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BC9F-D2D5-4E22-BE8C-6A47A7B42FF1}" type="datetimeFigureOut">
              <a:rPr lang="ru-RU" smtClean="0"/>
              <a:pPr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8699-D93C-4591-85E5-91D2F43EA64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Обед </a:t>
            </a:r>
            <a:r>
              <a:rPr lang="en-US" sz="6600" dirty="0" smtClean="0"/>
              <a:t>for cat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</a:t>
            </a:r>
          </a:p>
          <a:p>
            <a:r>
              <a:rPr lang="ru-RU" dirty="0" smtClean="0"/>
              <a:t>Коновалова Валерия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«Обед </a:t>
            </a:r>
            <a:r>
              <a:rPr lang="en-US" sz="2800" dirty="0" smtClean="0"/>
              <a:t>for cat</a:t>
            </a:r>
            <a:r>
              <a:rPr lang="ru-RU" sz="2800" dirty="0" smtClean="0"/>
              <a:t>» - незамысловатая игра, цель которой поймать как можно больше рыбок. Данная игра предназначена для приятного времяпрепровождения.</a:t>
            </a:r>
          </a:p>
        </p:txBody>
      </p:sp>
      <p:pic>
        <p:nvPicPr>
          <p:cNvPr id="4" name="Рисунок 3" descr="game__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6144" y="3489704"/>
            <a:ext cx="4170012" cy="3269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графических элементов игры созданы группы спрайтов, которые реализуются отдельными классами</a:t>
            </a:r>
          </a:p>
          <a:p>
            <a:r>
              <a:rPr lang="ru-RU" sz="2000" dirty="0" smtClean="0"/>
              <a:t>В основном цикле программы, а именно в самом начале, идёт проверка событий. Основными из них являются проверка на </a:t>
            </a:r>
            <a:r>
              <a:rPr lang="en-US" sz="2000" dirty="0" err="1" smtClean="0"/>
              <a:t>pygame.QUIT</a:t>
            </a:r>
            <a:r>
              <a:rPr lang="ru-RU" sz="2000" dirty="0" smtClean="0"/>
              <a:t> и </a:t>
            </a:r>
            <a:r>
              <a:rPr lang="en-US" sz="2000" dirty="0" smtClean="0"/>
              <a:t>MYEVENT </a:t>
            </a:r>
            <a:r>
              <a:rPr lang="ru-RU" sz="2000" dirty="0" smtClean="0"/>
              <a:t>(который был создан для установления таймера. Он необходим для создания промежутка времени между «падением» рыбок и бомб)</a:t>
            </a:r>
            <a:endParaRPr lang="ru-RU" sz="2000" dirty="0" smtClean="0"/>
          </a:p>
        </p:txBody>
      </p:sp>
      <p:pic>
        <p:nvPicPr>
          <p:cNvPr id="4" name="Рисунок 3" descr="g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3714752"/>
            <a:ext cx="3571900" cy="2794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Далее идёт проверка на столкновения между спрайтами, т.е. сталкиваются ли еда и бомбы с миской или с поверхности стола.</a:t>
            </a:r>
          </a:p>
          <a:p>
            <a:r>
              <a:rPr lang="ru-RU" sz="2400" dirty="0" smtClean="0"/>
              <a:t>В самом конце игрового цикла идёт главная проверка «идёт ли игра», т.е. переменная </a:t>
            </a:r>
            <a:r>
              <a:rPr lang="en-US" sz="2400" dirty="0" smtClean="0"/>
              <a:t>game == -1 – </a:t>
            </a:r>
            <a:r>
              <a:rPr lang="ru-RU" sz="2400" dirty="0" smtClean="0"/>
              <a:t>игра не началась, </a:t>
            </a:r>
            <a:r>
              <a:rPr lang="en-US" sz="2400" dirty="0" smtClean="0"/>
              <a:t>game == 1 –</a:t>
            </a:r>
            <a:r>
              <a:rPr lang="ru-RU" sz="2400" dirty="0" smtClean="0"/>
              <a:t> игра началась,</a:t>
            </a:r>
            <a:r>
              <a:rPr lang="en-US" sz="2400" dirty="0" smtClean="0"/>
              <a:t> game == 0</a:t>
            </a:r>
            <a:r>
              <a:rPr lang="ru-RU" sz="2400" dirty="0" smtClean="0"/>
              <a:t> – игра закончена. От данной переменной зависит вызов определённых функций и обновление групп спрайтов.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 случае проигрыша: если игрок набирает меньше 25 очков, </a:t>
            </a:r>
            <a:r>
              <a:rPr lang="ru-RU" sz="2400" dirty="0" smtClean="0"/>
              <a:t>появляется </a:t>
            </a:r>
            <a:r>
              <a:rPr lang="ru-RU" sz="2400" dirty="0" smtClean="0"/>
              <a:t>окно «</a:t>
            </a:r>
            <a:r>
              <a:rPr lang="en-US" sz="2400" dirty="0" smtClean="0"/>
              <a:t>Game over</a:t>
            </a:r>
            <a:r>
              <a:rPr lang="ru-RU" sz="2400" dirty="0" smtClean="0"/>
              <a:t>» </a:t>
            </a:r>
            <a:r>
              <a:rPr lang="ru-RU" sz="2400" dirty="0" smtClean="0"/>
              <a:t>с набранным </a:t>
            </a:r>
            <a:r>
              <a:rPr lang="ru-RU" sz="2400" dirty="0" smtClean="0"/>
              <a:t>кол-вом </a:t>
            </a:r>
            <a:r>
              <a:rPr lang="ru-RU" sz="2400" dirty="0" smtClean="0"/>
              <a:t>очком, если </a:t>
            </a:r>
            <a:r>
              <a:rPr lang="ru-RU" sz="2400" dirty="0" smtClean="0"/>
              <a:t>больше 25 – </a:t>
            </a:r>
            <a:r>
              <a:rPr lang="ru-RU" sz="2400" dirty="0" smtClean="0"/>
              <a:t>появляется окно </a:t>
            </a:r>
            <a:r>
              <a:rPr lang="ru-RU" sz="2400" dirty="0" smtClean="0"/>
              <a:t>с благодарностью </a:t>
            </a:r>
            <a:r>
              <a:rPr lang="ru-RU" sz="2400" dirty="0" smtClean="0"/>
              <a:t>за пройденную </a:t>
            </a:r>
            <a:r>
              <a:rPr lang="ru-RU" sz="2400" dirty="0" smtClean="0"/>
              <a:t>игру.</a:t>
            </a:r>
          </a:p>
          <a:p>
            <a:endParaRPr lang="ru-RU" dirty="0"/>
          </a:p>
        </p:txBody>
      </p:sp>
      <p:pic>
        <p:nvPicPr>
          <p:cNvPr id="4" name="Рисунок 3" descr="game_over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62640"/>
            <a:ext cx="3678020" cy="2877270"/>
          </a:xfrm>
          <a:prstGeom prst="rect">
            <a:avLst/>
          </a:prstGeom>
        </p:spPr>
      </p:pic>
      <p:pic>
        <p:nvPicPr>
          <p:cNvPr id="5" name="Рисунок 4" descr="game_over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3571876"/>
            <a:ext cx="3714776" cy="2902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Желательные доработки:</a:t>
            </a:r>
          </a:p>
          <a:p>
            <a:r>
              <a:rPr lang="ru-RU" dirty="0" smtClean="0"/>
              <a:t>Возможность приостановления игры (</a:t>
            </a:r>
            <a:r>
              <a:rPr lang="en-US" dirty="0" smtClean="0"/>
              <a:t>pause</a:t>
            </a:r>
            <a:r>
              <a:rPr lang="ru-RU" dirty="0" smtClean="0"/>
              <a:t>) на неограниченное время</a:t>
            </a:r>
          </a:p>
          <a:p>
            <a:r>
              <a:rPr lang="ru-RU" dirty="0" smtClean="0"/>
              <a:t>При сворачивании окна игры останавливать игровой процесс</a:t>
            </a:r>
          </a:p>
          <a:p>
            <a:r>
              <a:rPr lang="ru-RU" dirty="0" smtClean="0"/>
              <a:t>После проигрыша добавить возможность заново начать игру</a:t>
            </a:r>
          </a:p>
          <a:p>
            <a:r>
              <a:rPr lang="ru-RU" dirty="0" smtClean="0"/>
              <a:t>Рекорды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231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Обед for cat</vt:lpstr>
      <vt:lpstr>Введение</vt:lpstr>
      <vt:lpstr>Описание реализации</vt:lpstr>
      <vt:lpstr>Описание реализации</vt:lpstr>
      <vt:lpstr>Описание реализации</vt:lpstr>
      <vt:lpstr>Заключение</vt:lpstr>
    </vt:vector>
  </TitlesOfParts>
  <Company>MUPE Saratovvodokanal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Обед for cat</dc:title>
  <dc:creator>123</dc:creator>
  <cp:lastModifiedBy>user</cp:lastModifiedBy>
  <cp:revision>10</cp:revision>
  <dcterms:created xsi:type="dcterms:W3CDTF">2018-03-04T04:38:58Z</dcterms:created>
  <dcterms:modified xsi:type="dcterms:W3CDTF">2018-03-05T12:42:52Z</dcterms:modified>
</cp:coreProperties>
</file>