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Amon" userId="b8cf44923f10367c" providerId="LiveId" clId="{31BC0892-A8A3-4CDE-90A4-9855641D874E}"/>
    <pc:docChg chg="undo custSel modSld">
      <pc:chgData name="Maurice Amon" userId="b8cf44923f10367c" providerId="LiveId" clId="{31BC0892-A8A3-4CDE-90A4-9855641D874E}" dt="2025-03-12T18:50:16.169" v="32" actId="20577"/>
      <pc:docMkLst>
        <pc:docMk/>
      </pc:docMkLst>
      <pc:sldChg chg="addSp modSp mod">
        <pc:chgData name="Maurice Amon" userId="b8cf44923f10367c" providerId="LiveId" clId="{31BC0892-A8A3-4CDE-90A4-9855641D874E}" dt="2025-03-12T18:50:16.169" v="32" actId="20577"/>
        <pc:sldMkLst>
          <pc:docMk/>
          <pc:sldMk cId="834050406" sldId="256"/>
        </pc:sldMkLst>
        <pc:spChg chg="add mod">
          <ac:chgData name="Maurice Amon" userId="b8cf44923f10367c" providerId="LiveId" clId="{31BC0892-A8A3-4CDE-90A4-9855641D874E}" dt="2025-03-12T18:50:16.169" v="32" actId="20577"/>
          <ac:spMkLst>
            <pc:docMk/>
            <pc:sldMk cId="834050406" sldId="256"/>
            <ac:spMk id="6" creationId="{93D93507-CA76-B4B6-732B-528F641F4F6E}"/>
          </ac:spMkLst>
        </pc:spChg>
        <pc:picChg chg="mod">
          <ac:chgData name="Maurice Amon" userId="b8cf44923f10367c" providerId="LiveId" clId="{31BC0892-A8A3-4CDE-90A4-9855641D874E}" dt="2025-03-12T18:50:08.362" v="10" actId="1076"/>
          <ac:picMkLst>
            <pc:docMk/>
            <pc:sldMk cId="834050406" sldId="256"/>
            <ac:picMk id="5" creationId="{112B9624-F8A1-4831-AE43-1D9E266CFF3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5.1.20JJ</c:v>
                </c:pt>
                <c:pt idx="1">
                  <c:v>6.1.20JJ</c:v>
                </c:pt>
                <c:pt idx="2">
                  <c:v>7.1.20JJ</c:v>
                </c:pt>
                <c:pt idx="3">
                  <c:v>8.1.20JJ</c:v>
                </c:pt>
                <c:pt idx="4">
                  <c:v>9.1.20JJ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Offen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5.1.20JJ</c:v>
                </c:pt>
                <c:pt idx="1">
                  <c:v>6.1.20JJ</c:v>
                </c:pt>
                <c:pt idx="2">
                  <c:v>7.1.20JJ</c:v>
                </c:pt>
                <c:pt idx="3">
                  <c:v>8.1.20JJ</c:v>
                </c:pt>
                <c:pt idx="4">
                  <c:v>9.1.20JJ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Hoch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5.1.20JJ</c:v>
                </c:pt>
                <c:pt idx="1">
                  <c:v>6.1.20JJ</c:v>
                </c:pt>
                <c:pt idx="2">
                  <c:v>7.1.20JJ</c:v>
                </c:pt>
                <c:pt idx="3">
                  <c:v>8.1.20JJ</c:v>
                </c:pt>
                <c:pt idx="4">
                  <c:v>9.1.20JJ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Niedrig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5.1.20JJ</c:v>
                </c:pt>
                <c:pt idx="1">
                  <c:v>6.1.20JJ</c:v>
                </c:pt>
                <c:pt idx="2">
                  <c:v>7.1.20JJ</c:v>
                </c:pt>
                <c:pt idx="3">
                  <c:v>8.1.20JJ</c:v>
                </c:pt>
                <c:pt idx="4">
                  <c:v>9.1.20JJ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Schluss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5.1.20JJ</c:v>
                </c:pt>
                <c:pt idx="1">
                  <c:v>6.1.20JJ</c:v>
                </c:pt>
                <c:pt idx="2">
                  <c:v>7.1.20JJ</c:v>
                </c:pt>
                <c:pt idx="3">
                  <c:v>8.1.20JJ</c:v>
                </c:pt>
                <c:pt idx="4">
                  <c:v>9.1.20JJ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de-DE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de-DE" noProof="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Wann sollten Sie kaufen?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Wann sollten Sie verkaufen?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Wann sollten Sie sie behalten?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de-DE" sz="1800" b="1" noProof="0" dirty="0"/>
            <a:t>Meilenstein 1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de-DE" sz="1400" noProof="0" dirty="0"/>
            <a:t> Planung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de-DE" sz="1400" noProof="0" dirty="0"/>
            <a:t>Anfangsinvestition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de-DE" sz="1800" b="1" noProof="0" dirty="0"/>
            <a:t>Meilenstein 2</a:t>
          </a:r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de-DE" sz="1400" noProof="0" dirty="0"/>
            <a:t>Zweite Investition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de-DE" sz="1400" noProof="0" dirty="0"/>
            <a:t>Rücksendungen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de-DE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de-DE" sz="1400" noProof="0" dirty="0"/>
            <a:t>Kommunikation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de-DE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de-DE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Wann sollten Sie kaufen?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Wann sollten Sie verkaufen?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Wann sollten Sie sie behalten?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noProof="0" dirty="0"/>
            <a:t>Meilenstein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 Planung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Anfangsinvestition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Kommunikation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noProof="0" dirty="0"/>
            <a:t>Meilenstein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Zweite Investition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noProof="0" dirty="0"/>
            <a:t>Rücksendungen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Vertikale ausgefüllte Symbolliste"/>
  <dgm:desc val="Hiermit zeigen Sie eine Reihe visueller Elemente von oben nach unten an, wobei Text der Ebene 1 oder der Ebene 1 und 2 in einer Form gruppiert wird. Eignet sich am besten für Symbole oder kleine Bilder mit längeren Beschreib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569-D5E1-4579-B9D8-0D57802B8F49}" type="datetime1">
              <a:rPr lang="de-DE" smtClean="0"/>
              <a:t>12.03.2025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AACB-E237-4A6E-8F5D-2DE30F4638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9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0FFC-60A0-463A-841B-D75D7C16503F}" type="datetime1">
              <a:rPr lang="de-DE" noProof="0" smtClean="0"/>
              <a:pPr/>
              <a:t>12.03.2025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996E-6620-4F41-8BA5-140CCA2D70A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9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8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85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D6262-6189-4BF1-BFFB-1F49C2EB54EC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8589E-AF07-4923-B5D0-1DB59DCCFBFC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920E1-BAE2-420F-9E0D-A3D1E8A0FA5D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F46ED-407C-4866-A7FA-3330FE60ADF1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72F0E-6FDB-43C3-BF9C-5568D7FDD01F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0D3E6-0764-4C22-88CD-D8AF56BACC78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B5970-2BCC-46C9-A909-457844365412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9F346-0AEE-4B57-B984-D8340F7D4C01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08502-4834-4D0E-818D-9088CAF190A2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047EA-CAEE-4152-B692-CC75726D98DB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2D89AEC-0DBB-4A05-A26F-7D2D320F4E81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34408DC-0C7A-4A94-99EF-BAE5734E0216}" type="datetime1">
              <a:rPr lang="de-DE" noProof="0" smtClean="0"/>
              <a:t>12.03.2025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de-DE" sz="3000" dirty="0">
                <a:solidFill>
                  <a:schemeClr val="tx1"/>
                </a:solidFill>
              </a:rPr>
              <a:t>Flight </a:t>
            </a:r>
            <a:r>
              <a:rPr lang="de-DE" sz="3000" dirty="0" err="1">
                <a:solidFill>
                  <a:schemeClr val="tx1"/>
                </a:solidFill>
              </a:rPr>
              <a:t>Recommender</a:t>
            </a:r>
            <a:endParaRPr lang="de-DE" sz="30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de-DE" sz="1800" dirty="0" err="1">
                <a:solidFill>
                  <a:schemeClr val="tx1"/>
                </a:solidFill>
              </a:rPr>
              <a:t>Applying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Fuzzy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Logic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to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create</a:t>
            </a:r>
            <a:r>
              <a:rPr lang="de-DE" sz="1800" dirty="0">
                <a:solidFill>
                  <a:schemeClr val="tx1"/>
                </a:solidFill>
              </a:rPr>
              <a:t> a </a:t>
            </a:r>
            <a:r>
              <a:rPr lang="de-DE" sz="1800" dirty="0" err="1">
                <a:solidFill>
                  <a:schemeClr val="tx1"/>
                </a:solidFill>
              </a:rPr>
              <a:t>flight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recommendation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system</a:t>
            </a:r>
            <a:endParaRPr lang="de-DE" sz="1800" dirty="0">
              <a:solidFill>
                <a:schemeClr val="tx1"/>
              </a:solidFill>
            </a:endParaRPr>
          </a:p>
          <a:p>
            <a:pPr rtl="0"/>
            <a:r>
              <a:rPr lang="de-DE" sz="1800" dirty="0">
                <a:solidFill>
                  <a:schemeClr val="tx1"/>
                </a:solidFill>
              </a:rPr>
              <a:t>Maurice Amon | Deep Shukla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89" r="20389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D93507-CA76-B4B6-732B-528F641F4F6E}"/>
              </a:ext>
            </a:extLst>
          </p:cNvPr>
          <p:cNvSpPr txBox="1"/>
          <p:nvPr/>
        </p:nvSpPr>
        <p:spPr>
          <a:xfrm>
            <a:off x="6332220" y="6611769"/>
            <a:ext cx="6096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>
                <a:solidFill>
                  <a:schemeClr val="bg1">
                    <a:lumMod val="95000"/>
                    <a:lumOff val="5000"/>
                  </a:schemeClr>
                </a:solidFill>
              </a:rPr>
              <a:t>Source: https</a:t>
            </a:r>
            <a:r>
              <a:rPr lang="de-CH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://ocem.com/wp-content/uploads/2024/03/Picture-8--1200x800.jpg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27" y="2681103"/>
            <a:ext cx="3512897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Wissenswertes</a:t>
            </a:r>
          </a:p>
        </p:txBody>
      </p:sp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28919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Portfolio-wachstum</a:t>
            </a:r>
          </a:p>
        </p:txBody>
      </p:sp>
      <p:graphicFrame>
        <p:nvGraphicFramePr>
          <p:cNvPr id="6" name="Inhaltsplatzhalter 5" descr="Finanztabelle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709589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Investition-</a:t>
            </a:r>
            <a:r>
              <a:rPr lang="de-DE" dirty="0" err="1">
                <a:solidFill>
                  <a:srgbClr val="FFFFFF"/>
                </a:solidFill>
              </a:rPr>
              <a:t>sziele</a:t>
            </a:r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12" name="Inhaltsplatzhalter 3" descr="Kreisförmige Zeitachse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561745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Vielen Dank</a:t>
            </a:r>
          </a:p>
        </p:txBody>
      </p:sp>
      <p:pic>
        <p:nvPicPr>
          <p:cNvPr id="4" name="Bild 3" descr="Hand mit Stift, der auf Finanzdaten zeigt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dirty="0">
                <a:solidFill>
                  <a:schemeClr val="bg1"/>
                </a:solidFill>
              </a:rPr>
              <a:t>jemand@example.com</a:t>
            </a:r>
          </a:p>
          <a:p>
            <a:pPr rtl="0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Finanzen</Template>
  <TotalTime>0</TotalTime>
  <Words>77</Words>
  <Application>Microsoft Office PowerPoint</Application>
  <PresentationFormat>Breitbild</PresentationFormat>
  <Paragraphs>24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Paket</vt:lpstr>
      <vt:lpstr>Flight Recommender</vt:lpstr>
      <vt:lpstr>Wissenswertes</vt:lpstr>
      <vt:lpstr>Portfolio-wachstum</vt:lpstr>
      <vt:lpstr>Investition-sziele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Amon</dc:creator>
  <cp:lastModifiedBy>Maurice Amon</cp:lastModifiedBy>
  <cp:revision>1</cp:revision>
  <dcterms:created xsi:type="dcterms:W3CDTF">2025-03-12T18:42:43Z</dcterms:created>
  <dcterms:modified xsi:type="dcterms:W3CDTF">2025-03-12T18:50:16Z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