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4"/>
  </p:notesMasterIdLst>
  <p:handoutMasterIdLst>
    <p:handoutMasterId r:id="rId15"/>
  </p:handoutMasterIdLst>
  <p:sldIdLst>
    <p:sldId id="257" r:id="rId5"/>
    <p:sldId id="281" r:id="rId6"/>
    <p:sldId id="260" r:id="rId7"/>
    <p:sldId id="278" r:id="rId8"/>
    <p:sldId id="276" r:id="rId9"/>
    <p:sldId id="280" r:id="rId10"/>
    <p:sldId id="279" r:id="rId11"/>
    <p:sldId id="277" r:id="rId12"/>
    <p:sldId id="258"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BC89D-11D1-475C-DF24-F950C658BE8D}" v="314" dt="2025-02-27T20:42:56.151"/>
    <p1510:client id="{25FB608F-8418-2240-A7F8-9C8730D61018}" v="46" dt="2025-02-27T19:09:41.739"/>
    <p1510:client id="{FA9AA943-EA15-1763-2EF1-64FD63D0703C}" v="109" dt="2025-02-27T20:41:51.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22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9.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9.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4AFC5A-7791-4CB3-9489-15F0B15350D2}" type="doc">
      <dgm:prSet loTypeId="urn:microsoft.com/office/officeart/2018/2/layout/IconVerticalSolidList" loCatId="icon" qsTypeId="urn:microsoft.com/office/officeart/2005/8/quickstyle/simple1" qsCatId="simple" csTypeId="urn:microsoft.com/office/officeart/2005/8/colors/accent2_5" csCatId="accent2" phldr="1"/>
      <dgm:spPr/>
      <dgm:t>
        <a:bodyPr/>
        <a:lstStyle/>
        <a:p>
          <a:endParaRPr lang="en-US"/>
        </a:p>
      </dgm:t>
    </dgm:pt>
    <dgm:pt modelId="{43A8276E-6075-4919-823A-BCCD30F19BEF}">
      <dgm:prSet/>
      <dgm:spPr/>
      <dgm:t>
        <a:bodyPr/>
        <a:lstStyle/>
        <a:p>
          <a:pPr>
            <a:lnSpc>
              <a:spcPct val="100000"/>
            </a:lnSpc>
          </a:pPr>
          <a:r>
            <a:rPr lang="de-CH"/>
            <a:t>What is Neo4J Browser?</a:t>
          </a:r>
          <a:endParaRPr lang="en-US"/>
        </a:p>
      </dgm:t>
    </dgm:pt>
    <dgm:pt modelId="{4097A7C4-C756-4421-8128-9B1BBF3F3E9F}" type="parTrans" cxnId="{8C52448F-1569-422F-ABEB-1910EDE4F96A}">
      <dgm:prSet/>
      <dgm:spPr/>
      <dgm:t>
        <a:bodyPr/>
        <a:lstStyle/>
        <a:p>
          <a:endParaRPr lang="en-US"/>
        </a:p>
      </dgm:t>
    </dgm:pt>
    <dgm:pt modelId="{B0CB794F-231A-4D3D-B727-AA9B4F19D5C1}" type="sibTrans" cxnId="{8C52448F-1569-422F-ABEB-1910EDE4F96A}">
      <dgm:prSet/>
      <dgm:spPr/>
      <dgm:t>
        <a:bodyPr/>
        <a:lstStyle/>
        <a:p>
          <a:endParaRPr lang="en-US"/>
        </a:p>
      </dgm:t>
    </dgm:pt>
    <dgm:pt modelId="{1F44AA01-EED0-4ADD-AC50-B4034B43FEF5}">
      <dgm:prSet/>
      <dgm:spPr/>
      <dgm:t>
        <a:bodyPr/>
        <a:lstStyle/>
        <a:p>
          <a:pPr>
            <a:lnSpc>
              <a:spcPct val="100000"/>
            </a:lnSpc>
          </a:pPr>
          <a:r>
            <a:rPr lang="en-US"/>
            <a:t>Visualization of graph structures with Neo4J Browser</a:t>
          </a:r>
        </a:p>
      </dgm:t>
    </dgm:pt>
    <dgm:pt modelId="{B11C8093-8A91-4D2C-B3DE-E843909E02E1}" type="parTrans" cxnId="{6CC99FEF-57F1-4F55-9B6A-3207DB7027CF}">
      <dgm:prSet/>
      <dgm:spPr/>
      <dgm:t>
        <a:bodyPr/>
        <a:lstStyle/>
        <a:p>
          <a:endParaRPr lang="en-US"/>
        </a:p>
      </dgm:t>
    </dgm:pt>
    <dgm:pt modelId="{CB694899-0914-49F8-B89E-A2E18D3B795E}" type="sibTrans" cxnId="{6CC99FEF-57F1-4F55-9B6A-3207DB7027CF}">
      <dgm:prSet/>
      <dgm:spPr/>
      <dgm:t>
        <a:bodyPr/>
        <a:lstStyle/>
        <a:p>
          <a:endParaRPr lang="en-US"/>
        </a:p>
      </dgm:t>
    </dgm:pt>
    <dgm:pt modelId="{5823ECAA-B341-4252-A652-D6978F484C93}">
      <dgm:prSet/>
      <dgm:spPr/>
      <dgm:t>
        <a:bodyPr/>
        <a:lstStyle/>
        <a:p>
          <a:pPr>
            <a:lnSpc>
              <a:spcPct val="100000"/>
            </a:lnSpc>
          </a:pPr>
          <a:r>
            <a:rPr lang="en-US"/>
            <a:t>Main audience of the tool</a:t>
          </a:r>
        </a:p>
      </dgm:t>
    </dgm:pt>
    <dgm:pt modelId="{19EFB3BB-BB67-4C2E-BBE2-ABD8E4F9289F}" type="parTrans" cxnId="{281BA40E-BE36-4C77-8776-502B54C28988}">
      <dgm:prSet/>
      <dgm:spPr/>
      <dgm:t>
        <a:bodyPr/>
        <a:lstStyle/>
        <a:p>
          <a:endParaRPr lang="en-US"/>
        </a:p>
      </dgm:t>
    </dgm:pt>
    <dgm:pt modelId="{07A0FF24-A70C-4B9A-994B-145D7030FBF2}" type="sibTrans" cxnId="{281BA40E-BE36-4C77-8776-502B54C28988}">
      <dgm:prSet/>
      <dgm:spPr/>
      <dgm:t>
        <a:bodyPr/>
        <a:lstStyle/>
        <a:p>
          <a:endParaRPr lang="en-US"/>
        </a:p>
      </dgm:t>
    </dgm:pt>
    <dgm:pt modelId="{CE01A4E1-22CB-41F8-965C-D819F78ABDE3}">
      <dgm:prSet/>
      <dgm:spPr/>
      <dgm:t>
        <a:bodyPr/>
        <a:lstStyle/>
        <a:p>
          <a:pPr>
            <a:lnSpc>
              <a:spcPct val="100000"/>
            </a:lnSpc>
          </a:pPr>
          <a:r>
            <a:rPr lang="de-CH"/>
            <a:t>What are the limitations and how does it compare to other tools?</a:t>
          </a:r>
          <a:endParaRPr lang="en-US"/>
        </a:p>
      </dgm:t>
    </dgm:pt>
    <dgm:pt modelId="{0FFE2F27-C82E-4C1E-8D38-ECF127B3CB76}" type="parTrans" cxnId="{C19A1DBD-2734-41FA-838F-DC73E6733ACA}">
      <dgm:prSet/>
      <dgm:spPr/>
      <dgm:t>
        <a:bodyPr/>
        <a:lstStyle/>
        <a:p>
          <a:endParaRPr lang="en-US"/>
        </a:p>
      </dgm:t>
    </dgm:pt>
    <dgm:pt modelId="{545D18A3-B794-4315-A48F-F766F007FA09}" type="sibTrans" cxnId="{C19A1DBD-2734-41FA-838F-DC73E6733ACA}">
      <dgm:prSet/>
      <dgm:spPr/>
      <dgm:t>
        <a:bodyPr/>
        <a:lstStyle/>
        <a:p>
          <a:endParaRPr lang="en-US"/>
        </a:p>
      </dgm:t>
    </dgm:pt>
    <dgm:pt modelId="{3DBB3CCD-7FC4-438E-8F1F-B76836BBC1E0}">
      <dgm:prSet/>
      <dgm:spPr/>
      <dgm:t>
        <a:bodyPr/>
        <a:lstStyle/>
        <a:p>
          <a:pPr>
            <a:lnSpc>
              <a:spcPct val="100000"/>
            </a:lnSpc>
          </a:pPr>
          <a:r>
            <a:rPr lang="de-CH"/>
            <a:t>Demo</a:t>
          </a:r>
          <a:endParaRPr lang="en-US"/>
        </a:p>
      </dgm:t>
    </dgm:pt>
    <dgm:pt modelId="{70F15A34-D9BB-48F4-BDBC-6953CD49A3C3}" type="parTrans" cxnId="{AAF64285-60C1-428B-BFF4-43DC726A6EED}">
      <dgm:prSet/>
      <dgm:spPr/>
      <dgm:t>
        <a:bodyPr/>
        <a:lstStyle/>
        <a:p>
          <a:endParaRPr lang="en-US"/>
        </a:p>
      </dgm:t>
    </dgm:pt>
    <dgm:pt modelId="{C33586AF-0FAA-4825-99F5-66255AF86749}" type="sibTrans" cxnId="{AAF64285-60C1-428B-BFF4-43DC726A6EED}">
      <dgm:prSet/>
      <dgm:spPr/>
      <dgm:t>
        <a:bodyPr/>
        <a:lstStyle/>
        <a:p>
          <a:endParaRPr lang="en-US"/>
        </a:p>
      </dgm:t>
    </dgm:pt>
    <dgm:pt modelId="{78CAEF04-6E2E-49DC-AA76-4806E846FB8F}" type="pres">
      <dgm:prSet presAssocID="{814AFC5A-7791-4CB3-9489-15F0B15350D2}" presName="root" presStyleCnt="0">
        <dgm:presLayoutVars>
          <dgm:dir/>
          <dgm:resizeHandles val="exact"/>
        </dgm:presLayoutVars>
      </dgm:prSet>
      <dgm:spPr/>
    </dgm:pt>
    <dgm:pt modelId="{72E253ED-2A04-454C-9E70-D812256B78EF}" type="pres">
      <dgm:prSet presAssocID="{43A8276E-6075-4919-823A-BCCD30F19BEF}" presName="compNode" presStyleCnt="0"/>
      <dgm:spPr/>
    </dgm:pt>
    <dgm:pt modelId="{30B9A3C9-ED27-4F49-9F3A-88DA3D61144C}" type="pres">
      <dgm:prSet presAssocID="{43A8276E-6075-4919-823A-BCCD30F19BEF}" presName="bgRect" presStyleLbl="bgShp" presStyleIdx="0" presStyleCnt="5"/>
      <dgm:spPr/>
    </dgm:pt>
    <dgm:pt modelId="{E037A690-4285-44E6-81A0-A8492716D562}" type="pres">
      <dgm:prSet presAssocID="{43A8276E-6075-4919-823A-BCCD30F19B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CF3A6E07-2907-4896-AAB3-785C7E30F3BB}" type="pres">
      <dgm:prSet presAssocID="{43A8276E-6075-4919-823A-BCCD30F19BEF}" presName="spaceRect" presStyleCnt="0"/>
      <dgm:spPr/>
    </dgm:pt>
    <dgm:pt modelId="{028578BE-9775-48CE-BD0A-E7BB59CA7533}" type="pres">
      <dgm:prSet presAssocID="{43A8276E-6075-4919-823A-BCCD30F19BEF}" presName="parTx" presStyleLbl="revTx" presStyleIdx="0" presStyleCnt="5">
        <dgm:presLayoutVars>
          <dgm:chMax val="0"/>
          <dgm:chPref val="0"/>
        </dgm:presLayoutVars>
      </dgm:prSet>
      <dgm:spPr/>
    </dgm:pt>
    <dgm:pt modelId="{06099F71-52C4-4048-AF55-5A04788327EB}" type="pres">
      <dgm:prSet presAssocID="{B0CB794F-231A-4D3D-B727-AA9B4F19D5C1}" presName="sibTrans" presStyleCnt="0"/>
      <dgm:spPr/>
    </dgm:pt>
    <dgm:pt modelId="{3B7B7820-B85A-43B6-B155-78E53B1D83C0}" type="pres">
      <dgm:prSet presAssocID="{1F44AA01-EED0-4ADD-AC50-B4034B43FEF5}" presName="compNode" presStyleCnt="0"/>
      <dgm:spPr/>
    </dgm:pt>
    <dgm:pt modelId="{494505ED-53FE-4B52-B66A-BC649F776DCD}" type="pres">
      <dgm:prSet presAssocID="{1F44AA01-EED0-4ADD-AC50-B4034B43FEF5}" presName="bgRect" presStyleLbl="bgShp" presStyleIdx="1" presStyleCnt="5"/>
      <dgm:spPr/>
    </dgm:pt>
    <dgm:pt modelId="{6E5C977D-8892-40D0-8AC3-6ECE4C979FCF}" type="pres">
      <dgm:prSet presAssocID="{1F44AA01-EED0-4ADD-AC50-B4034B43FE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598E892-631A-442E-8124-020777E70FD1}" type="pres">
      <dgm:prSet presAssocID="{1F44AA01-EED0-4ADD-AC50-B4034B43FEF5}" presName="spaceRect" presStyleCnt="0"/>
      <dgm:spPr/>
    </dgm:pt>
    <dgm:pt modelId="{C9C70E53-D804-46D0-BF8D-09525D6B904B}" type="pres">
      <dgm:prSet presAssocID="{1F44AA01-EED0-4ADD-AC50-B4034B43FEF5}" presName="parTx" presStyleLbl="revTx" presStyleIdx="1" presStyleCnt="5">
        <dgm:presLayoutVars>
          <dgm:chMax val="0"/>
          <dgm:chPref val="0"/>
        </dgm:presLayoutVars>
      </dgm:prSet>
      <dgm:spPr/>
    </dgm:pt>
    <dgm:pt modelId="{E7622E61-100F-45D3-9FAC-E1C1CDD4C77E}" type="pres">
      <dgm:prSet presAssocID="{CB694899-0914-49F8-B89E-A2E18D3B795E}" presName="sibTrans" presStyleCnt="0"/>
      <dgm:spPr/>
    </dgm:pt>
    <dgm:pt modelId="{27D07C93-176C-4BFE-97FF-DDD64D55EBA5}" type="pres">
      <dgm:prSet presAssocID="{5823ECAA-B341-4252-A652-D6978F484C93}" presName="compNode" presStyleCnt="0"/>
      <dgm:spPr/>
    </dgm:pt>
    <dgm:pt modelId="{1B1F3C1F-9F14-4067-ABE2-71F2A9C39CF1}" type="pres">
      <dgm:prSet presAssocID="{5823ECAA-B341-4252-A652-D6978F484C93}" presName="bgRect" presStyleLbl="bgShp" presStyleIdx="2" presStyleCnt="5"/>
      <dgm:spPr/>
    </dgm:pt>
    <dgm:pt modelId="{C907439B-CC5F-4A1D-AA3A-D27EFE810A49}" type="pres">
      <dgm:prSet presAssocID="{5823ECAA-B341-4252-A652-D6978F484C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F5599897-83B1-4856-9142-5119CD7A09B7}" type="pres">
      <dgm:prSet presAssocID="{5823ECAA-B341-4252-A652-D6978F484C93}" presName="spaceRect" presStyleCnt="0"/>
      <dgm:spPr/>
    </dgm:pt>
    <dgm:pt modelId="{F60513AB-008A-40CF-86CF-6A51C3D63115}" type="pres">
      <dgm:prSet presAssocID="{5823ECAA-B341-4252-A652-D6978F484C93}" presName="parTx" presStyleLbl="revTx" presStyleIdx="2" presStyleCnt="5">
        <dgm:presLayoutVars>
          <dgm:chMax val="0"/>
          <dgm:chPref val="0"/>
        </dgm:presLayoutVars>
      </dgm:prSet>
      <dgm:spPr/>
    </dgm:pt>
    <dgm:pt modelId="{C6174EE5-4B0F-4A4B-93C7-21DA1636F128}" type="pres">
      <dgm:prSet presAssocID="{07A0FF24-A70C-4B9A-994B-145D7030FBF2}" presName="sibTrans" presStyleCnt="0"/>
      <dgm:spPr/>
    </dgm:pt>
    <dgm:pt modelId="{ABB8B9D0-91AE-41ED-942F-E35AA4E1DB52}" type="pres">
      <dgm:prSet presAssocID="{CE01A4E1-22CB-41F8-965C-D819F78ABDE3}" presName="compNode" presStyleCnt="0"/>
      <dgm:spPr/>
    </dgm:pt>
    <dgm:pt modelId="{1F14E5C7-C194-4A33-92A2-E3A930B42426}" type="pres">
      <dgm:prSet presAssocID="{CE01A4E1-22CB-41F8-965C-D819F78ABDE3}" presName="bgRect" presStyleLbl="bgShp" presStyleIdx="3" presStyleCnt="5"/>
      <dgm:spPr/>
    </dgm:pt>
    <dgm:pt modelId="{8735096D-84F4-43F2-AA7B-4407827EAC45}" type="pres">
      <dgm:prSet presAssocID="{CE01A4E1-22CB-41F8-965C-D819F78ABDE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rritant"/>
        </a:ext>
      </dgm:extLst>
    </dgm:pt>
    <dgm:pt modelId="{23101BC3-6AB0-4D73-8069-F8570A0EEB1A}" type="pres">
      <dgm:prSet presAssocID="{CE01A4E1-22CB-41F8-965C-D819F78ABDE3}" presName="spaceRect" presStyleCnt="0"/>
      <dgm:spPr/>
    </dgm:pt>
    <dgm:pt modelId="{D66B4116-F654-4815-8B41-5656B4BAA320}" type="pres">
      <dgm:prSet presAssocID="{CE01A4E1-22CB-41F8-965C-D819F78ABDE3}" presName="parTx" presStyleLbl="revTx" presStyleIdx="3" presStyleCnt="5">
        <dgm:presLayoutVars>
          <dgm:chMax val="0"/>
          <dgm:chPref val="0"/>
        </dgm:presLayoutVars>
      </dgm:prSet>
      <dgm:spPr/>
    </dgm:pt>
    <dgm:pt modelId="{D4379827-0163-412B-9628-B0D3A934ADAA}" type="pres">
      <dgm:prSet presAssocID="{545D18A3-B794-4315-A48F-F766F007FA09}" presName="sibTrans" presStyleCnt="0"/>
      <dgm:spPr/>
    </dgm:pt>
    <dgm:pt modelId="{55D4D18D-D141-46BC-8E2B-9957B9BE955C}" type="pres">
      <dgm:prSet presAssocID="{3DBB3CCD-7FC4-438E-8F1F-B76836BBC1E0}" presName="compNode" presStyleCnt="0"/>
      <dgm:spPr/>
    </dgm:pt>
    <dgm:pt modelId="{5C71C3DE-FE84-4A24-A7B6-B95D7958D8E1}" type="pres">
      <dgm:prSet presAssocID="{3DBB3CCD-7FC4-438E-8F1F-B76836BBC1E0}" presName="bgRect" presStyleLbl="bgShp" presStyleIdx="4" presStyleCnt="5"/>
      <dgm:spPr/>
    </dgm:pt>
    <dgm:pt modelId="{263DD0C5-71CC-43E5-B0AF-DBCBE0CDFCC4}" type="pres">
      <dgm:prSet presAssocID="{3DBB3CCD-7FC4-438E-8F1F-B76836BBC1E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lay"/>
        </a:ext>
      </dgm:extLst>
    </dgm:pt>
    <dgm:pt modelId="{2FD18911-2A75-44FD-A676-05A67C465639}" type="pres">
      <dgm:prSet presAssocID="{3DBB3CCD-7FC4-438E-8F1F-B76836BBC1E0}" presName="spaceRect" presStyleCnt="0"/>
      <dgm:spPr/>
    </dgm:pt>
    <dgm:pt modelId="{49C6364E-4DF5-4EF7-A247-742EDA4CCF2D}" type="pres">
      <dgm:prSet presAssocID="{3DBB3CCD-7FC4-438E-8F1F-B76836BBC1E0}" presName="parTx" presStyleLbl="revTx" presStyleIdx="4" presStyleCnt="5">
        <dgm:presLayoutVars>
          <dgm:chMax val="0"/>
          <dgm:chPref val="0"/>
        </dgm:presLayoutVars>
      </dgm:prSet>
      <dgm:spPr/>
    </dgm:pt>
  </dgm:ptLst>
  <dgm:cxnLst>
    <dgm:cxn modelId="{7D514003-BFFC-43D3-92C8-1A68BF3C1EFF}" type="presOf" srcId="{CE01A4E1-22CB-41F8-965C-D819F78ABDE3}" destId="{D66B4116-F654-4815-8B41-5656B4BAA320}" srcOrd="0" destOrd="0" presId="urn:microsoft.com/office/officeart/2018/2/layout/IconVerticalSolidList"/>
    <dgm:cxn modelId="{7E862208-A823-443E-9167-92BE7A06D02E}" type="presOf" srcId="{5823ECAA-B341-4252-A652-D6978F484C93}" destId="{F60513AB-008A-40CF-86CF-6A51C3D63115}" srcOrd="0" destOrd="0" presId="urn:microsoft.com/office/officeart/2018/2/layout/IconVerticalSolidList"/>
    <dgm:cxn modelId="{281BA40E-BE36-4C77-8776-502B54C28988}" srcId="{814AFC5A-7791-4CB3-9489-15F0B15350D2}" destId="{5823ECAA-B341-4252-A652-D6978F484C93}" srcOrd="2" destOrd="0" parTransId="{19EFB3BB-BB67-4C2E-BBE2-ABD8E4F9289F}" sibTransId="{07A0FF24-A70C-4B9A-994B-145D7030FBF2}"/>
    <dgm:cxn modelId="{74CD8B81-63E4-4E47-AA92-D92EC198FB91}" type="presOf" srcId="{1F44AA01-EED0-4ADD-AC50-B4034B43FEF5}" destId="{C9C70E53-D804-46D0-BF8D-09525D6B904B}" srcOrd="0" destOrd="0" presId="urn:microsoft.com/office/officeart/2018/2/layout/IconVerticalSolidList"/>
    <dgm:cxn modelId="{AAF64285-60C1-428B-BFF4-43DC726A6EED}" srcId="{814AFC5A-7791-4CB3-9489-15F0B15350D2}" destId="{3DBB3CCD-7FC4-438E-8F1F-B76836BBC1E0}" srcOrd="4" destOrd="0" parTransId="{70F15A34-D9BB-48F4-BDBC-6953CD49A3C3}" sibTransId="{C33586AF-0FAA-4825-99F5-66255AF86749}"/>
    <dgm:cxn modelId="{8C52448F-1569-422F-ABEB-1910EDE4F96A}" srcId="{814AFC5A-7791-4CB3-9489-15F0B15350D2}" destId="{43A8276E-6075-4919-823A-BCCD30F19BEF}" srcOrd="0" destOrd="0" parTransId="{4097A7C4-C756-4421-8128-9B1BBF3F3E9F}" sibTransId="{B0CB794F-231A-4D3D-B727-AA9B4F19D5C1}"/>
    <dgm:cxn modelId="{F910FCB9-4D42-4CD4-85C1-B47C1927E733}" type="presOf" srcId="{3DBB3CCD-7FC4-438E-8F1F-B76836BBC1E0}" destId="{49C6364E-4DF5-4EF7-A247-742EDA4CCF2D}" srcOrd="0" destOrd="0" presId="urn:microsoft.com/office/officeart/2018/2/layout/IconVerticalSolidList"/>
    <dgm:cxn modelId="{28E1DFBC-83A4-49EC-B225-E80573E0783D}" type="presOf" srcId="{43A8276E-6075-4919-823A-BCCD30F19BEF}" destId="{028578BE-9775-48CE-BD0A-E7BB59CA7533}" srcOrd="0" destOrd="0" presId="urn:microsoft.com/office/officeart/2018/2/layout/IconVerticalSolidList"/>
    <dgm:cxn modelId="{C19A1DBD-2734-41FA-838F-DC73E6733ACA}" srcId="{814AFC5A-7791-4CB3-9489-15F0B15350D2}" destId="{CE01A4E1-22CB-41F8-965C-D819F78ABDE3}" srcOrd="3" destOrd="0" parTransId="{0FFE2F27-C82E-4C1E-8D38-ECF127B3CB76}" sibTransId="{545D18A3-B794-4315-A48F-F766F007FA09}"/>
    <dgm:cxn modelId="{56A5CCCA-6758-4A83-A3AB-2B7EDAAB7210}" type="presOf" srcId="{814AFC5A-7791-4CB3-9489-15F0B15350D2}" destId="{78CAEF04-6E2E-49DC-AA76-4806E846FB8F}" srcOrd="0" destOrd="0" presId="urn:microsoft.com/office/officeart/2018/2/layout/IconVerticalSolidList"/>
    <dgm:cxn modelId="{6CC99FEF-57F1-4F55-9B6A-3207DB7027CF}" srcId="{814AFC5A-7791-4CB3-9489-15F0B15350D2}" destId="{1F44AA01-EED0-4ADD-AC50-B4034B43FEF5}" srcOrd="1" destOrd="0" parTransId="{B11C8093-8A91-4D2C-B3DE-E843909E02E1}" sibTransId="{CB694899-0914-49F8-B89E-A2E18D3B795E}"/>
    <dgm:cxn modelId="{EA73407D-91E6-48F1-81A2-3DFB0ACDBD7A}" type="presParOf" srcId="{78CAEF04-6E2E-49DC-AA76-4806E846FB8F}" destId="{72E253ED-2A04-454C-9E70-D812256B78EF}" srcOrd="0" destOrd="0" presId="urn:microsoft.com/office/officeart/2018/2/layout/IconVerticalSolidList"/>
    <dgm:cxn modelId="{A4A5E80E-F6DB-4507-975F-AE4774CE894A}" type="presParOf" srcId="{72E253ED-2A04-454C-9E70-D812256B78EF}" destId="{30B9A3C9-ED27-4F49-9F3A-88DA3D61144C}" srcOrd="0" destOrd="0" presId="urn:microsoft.com/office/officeart/2018/2/layout/IconVerticalSolidList"/>
    <dgm:cxn modelId="{3020E664-6E69-404D-A913-076E47359850}" type="presParOf" srcId="{72E253ED-2A04-454C-9E70-D812256B78EF}" destId="{E037A690-4285-44E6-81A0-A8492716D562}" srcOrd="1" destOrd="0" presId="urn:microsoft.com/office/officeart/2018/2/layout/IconVerticalSolidList"/>
    <dgm:cxn modelId="{7323DD7E-F7F3-493D-942E-16CC661B6FCE}" type="presParOf" srcId="{72E253ED-2A04-454C-9E70-D812256B78EF}" destId="{CF3A6E07-2907-4896-AAB3-785C7E30F3BB}" srcOrd="2" destOrd="0" presId="urn:microsoft.com/office/officeart/2018/2/layout/IconVerticalSolidList"/>
    <dgm:cxn modelId="{8BFA4297-DE86-4D4B-BDF6-6F8B305A15C6}" type="presParOf" srcId="{72E253ED-2A04-454C-9E70-D812256B78EF}" destId="{028578BE-9775-48CE-BD0A-E7BB59CA7533}" srcOrd="3" destOrd="0" presId="urn:microsoft.com/office/officeart/2018/2/layout/IconVerticalSolidList"/>
    <dgm:cxn modelId="{85B8F706-FDC5-4425-B66B-A8ED16F00B60}" type="presParOf" srcId="{78CAEF04-6E2E-49DC-AA76-4806E846FB8F}" destId="{06099F71-52C4-4048-AF55-5A04788327EB}" srcOrd="1" destOrd="0" presId="urn:microsoft.com/office/officeart/2018/2/layout/IconVerticalSolidList"/>
    <dgm:cxn modelId="{8088EDB8-1855-41B8-AD35-A67950EBECD7}" type="presParOf" srcId="{78CAEF04-6E2E-49DC-AA76-4806E846FB8F}" destId="{3B7B7820-B85A-43B6-B155-78E53B1D83C0}" srcOrd="2" destOrd="0" presId="urn:microsoft.com/office/officeart/2018/2/layout/IconVerticalSolidList"/>
    <dgm:cxn modelId="{9373D2FE-21F4-431D-9B8A-2229790D1BC5}" type="presParOf" srcId="{3B7B7820-B85A-43B6-B155-78E53B1D83C0}" destId="{494505ED-53FE-4B52-B66A-BC649F776DCD}" srcOrd="0" destOrd="0" presId="urn:microsoft.com/office/officeart/2018/2/layout/IconVerticalSolidList"/>
    <dgm:cxn modelId="{AB2714C8-5792-4B34-AFFD-4C61C608E0D4}" type="presParOf" srcId="{3B7B7820-B85A-43B6-B155-78E53B1D83C0}" destId="{6E5C977D-8892-40D0-8AC3-6ECE4C979FCF}" srcOrd="1" destOrd="0" presId="urn:microsoft.com/office/officeart/2018/2/layout/IconVerticalSolidList"/>
    <dgm:cxn modelId="{7CF8FB50-1902-4B24-A576-B5E2E385924C}" type="presParOf" srcId="{3B7B7820-B85A-43B6-B155-78E53B1D83C0}" destId="{E598E892-631A-442E-8124-020777E70FD1}" srcOrd="2" destOrd="0" presId="urn:microsoft.com/office/officeart/2018/2/layout/IconVerticalSolidList"/>
    <dgm:cxn modelId="{B9A06326-68E2-4C8E-84DF-43DCA3AD60DE}" type="presParOf" srcId="{3B7B7820-B85A-43B6-B155-78E53B1D83C0}" destId="{C9C70E53-D804-46D0-BF8D-09525D6B904B}" srcOrd="3" destOrd="0" presId="urn:microsoft.com/office/officeart/2018/2/layout/IconVerticalSolidList"/>
    <dgm:cxn modelId="{51690E04-126D-4F19-9E68-AD230FAD2997}" type="presParOf" srcId="{78CAEF04-6E2E-49DC-AA76-4806E846FB8F}" destId="{E7622E61-100F-45D3-9FAC-E1C1CDD4C77E}" srcOrd="3" destOrd="0" presId="urn:microsoft.com/office/officeart/2018/2/layout/IconVerticalSolidList"/>
    <dgm:cxn modelId="{CD6CD8FB-A5BD-40D0-8F1C-12E16B11A221}" type="presParOf" srcId="{78CAEF04-6E2E-49DC-AA76-4806E846FB8F}" destId="{27D07C93-176C-4BFE-97FF-DDD64D55EBA5}" srcOrd="4" destOrd="0" presId="urn:microsoft.com/office/officeart/2018/2/layout/IconVerticalSolidList"/>
    <dgm:cxn modelId="{72E4FDA0-BD36-4352-8D8F-A1CC25B80156}" type="presParOf" srcId="{27D07C93-176C-4BFE-97FF-DDD64D55EBA5}" destId="{1B1F3C1F-9F14-4067-ABE2-71F2A9C39CF1}" srcOrd="0" destOrd="0" presId="urn:microsoft.com/office/officeart/2018/2/layout/IconVerticalSolidList"/>
    <dgm:cxn modelId="{277C9E5D-461E-46CA-BBE3-994B51A6179A}" type="presParOf" srcId="{27D07C93-176C-4BFE-97FF-DDD64D55EBA5}" destId="{C907439B-CC5F-4A1D-AA3A-D27EFE810A49}" srcOrd="1" destOrd="0" presId="urn:microsoft.com/office/officeart/2018/2/layout/IconVerticalSolidList"/>
    <dgm:cxn modelId="{FB09EF6D-BE6E-4F77-902C-642FBC39D52A}" type="presParOf" srcId="{27D07C93-176C-4BFE-97FF-DDD64D55EBA5}" destId="{F5599897-83B1-4856-9142-5119CD7A09B7}" srcOrd="2" destOrd="0" presId="urn:microsoft.com/office/officeart/2018/2/layout/IconVerticalSolidList"/>
    <dgm:cxn modelId="{E1BC977A-1890-46F7-9765-DF6957E861E0}" type="presParOf" srcId="{27D07C93-176C-4BFE-97FF-DDD64D55EBA5}" destId="{F60513AB-008A-40CF-86CF-6A51C3D63115}" srcOrd="3" destOrd="0" presId="urn:microsoft.com/office/officeart/2018/2/layout/IconVerticalSolidList"/>
    <dgm:cxn modelId="{7DC46BA2-E733-4D6E-AA0A-1062C7DFBD41}" type="presParOf" srcId="{78CAEF04-6E2E-49DC-AA76-4806E846FB8F}" destId="{C6174EE5-4B0F-4A4B-93C7-21DA1636F128}" srcOrd="5" destOrd="0" presId="urn:microsoft.com/office/officeart/2018/2/layout/IconVerticalSolidList"/>
    <dgm:cxn modelId="{E3788712-E660-4442-8885-83653A6F0C5D}" type="presParOf" srcId="{78CAEF04-6E2E-49DC-AA76-4806E846FB8F}" destId="{ABB8B9D0-91AE-41ED-942F-E35AA4E1DB52}" srcOrd="6" destOrd="0" presId="urn:microsoft.com/office/officeart/2018/2/layout/IconVerticalSolidList"/>
    <dgm:cxn modelId="{5479818D-96D1-461C-BD43-2E50C4C590EE}" type="presParOf" srcId="{ABB8B9D0-91AE-41ED-942F-E35AA4E1DB52}" destId="{1F14E5C7-C194-4A33-92A2-E3A930B42426}" srcOrd="0" destOrd="0" presId="urn:microsoft.com/office/officeart/2018/2/layout/IconVerticalSolidList"/>
    <dgm:cxn modelId="{904357AD-4F41-4811-A728-A96B785BCB37}" type="presParOf" srcId="{ABB8B9D0-91AE-41ED-942F-E35AA4E1DB52}" destId="{8735096D-84F4-43F2-AA7B-4407827EAC45}" srcOrd="1" destOrd="0" presId="urn:microsoft.com/office/officeart/2018/2/layout/IconVerticalSolidList"/>
    <dgm:cxn modelId="{C018EB54-4400-4EB5-A327-26489F704E8E}" type="presParOf" srcId="{ABB8B9D0-91AE-41ED-942F-E35AA4E1DB52}" destId="{23101BC3-6AB0-4D73-8069-F8570A0EEB1A}" srcOrd="2" destOrd="0" presId="urn:microsoft.com/office/officeart/2018/2/layout/IconVerticalSolidList"/>
    <dgm:cxn modelId="{8CF1F4AC-CD68-4282-B722-D29A3ED75107}" type="presParOf" srcId="{ABB8B9D0-91AE-41ED-942F-E35AA4E1DB52}" destId="{D66B4116-F654-4815-8B41-5656B4BAA320}" srcOrd="3" destOrd="0" presId="urn:microsoft.com/office/officeart/2018/2/layout/IconVerticalSolidList"/>
    <dgm:cxn modelId="{788A9692-F6DA-4299-A05B-8266FC85BD72}" type="presParOf" srcId="{78CAEF04-6E2E-49DC-AA76-4806E846FB8F}" destId="{D4379827-0163-412B-9628-B0D3A934ADAA}" srcOrd="7" destOrd="0" presId="urn:microsoft.com/office/officeart/2018/2/layout/IconVerticalSolidList"/>
    <dgm:cxn modelId="{497A68DB-AB3F-470B-A824-A60BAD8492DA}" type="presParOf" srcId="{78CAEF04-6E2E-49DC-AA76-4806E846FB8F}" destId="{55D4D18D-D141-46BC-8E2B-9957B9BE955C}" srcOrd="8" destOrd="0" presId="urn:microsoft.com/office/officeart/2018/2/layout/IconVerticalSolidList"/>
    <dgm:cxn modelId="{42A9FC3A-7221-408A-BE4C-09F72AD660C1}" type="presParOf" srcId="{55D4D18D-D141-46BC-8E2B-9957B9BE955C}" destId="{5C71C3DE-FE84-4A24-A7B6-B95D7958D8E1}" srcOrd="0" destOrd="0" presId="urn:microsoft.com/office/officeart/2018/2/layout/IconVerticalSolidList"/>
    <dgm:cxn modelId="{EDAA00B0-345F-4A32-BB70-5DAC5E2E8AD6}" type="presParOf" srcId="{55D4D18D-D141-46BC-8E2B-9957B9BE955C}" destId="{263DD0C5-71CC-43E5-B0AF-DBCBE0CDFCC4}" srcOrd="1" destOrd="0" presId="urn:microsoft.com/office/officeart/2018/2/layout/IconVerticalSolidList"/>
    <dgm:cxn modelId="{5DD4DF2E-0B6B-4D20-9327-8C5327757F34}" type="presParOf" srcId="{55D4D18D-D141-46BC-8E2B-9957B9BE955C}" destId="{2FD18911-2A75-44FD-A676-05A67C465639}" srcOrd="2" destOrd="0" presId="urn:microsoft.com/office/officeart/2018/2/layout/IconVerticalSolidList"/>
    <dgm:cxn modelId="{D1545D45-AB41-443A-9914-0E51A7C9A6C2}" type="presParOf" srcId="{55D4D18D-D141-46BC-8E2B-9957B9BE955C}" destId="{49C6364E-4DF5-4EF7-A247-742EDA4CCF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57E3E-5DA5-4C11-8F81-931AB393EE9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5B9AE06-A20B-46B3-985E-EB4006B203AF}">
      <dgm:prSet custT="1"/>
      <dgm:spPr/>
      <dgm:t>
        <a:bodyPr/>
        <a:lstStyle/>
        <a:p>
          <a:r>
            <a:rPr lang="de-CH" sz="1800" b="1" err="1"/>
            <a:t>Visualization</a:t>
          </a:r>
          <a:endParaRPr lang="de-CH" sz="1800" b="1"/>
        </a:p>
      </dgm:t>
    </dgm:pt>
    <dgm:pt modelId="{B9702DBC-5064-4ABC-B0C3-7A4C7F898B3A}" type="parTrans" cxnId="{5C4BC32C-4056-4061-8CA6-62441D0E0974}">
      <dgm:prSet/>
      <dgm:spPr/>
      <dgm:t>
        <a:bodyPr/>
        <a:lstStyle/>
        <a:p>
          <a:endParaRPr lang="en-US"/>
        </a:p>
      </dgm:t>
    </dgm:pt>
    <dgm:pt modelId="{75A49E86-9EA4-4728-B606-1199071038A7}" type="sibTrans" cxnId="{5C4BC32C-4056-4061-8CA6-62441D0E0974}">
      <dgm:prSet/>
      <dgm:spPr/>
      <dgm:t>
        <a:bodyPr/>
        <a:lstStyle/>
        <a:p>
          <a:endParaRPr lang="en-US"/>
        </a:p>
      </dgm:t>
    </dgm:pt>
    <dgm:pt modelId="{2559046D-75CC-4A5A-9509-5606FC586065}">
      <dgm:prSet/>
      <dgm:spPr/>
      <dgm:t>
        <a:bodyPr/>
        <a:lstStyle/>
        <a:p>
          <a:r>
            <a:rPr lang="en-US"/>
            <a:t>Neo4J Browser is a component of the graph database management system Neo4J</a:t>
          </a:r>
        </a:p>
      </dgm:t>
    </dgm:pt>
    <dgm:pt modelId="{806669CB-8568-497F-A8DB-61608720A8D0}" type="parTrans" cxnId="{25BA7FF3-0EB3-46A8-84A2-CCE94F7DE376}">
      <dgm:prSet/>
      <dgm:spPr/>
      <dgm:t>
        <a:bodyPr/>
        <a:lstStyle/>
        <a:p>
          <a:endParaRPr lang="en-US"/>
        </a:p>
      </dgm:t>
    </dgm:pt>
    <dgm:pt modelId="{D955EABB-0CA9-4F82-8D42-D738BA2C877E}" type="sibTrans" cxnId="{25BA7FF3-0EB3-46A8-84A2-CCE94F7DE376}">
      <dgm:prSet/>
      <dgm:spPr/>
      <dgm:t>
        <a:bodyPr/>
        <a:lstStyle/>
        <a:p>
          <a:endParaRPr lang="en-US"/>
        </a:p>
      </dgm:t>
    </dgm:pt>
    <dgm:pt modelId="{B27D1DDA-3A20-4D5C-92D0-26240C07BB72}">
      <dgm:prSet/>
      <dgm:spPr/>
      <dgm:t>
        <a:bodyPr/>
        <a:lstStyle/>
        <a:p>
          <a:r>
            <a:rPr lang="en-US"/>
            <a:t>Visualization of stored data in the Neo4J-database</a:t>
          </a:r>
        </a:p>
      </dgm:t>
    </dgm:pt>
    <dgm:pt modelId="{A4C2ED15-F4D9-4B17-AFE5-478A79A67CB9}" type="parTrans" cxnId="{0EF9F2BD-53EF-442B-AB75-C808D426DAC0}">
      <dgm:prSet/>
      <dgm:spPr/>
      <dgm:t>
        <a:bodyPr/>
        <a:lstStyle/>
        <a:p>
          <a:endParaRPr lang="en-US"/>
        </a:p>
      </dgm:t>
    </dgm:pt>
    <dgm:pt modelId="{ED28F2DD-ADEF-42CD-ACE9-5A13ACCC7C1B}" type="sibTrans" cxnId="{0EF9F2BD-53EF-442B-AB75-C808D426DAC0}">
      <dgm:prSet/>
      <dgm:spPr/>
      <dgm:t>
        <a:bodyPr/>
        <a:lstStyle/>
        <a:p>
          <a:endParaRPr lang="en-US"/>
        </a:p>
      </dgm:t>
    </dgm:pt>
    <dgm:pt modelId="{3D0F6763-7F9C-4379-B1E5-FA9D1DC4C6B4}">
      <dgm:prSet/>
      <dgm:spPr/>
      <dgm:t>
        <a:bodyPr/>
        <a:lstStyle/>
        <a:p>
          <a:r>
            <a:rPr lang="de-CH"/>
            <a:t>Offers other functionalities to interact with Neo4J</a:t>
          </a:r>
          <a:endParaRPr lang="en-US"/>
        </a:p>
      </dgm:t>
    </dgm:pt>
    <dgm:pt modelId="{72C3523C-0753-49B0-97C4-0DA4354A7121}" type="parTrans" cxnId="{9E008F20-798A-448F-A668-9AD2C10EAC82}">
      <dgm:prSet/>
      <dgm:spPr/>
      <dgm:t>
        <a:bodyPr/>
        <a:lstStyle/>
        <a:p>
          <a:endParaRPr lang="en-US"/>
        </a:p>
      </dgm:t>
    </dgm:pt>
    <dgm:pt modelId="{4687425A-AE9F-41CF-BEB2-1DD1A0BCC166}" type="sibTrans" cxnId="{9E008F20-798A-448F-A668-9AD2C10EAC82}">
      <dgm:prSet/>
      <dgm:spPr/>
      <dgm:t>
        <a:bodyPr/>
        <a:lstStyle/>
        <a:p>
          <a:endParaRPr lang="en-US"/>
        </a:p>
      </dgm:t>
    </dgm:pt>
    <dgm:pt modelId="{057F054C-307D-458F-AA20-CFB2FF8F80B8}">
      <dgm:prSet custT="1"/>
      <dgm:spPr/>
      <dgm:t>
        <a:bodyPr/>
        <a:lstStyle/>
        <a:p>
          <a:r>
            <a:rPr lang="de-CH" sz="1800" b="1"/>
            <a:t>Query-</a:t>
          </a:r>
          <a:r>
            <a:rPr lang="de-CH" sz="1800" b="1" err="1"/>
            <a:t>Execution</a:t>
          </a:r>
          <a:endParaRPr lang="en-US" sz="1800" b="1"/>
        </a:p>
      </dgm:t>
    </dgm:pt>
    <dgm:pt modelId="{BB7FC8D4-493F-4B87-A6D2-948AB77E6654}" type="parTrans" cxnId="{546A7473-E430-4E42-927D-5734E94F05A6}">
      <dgm:prSet/>
      <dgm:spPr/>
      <dgm:t>
        <a:bodyPr/>
        <a:lstStyle/>
        <a:p>
          <a:endParaRPr lang="en-US"/>
        </a:p>
      </dgm:t>
    </dgm:pt>
    <dgm:pt modelId="{44C02990-50A0-4C3A-ADCF-91C95CCCA58D}" type="sibTrans" cxnId="{546A7473-E430-4E42-927D-5734E94F05A6}">
      <dgm:prSet/>
      <dgm:spPr/>
      <dgm:t>
        <a:bodyPr/>
        <a:lstStyle/>
        <a:p>
          <a:endParaRPr lang="en-US"/>
        </a:p>
      </dgm:t>
    </dgm:pt>
    <dgm:pt modelId="{DB560CC8-4AE0-4F2F-99A6-80CA686689C2}">
      <dgm:prSet/>
      <dgm:spPr/>
      <dgm:t>
        <a:bodyPr/>
        <a:lstStyle/>
        <a:p>
          <a:r>
            <a:rPr lang="en-US"/>
            <a:t>Execution of graph-transformations</a:t>
          </a:r>
        </a:p>
      </dgm:t>
    </dgm:pt>
    <dgm:pt modelId="{ADA9A1E6-6821-4BCD-A227-4636230AA0F2}" type="parTrans" cxnId="{7B928504-05E3-4646-9FBA-A3CE06276F80}">
      <dgm:prSet/>
      <dgm:spPr/>
      <dgm:t>
        <a:bodyPr/>
        <a:lstStyle/>
        <a:p>
          <a:endParaRPr lang="en-US"/>
        </a:p>
      </dgm:t>
    </dgm:pt>
    <dgm:pt modelId="{4B71DB24-4BB5-407E-B96E-3701896433A5}" type="sibTrans" cxnId="{7B928504-05E3-4646-9FBA-A3CE06276F80}">
      <dgm:prSet/>
      <dgm:spPr/>
      <dgm:t>
        <a:bodyPr/>
        <a:lstStyle/>
        <a:p>
          <a:endParaRPr lang="en-US"/>
        </a:p>
      </dgm:t>
    </dgm:pt>
    <dgm:pt modelId="{7C97EC1F-2FA2-4F67-AE01-AA5A7C7FE1DD}">
      <dgm:prSet/>
      <dgm:spPr/>
      <dgm:t>
        <a:bodyPr/>
        <a:lstStyle/>
        <a:p>
          <a:r>
            <a:rPr lang="en-US"/>
            <a:t>Can be achieved using Cypher</a:t>
          </a:r>
        </a:p>
      </dgm:t>
    </dgm:pt>
    <dgm:pt modelId="{EF20A83B-B915-427C-BC48-323A00B72FAA}" type="parTrans" cxnId="{8D34CAD1-2444-42AB-B45C-05E06301DA28}">
      <dgm:prSet/>
      <dgm:spPr/>
    </dgm:pt>
    <dgm:pt modelId="{CB348E66-A977-437A-95CD-7C8764361179}" type="sibTrans" cxnId="{8D34CAD1-2444-42AB-B45C-05E06301DA28}">
      <dgm:prSet/>
      <dgm:spPr/>
    </dgm:pt>
    <dgm:pt modelId="{E8BFE905-B835-4ECA-A7CA-7B8533EF8F0E}" type="pres">
      <dgm:prSet presAssocID="{C3757E3E-5DA5-4C11-8F81-931AB393EE93}" presName="hierChild1" presStyleCnt="0">
        <dgm:presLayoutVars>
          <dgm:chPref val="1"/>
          <dgm:dir/>
          <dgm:animOne val="branch"/>
          <dgm:animLvl val="lvl"/>
          <dgm:resizeHandles/>
        </dgm:presLayoutVars>
      </dgm:prSet>
      <dgm:spPr/>
    </dgm:pt>
    <dgm:pt modelId="{B717E465-7BA8-4007-A552-41ECEFE1EF7C}" type="pres">
      <dgm:prSet presAssocID="{E5B9AE06-A20B-46B3-985E-EB4006B203AF}" presName="hierRoot1" presStyleCnt="0"/>
      <dgm:spPr/>
    </dgm:pt>
    <dgm:pt modelId="{5E9045C7-1205-4B50-839F-5EC1CED3B612}" type="pres">
      <dgm:prSet presAssocID="{E5B9AE06-A20B-46B3-985E-EB4006B203AF}" presName="composite" presStyleCnt="0"/>
      <dgm:spPr/>
    </dgm:pt>
    <dgm:pt modelId="{80E4ADCB-E78F-49F9-B742-3C7DCF6AAFC0}" type="pres">
      <dgm:prSet presAssocID="{E5B9AE06-A20B-46B3-985E-EB4006B203AF}" presName="background" presStyleLbl="node0" presStyleIdx="0" presStyleCnt="2"/>
      <dgm:spPr/>
    </dgm:pt>
    <dgm:pt modelId="{2831F009-BFB3-47ED-9677-2580A7123C52}" type="pres">
      <dgm:prSet presAssocID="{E5B9AE06-A20B-46B3-985E-EB4006B203AF}" presName="text" presStyleLbl="fgAcc0" presStyleIdx="0" presStyleCnt="2">
        <dgm:presLayoutVars>
          <dgm:chPref val="3"/>
        </dgm:presLayoutVars>
      </dgm:prSet>
      <dgm:spPr/>
    </dgm:pt>
    <dgm:pt modelId="{57CF2CAC-3549-428C-9A6D-C875BA93B927}" type="pres">
      <dgm:prSet presAssocID="{E5B9AE06-A20B-46B3-985E-EB4006B203AF}" presName="hierChild2" presStyleCnt="0"/>
      <dgm:spPr/>
    </dgm:pt>
    <dgm:pt modelId="{AB769D9B-E62E-41AE-8E23-4F64A9433650}" type="pres">
      <dgm:prSet presAssocID="{806669CB-8568-497F-A8DB-61608720A8D0}" presName="Name10" presStyleLbl="parChTrans1D2" presStyleIdx="0" presStyleCnt="5"/>
      <dgm:spPr/>
    </dgm:pt>
    <dgm:pt modelId="{3DEBC6A6-FA47-45F1-9A34-3FDE014D6643}" type="pres">
      <dgm:prSet presAssocID="{2559046D-75CC-4A5A-9509-5606FC586065}" presName="hierRoot2" presStyleCnt="0"/>
      <dgm:spPr/>
    </dgm:pt>
    <dgm:pt modelId="{175DD549-6553-44F0-BB8F-2ACF99C8485E}" type="pres">
      <dgm:prSet presAssocID="{2559046D-75CC-4A5A-9509-5606FC586065}" presName="composite2" presStyleCnt="0"/>
      <dgm:spPr/>
    </dgm:pt>
    <dgm:pt modelId="{FA33C041-6F58-4F01-BEAE-9CC318674752}" type="pres">
      <dgm:prSet presAssocID="{2559046D-75CC-4A5A-9509-5606FC586065}" presName="background2" presStyleLbl="node2" presStyleIdx="0" presStyleCnt="5"/>
      <dgm:spPr/>
    </dgm:pt>
    <dgm:pt modelId="{4379EC82-D834-4346-B8FA-FC7C7837E9D6}" type="pres">
      <dgm:prSet presAssocID="{2559046D-75CC-4A5A-9509-5606FC586065}" presName="text2" presStyleLbl="fgAcc2" presStyleIdx="0" presStyleCnt="5">
        <dgm:presLayoutVars>
          <dgm:chPref val="3"/>
        </dgm:presLayoutVars>
      </dgm:prSet>
      <dgm:spPr/>
    </dgm:pt>
    <dgm:pt modelId="{DF13E286-0B01-48C6-A6D2-25F7DF337AA7}" type="pres">
      <dgm:prSet presAssocID="{2559046D-75CC-4A5A-9509-5606FC586065}" presName="hierChild3" presStyleCnt="0"/>
      <dgm:spPr/>
    </dgm:pt>
    <dgm:pt modelId="{D91A3958-587C-413A-B64B-B8611EAF9D76}" type="pres">
      <dgm:prSet presAssocID="{A4C2ED15-F4D9-4B17-AFE5-478A79A67CB9}" presName="Name10" presStyleLbl="parChTrans1D2" presStyleIdx="1" presStyleCnt="5"/>
      <dgm:spPr/>
    </dgm:pt>
    <dgm:pt modelId="{43A5104B-B6B3-460E-8533-1AE7D6B8C1FF}" type="pres">
      <dgm:prSet presAssocID="{B27D1DDA-3A20-4D5C-92D0-26240C07BB72}" presName="hierRoot2" presStyleCnt="0"/>
      <dgm:spPr/>
    </dgm:pt>
    <dgm:pt modelId="{4A09EC8D-11DD-4A6E-B6B2-6D496905BF86}" type="pres">
      <dgm:prSet presAssocID="{B27D1DDA-3A20-4D5C-92D0-26240C07BB72}" presName="composite2" presStyleCnt="0"/>
      <dgm:spPr/>
    </dgm:pt>
    <dgm:pt modelId="{FF626082-C57E-4BB0-A426-7A28996E7782}" type="pres">
      <dgm:prSet presAssocID="{B27D1DDA-3A20-4D5C-92D0-26240C07BB72}" presName="background2" presStyleLbl="node2" presStyleIdx="1" presStyleCnt="5"/>
      <dgm:spPr/>
    </dgm:pt>
    <dgm:pt modelId="{44515315-9724-42E3-96AA-D29CB0BB46F9}" type="pres">
      <dgm:prSet presAssocID="{B27D1DDA-3A20-4D5C-92D0-26240C07BB72}" presName="text2" presStyleLbl="fgAcc2" presStyleIdx="1" presStyleCnt="5">
        <dgm:presLayoutVars>
          <dgm:chPref val="3"/>
        </dgm:presLayoutVars>
      </dgm:prSet>
      <dgm:spPr/>
    </dgm:pt>
    <dgm:pt modelId="{C6EDA8B1-0906-4D5B-9194-A2876360F418}" type="pres">
      <dgm:prSet presAssocID="{B27D1DDA-3A20-4D5C-92D0-26240C07BB72}" presName="hierChild3" presStyleCnt="0"/>
      <dgm:spPr/>
    </dgm:pt>
    <dgm:pt modelId="{FDC2FE98-20ED-44CA-B33F-8AB98EB699D2}" type="pres">
      <dgm:prSet presAssocID="{72C3523C-0753-49B0-97C4-0DA4354A7121}" presName="Name10" presStyleLbl="parChTrans1D2" presStyleIdx="2" presStyleCnt="5"/>
      <dgm:spPr/>
    </dgm:pt>
    <dgm:pt modelId="{7B0B6B52-CF9A-4B83-A291-C02F32661C28}" type="pres">
      <dgm:prSet presAssocID="{3D0F6763-7F9C-4379-B1E5-FA9D1DC4C6B4}" presName="hierRoot2" presStyleCnt="0"/>
      <dgm:spPr/>
    </dgm:pt>
    <dgm:pt modelId="{964AED3C-F0C3-4F26-9516-A3DDD298CFC2}" type="pres">
      <dgm:prSet presAssocID="{3D0F6763-7F9C-4379-B1E5-FA9D1DC4C6B4}" presName="composite2" presStyleCnt="0"/>
      <dgm:spPr/>
    </dgm:pt>
    <dgm:pt modelId="{74211FFA-FA33-413B-B409-B9C876FAA708}" type="pres">
      <dgm:prSet presAssocID="{3D0F6763-7F9C-4379-B1E5-FA9D1DC4C6B4}" presName="background2" presStyleLbl="node2" presStyleIdx="2" presStyleCnt="5"/>
      <dgm:spPr/>
    </dgm:pt>
    <dgm:pt modelId="{E5B80087-DAF5-459E-BF43-6C84C573762E}" type="pres">
      <dgm:prSet presAssocID="{3D0F6763-7F9C-4379-B1E5-FA9D1DC4C6B4}" presName="text2" presStyleLbl="fgAcc2" presStyleIdx="2" presStyleCnt="5">
        <dgm:presLayoutVars>
          <dgm:chPref val="3"/>
        </dgm:presLayoutVars>
      </dgm:prSet>
      <dgm:spPr/>
    </dgm:pt>
    <dgm:pt modelId="{ADFA7559-E003-43E8-9413-C64BE638A9FB}" type="pres">
      <dgm:prSet presAssocID="{3D0F6763-7F9C-4379-B1E5-FA9D1DC4C6B4}" presName="hierChild3" presStyleCnt="0"/>
      <dgm:spPr/>
    </dgm:pt>
    <dgm:pt modelId="{5B2D89D1-C189-4DC5-8458-985A5488E8F7}" type="pres">
      <dgm:prSet presAssocID="{057F054C-307D-458F-AA20-CFB2FF8F80B8}" presName="hierRoot1" presStyleCnt="0"/>
      <dgm:spPr/>
    </dgm:pt>
    <dgm:pt modelId="{21CC0388-07F4-4F6D-B5FE-5D43423AB70B}" type="pres">
      <dgm:prSet presAssocID="{057F054C-307D-458F-AA20-CFB2FF8F80B8}" presName="composite" presStyleCnt="0"/>
      <dgm:spPr/>
    </dgm:pt>
    <dgm:pt modelId="{BD50EB4C-BBC5-4291-A253-99836A879D3E}" type="pres">
      <dgm:prSet presAssocID="{057F054C-307D-458F-AA20-CFB2FF8F80B8}" presName="background" presStyleLbl="node0" presStyleIdx="1" presStyleCnt="2"/>
      <dgm:spPr/>
    </dgm:pt>
    <dgm:pt modelId="{294D9B97-33D0-46E0-9C56-C325CC655CD0}" type="pres">
      <dgm:prSet presAssocID="{057F054C-307D-458F-AA20-CFB2FF8F80B8}" presName="text" presStyleLbl="fgAcc0" presStyleIdx="1" presStyleCnt="2">
        <dgm:presLayoutVars>
          <dgm:chPref val="3"/>
        </dgm:presLayoutVars>
      </dgm:prSet>
      <dgm:spPr/>
    </dgm:pt>
    <dgm:pt modelId="{EA241CB1-CDF1-4C42-B6AC-95CE5EBCBEB4}" type="pres">
      <dgm:prSet presAssocID="{057F054C-307D-458F-AA20-CFB2FF8F80B8}" presName="hierChild2" presStyleCnt="0"/>
      <dgm:spPr/>
    </dgm:pt>
    <dgm:pt modelId="{07B45579-544D-4219-B5B7-19DB6318EB27}" type="pres">
      <dgm:prSet presAssocID="{ADA9A1E6-6821-4BCD-A227-4636230AA0F2}" presName="Name10" presStyleLbl="parChTrans1D2" presStyleIdx="3" presStyleCnt="5"/>
      <dgm:spPr/>
    </dgm:pt>
    <dgm:pt modelId="{961C91D7-5490-4B59-AD6E-E59767E42CDA}" type="pres">
      <dgm:prSet presAssocID="{DB560CC8-4AE0-4F2F-99A6-80CA686689C2}" presName="hierRoot2" presStyleCnt="0"/>
      <dgm:spPr/>
    </dgm:pt>
    <dgm:pt modelId="{AFC8A923-2F88-47B9-B234-1458F15A0AFA}" type="pres">
      <dgm:prSet presAssocID="{DB560CC8-4AE0-4F2F-99A6-80CA686689C2}" presName="composite2" presStyleCnt="0"/>
      <dgm:spPr/>
    </dgm:pt>
    <dgm:pt modelId="{1D532C59-9889-49E5-98CB-A990A7502EAE}" type="pres">
      <dgm:prSet presAssocID="{DB560CC8-4AE0-4F2F-99A6-80CA686689C2}" presName="background2" presStyleLbl="node2" presStyleIdx="3" presStyleCnt="5"/>
      <dgm:spPr/>
    </dgm:pt>
    <dgm:pt modelId="{14900BDC-8777-4443-B99D-28E300500D71}" type="pres">
      <dgm:prSet presAssocID="{DB560CC8-4AE0-4F2F-99A6-80CA686689C2}" presName="text2" presStyleLbl="fgAcc2" presStyleIdx="3" presStyleCnt="5">
        <dgm:presLayoutVars>
          <dgm:chPref val="3"/>
        </dgm:presLayoutVars>
      </dgm:prSet>
      <dgm:spPr/>
    </dgm:pt>
    <dgm:pt modelId="{2171E20B-DF0A-4110-A7E3-F72D4FECB4CD}" type="pres">
      <dgm:prSet presAssocID="{DB560CC8-4AE0-4F2F-99A6-80CA686689C2}" presName="hierChild3" presStyleCnt="0"/>
      <dgm:spPr/>
    </dgm:pt>
    <dgm:pt modelId="{DE5DA41C-A5BA-4599-9893-255CF57BB19B}" type="pres">
      <dgm:prSet presAssocID="{EF20A83B-B915-427C-BC48-323A00B72FAA}" presName="Name10" presStyleLbl="parChTrans1D2" presStyleIdx="4" presStyleCnt="5"/>
      <dgm:spPr/>
    </dgm:pt>
    <dgm:pt modelId="{CD6C20DF-250E-4D16-A0EB-0F7DDFD22847}" type="pres">
      <dgm:prSet presAssocID="{7C97EC1F-2FA2-4F67-AE01-AA5A7C7FE1DD}" presName="hierRoot2" presStyleCnt="0"/>
      <dgm:spPr/>
    </dgm:pt>
    <dgm:pt modelId="{FF6B2702-A5C3-4E41-90CC-72BFBA1B70D5}" type="pres">
      <dgm:prSet presAssocID="{7C97EC1F-2FA2-4F67-AE01-AA5A7C7FE1DD}" presName="composite2" presStyleCnt="0"/>
      <dgm:spPr/>
    </dgm:pt>
    <dgm:pt modelId="{74318F5C-6045-4D84-B6D1-FC40AF9C89E1}" type="pres">
      <dgm:prSet presAssocID="{7C97EC1F-2FA2-4F67-AE01-AA5A7C7FE1DD}" presName="background2" presStyleLbl="node2" presStyleIdx="4" presStyleCnt="5"/>
      <dgm:spPr/>
    </dgm:pt>
    <dgm:pt modelId="{8EB369E2-8561-457A-9745-82A7599E0013}" type="pres">
      <dgm:prSet presAssocID="{7C97EC1F-2FA2-4F67-AE01-AA5A7C7FE1DD}" presName="text2" presStyleLbl="fgAcc2" presStyleIdx="4" presStyleCnt="5">
        <dgm:presLayoutVars>
          <dgm:chPref val="3"/>
        </dgm:presLayoutVars>
      </dgm:prSet>
      <dgm:spPr/>
    </dgm:pt>
    <dgm:pt modelId="{6ED91CA7-29E3-4420-9D4D-FB2FEC893900}" type="pres">
      <dgm:prSet presAssocID="{7C97EC1F-2FA2-4F67-AE01-AA5A7C7FE1DD}" presName="hierChild3" presStyleCnt="0"/>
      <dgm:spPr/>
    </dgm:pt>
  </dgm:ptLst>
  <dgm:cxnLst>
    <dgm:cxn modelId="{7B928504-05E3-4646-9FBA-A3CE06276F80}" srcId="{057F054C-307D-458F-AA20-CFB2FF8F80B8}" destId="{DB560CC8-4AE0-4F2F-99A6-80CA686689C2}" srcOrd="0" destOrd="0" parTransId="{ADA9A1E6-6821-4BCD-A227-4636230AA0F2}" sibTransId="{4B71DB24-4BB5-407E-B96E-3701896433A5}"/>
    <dgm:cxn modelId="{F109E206-CE59-40A5-BA9E-3A3502925E45}" type="presOf" srcId="{EF20A83B-B915-427C-BC48-323A00B72FAA}" destId="{DE5DA41C-A5BA-4599-9893-255CF57BB19B}" srcOrd="0" destOrd="0" presId="urn:microsoft.com/office/officeart/2005/8/layout/hierarchy1"/>
    <dgm:cxn modelId="{9E008F20-798A-448F-A668-9AD2C10EAC82}" srcId="{E5B9AE06-A20B-46B3-985E-EB4006B203AF}" destId="{3D0F6763-7F9C-4379-B1E5-FA9D1DC4C6B4}" srcOrd="2" destOrd="0" parTransId="{72C3523C-0753-49B0-97C4-0DA4354A7121}" sibTransId="{4687425A-AE9F-41CF-BEB2-1DD1A0BCC166}"/>
    <dgm:cxn modelId="{104CAC20-8E96-4667-8142-6D9AD8DB1664}" type="presOf" srcId="{E5B9AE06-A20B-46B3-985E-EB4006B203AF}" destId="{2831F009-BFB3-47ED-9677-2580A7123C52}" srcOrd="0" destOrd="0" presId="urn:microsoft.com/office/officeart/2005/8/layout/hierarchy1"/>
    <dgm:cxn modelId="{525D2522-E0C9-4620-B5A7-9BD93EF825DA}" type="presOf" srcId="{806669CB-8568-497F-A8DB-61608720A8D0}" destId="{AB769D9B-E62E-41AE-8E23-4F64A9433650}" srcOrd="0" destOrd="0" presId="urn:microsoft.com/office/officeart/2005/8/layout/hierarchy1"/>
    <dgm:cxn modelId="{857DA025-33A3-41E2-B7E0-A6C47E813BE3}" type="presOf" srcId="{7C97EC1F-2FA2-4F67-AE01-AA5A7C7FE1DD}" destId="{8EB369E2-8561-457A-9745-82A7599E0013}" srcOrd="0" destOrd="0" presId="urn:microsoft.com/office/officeart/2005/8/layout/hierarchy1"/>
    <dgm:cxn modelId="{5C4BC32C-4056-4061-8CA6-62441D0E0974}" srcId="{C3757E3E-5DA5-4C11-8F81-931AB393EE93}" destId="{E5B9AE06-A20B-46B3-985E-EB4006B203AF}" srcOrd="0" destOrd="0" parTransId="{B9702DBC-5064-4ABC-B0C3-7A4C7F898B3A}" sibTransId="{75A49E86-9EA4-4728-B606-1199071038A7}"/>
    <dgm:cxn modelId="{1BBC7449-DB80-4678-B8BE-5ADE806F4957}" type="presOf" srcId="{DB560CC8-4AE0-4F2F-99A6-80CA686689C2}" destId="{14900BDC-8777-4443-B99D-28E300500D71}" srcOrd="0" destOrd="0" presId="urn:microsoft.com/office/officeart/2005/8/layout/hierarchy1"/>
    <dgm:cxn modelId="{B8859F4F-C0BE-46CB-BA85-DC86C20702B9}" type="presOf" srcId="{057F054C-307D-458F-AA20-CFB2FF8F80B8}" destId="{294D9B97-33D0-46E0-9C56-C325CC655CD0}" srcOrd="0" destOrd="0" presId="urn:microsoft.com/office/officeart/2005/8/layout/hierarchy1"/>
    <dgm:cxn modelId="{D141CD55-3FCE-488D-8113-420456DBBCBD}" type="presOf" srcId="{ADA9A1E6-6821-4BCD-A227-4636230AA0F2}" destId="{07B45579-544D-4219-B5B7-19DB6318EB27}" srcOrd="0" destOrd="0" presId="urn:microsoft.com/office/officeart/2005/8/layout/hierarchy1"/>
    <dgm:cxn modelId="{546A7473-E430-4E42-927D-5734E94F05A6}" srcId="{C3757E3E-5DA5-4C11-8F81-931AB393EE93}" destId="{057F054C-307D-458F-AA20-CFB2FF8F80B8}" srcOrd="1" destOrd="0" parTransId="{BB7FC8D4-493F-4B87-A6D2-948AB77E6654}" sibTransId="{44C02990-50A0-4C3A-ADCF-91C95CCCA58D}"/>
    <dgm:cxn modelId="{AA5BD373-C8A1-4D7C-85A8-C527A2653552}" type="presOf" srcId="{A4C2ED15-F4D9-4B17-AFE5-478A79A67CB9}" destId="{D91A3958-587C-413A-B64B-B8611EAF9D76}" srcOrd="0" destOrd="0" presId="urn:microsoft.com/office/officeart/2005/8/layout/hierarchy1"/>
    <dgm:cxn modelId="{49085D93-E6F8-4238-9880-2E70A83B5817}" type="presOf" srcId="{3D0F6763-7F9C-4379-B1E5-FA9D1DC4C6B4}" destId="{E5B80087-DAF5-459E-BF43-6C84C573762E}" srcOrd="0" destOrd="0" presId="urn:microsoft.com/office/officeart/2005/8/layout/hierarchy1"/>
    <dgm:cxn modelId="{F1B0DB9C-C80E-453B-ADED-6C2C60FE686D}" type="presOf" srcId="{2559046D-75CC-4A5A-9509-5606FC586065}" destId="{4379EC82-D834-4346-B8FA-FC7C7837E9D6}" srcOrd="0" destOrd="0" presId="urn:microsoft.com/office/officeart/2005/8/layout/hierarchy1"/>
    <dgm:cxn modelId="{EFF9AEAD-7D20-44A1-9B61-280248F60177}" type="presOf" srcId="{C3757E3E-5DA5-4C11-8F81-931AB393EE93}" destId="{E8BFE905-B835-4ECA-A7CA-7B8533EF8F0E}" srcOrd="0" destOrd="0" presId="urn:microsoft.com/office/officeart/2005/8/layout/hierarchy1"/>
    <dgm:cxn modelId="{0EF9F2BD-53EF-442B-AB75-C808D426DAC0}" srcId="{E5B9AE06-A20B-46B3-985E-EB4006B203AF}" destId="{B27D1DDA-3A20-4D5C-92D0-26240C07BB72}" srcOrd="1" destOrd="0" parTransId="{A4C2ED15-F4D9-4B17-AFE5-478A79A67CB9}" sibTransId="{ED28F2DD-ADEF-42CD-ACE9-5A13ACCC7C1B}"/>
    <dgm:cxn modelId="{8D34CAD1-2444-42AB-B45C-05E06301DA28}" srcId="{057F054C-307D-458F-AA20-CFB2FF8F80B8}" destId="{7C97EC1F-2FA2-4F67-AE01-AA5A7C7FE1DD}" srcOrd="1" destOrd="0" parTransId="{EF20A83B-B915-427C-BC48-323A00B72FAA}" sibTransId="{CB348E66-A977-437A-95CD-7C8764361179}"/>
    <dgm:cxn modelId="{7499A5E6-186C-410E-BA07-52581E409929}" type="presOf" srcId="{72C3523C-0753-49B0-97C4-0DA4354A7121}" destId="{FDC2FE98-20ED-44CA-B33F-8AB98EB699D2}" srcOrd="0" destOrd="0" presId="urn:microsoft.com/office/officeart/2005/8/layout/hierarchy1"/>
    <dgm:cxn modelId="{25BA7FF3-0EB3-46A8-84A2-CCE94F7DE376}" srcId="{E5B9AE06-A20B-46B3-985E-EB4006B203AF}" destId="{2559046D-75CC-4A5A-9509-5606FC586065}" srcOrd="0" destOrd="0" parTransId="{806669CB-8568-497F-A8DB-61608720A8D0}" sibTransId="{D955EABB-0CA9-4F82-8D42-D738BA2C877E}"/>
    <dgm:cxn modelId="{B8EF30FC-A645-40DD-ACC0-FDF0D246B7DA}" type="presOf" srcId="{B27D1DDA-3A20-4D5C-92D0-26240C07BB72}" destId="{44515315-9724-42E3-96AA-D29CB0BB46F9}" srcOrd="0" destOrd="0" presId="urn:microsoft.com/office/officeart/2005/8/layout/hierarchy1"/>
    <dgm:cxn modelId="{91FEF4EB-442A-4155-9B84-DF9EDB505B2C}" type="presParOf" srcId="{E8BFE905-B835-4ECA-A7CA-7B8533EF8F0E}" destId="{B717E465-7BA8-4007-A552-41ECEFE1EF7C}" srcOrd="0" destOrd="0" presId="urn:microsoft.com/office/officeart/2005/8/layout/hierarchy1"/>
    <dgm:cxn modelId="{2301D32B-267D-4749-AC0C-A4BFEF34ADD6}" type="presParOf" srcId="{B717E465-7BA8-4007-A552-41ECEFE1EF7C}" destId="{5E9045C7-1205-4B50-839F-5EC1CED3B612}" srcOrd="0" destOrd="0" presId="urn:microsoft.com/office/officeart/2005/8/layout/hierarchy1"/>
    <dgm:cxn modelId="{68BA7420-F861-4B1F-8623-8C31AE72B9A4}" type="presParOf" srcId="{5E9045C7-1205-4B50-839F-5EC1CED3B612}" destId="{80E4ADCB-E78F-49F9-B742-3C7DCF6AAFC0}" srcOrd="0" destOrd="0" presId="urn:microsoft.com/office/officeart/2005/8/layout/hierarchy1"/>
    <dgm:cxn modelId="{7541FBF0-EA08-47D0-8B0F-BB211D270F0F}" type="presParOf" srcId="{5E9045C7-1205-4B50-839F-5EC1CED3B612}" destId="{2831F009-BFB3-47ED-9677-2580A7123C52}" srcOrd="1" destOrd="0" presId="urn:microsoft.com/office/officeart/2005/8/layout/hierarchy1"/>
    <dgm:cxn modelId="{DB3CA4FC-6335-43A0-9A7C-51EAFF1ABBA8}" type="presParOf" srcId="{B717E465-7BA8-4007-A552-41ECEFE1EF7C}" destId="{57CF2CAC-3549-428C-9A6D-C875BA93B927}" srcOrd="1" destOrd="0" presId="urn:microsoft.com/office/officeart/2005/8/layout/hierarchy1"/>
    <dgm:cxn modelId="{9D0186D4-38FB-4154-95D0-ED83916D9EB8}" type="presParOf" srcId="{57CF2CAC-3549-428C-9A6D-C875BA93B927}" destId="{AB769D9B-E62E-41AE-8E23-4F64A9433650}" srcOrd="0" destOrd="0" presId="urn:microsoft.com/office/officeart/2005/8/layout/hierarchy1"/>
    <dgm:cxn modelId="{DEBD87A4-9D25-4FF9-AAC4-7B8D42DA4120}" type="presParOf" srcId="{57CF2CAC-3549-428C-9A6D-C875BA93B927}" destId="{3DEBC6A6-FA47-45F1-9A34-3FDE014D6643}" srcOrd="1" destOrd="0" presId="urn:microsoft.com/office/officeart/2005/8/layout/hierarchy1"/>
    <dgm:cxn modelId="{48696CAF-1091-48DC-AB2B-082C17D69456}" type="presParOf" srcId="{3DEBC6A6-FA47-45F1-9A34-3FDE014D6643}" destId="{175DD549-6553-44F0-BB8F-2ACF99C8485E}" srcOrd="0" destOrd="0" presId="urn:microsoft.com/office/officeart/2005/8/layout/hierarchy1"/>
    <dgm:cxn modelId="{49272DD2-EC54-4DDD-8827-A2015F009B82}" type="presParOf" srcId="{175DD549-6553-44F0-BB8F-2ACF99C8485E}" destId="{FA33C041-6F58-4F01-BEAE-9CC318674752}" srcOrd="0" destOrd="0" presId="urn:microsoft.com/office/officeart/2005/8/layout/hierarchy1"/>
    <dgm:cxn modelId="{05F88AEA-E090-49B1-BFB8-DC5FE9D59522}" type="presParOf" srcId="{175DD549-6553-44F0-BB8F-2ACF99C8485E}" destId="{4379EC82-D834-4346-B8FA-FC7C7837E9D6}" srcOrd="1" destOrd="0" presId="urn:microsoft.com/office/officeart/2005/8/layout/hierarchy1"/>
    <dgm:cxn modelId="{3939B84B-C4FC-4E84-A97A-8549714D5108}" type="presParOf" srcId="{3DEBC6A6-FA47-45F1-9A34-3FDE014D6643}" destId="{DF13E286-0B01-48C6-A6D2-25F7DF337AA7}" srcOrd="1" destOrd="0" presId="urn:microsoft.com/office/officeart/2005/8/layout/hierarchy1"/>
    <dgm:cxn modelId="{0CA25640-129A-4617-94B4-B5EE6A0CDC0E}" type="presParOf" srcId="{57CF2CAC-3549-428C-9A6D-C875BA93B927}" destId="{D91A3958-587C-413A-B64B-B8611EAF9D76}" srcOrd="2" destOrd="0" presId="urn:microsoft.com/office/officeart/2005/8/layout/hierarchy1"/>
    <dgm:cxn modelId="{6F66AF73-0380-4CD2-A95B-6F56B89EDDDC}" type="presParOf" srcId="{57CF2CAC-3549-428C-9A6D-C875BA93B927}" destId="{43A5104B-B6B3-460E-8533-1AE7D6B8C1FF}" srcOrd="3" destOrd="0" presId="urn:microsoft.com/office/officeart/2005/8/layout/hierarchy1"/>
    <dgm:cxn modelId="{6A6C63F6-224A-4F72-8E9E-D07F22BE56E2}" type="presParOf" srcId="{43A5104B-B6B3-460E-8533-1AE7D6B8C1FF}" destId="{4A09EC8D-11DD-4A6E-B6B2-6D496905BF86}" srcOrd="0" destOrd="0" presId="urn:microsoft.com/office/officeart/2005/8/layout/hierarchy1"/>
    <dgm:cxn modelId="{D1310367-C402-48A4-8274-9E4573DC2B4E}" type="presParOf" srcId="{4A09EC8D-11DD-4A6E-B6B2-6D496905BF86}" destId="{FF626082-C57E-4BB0-A426-7A28996E7782}" srcOrd="0" destOrd="0" presId="urn:microsoft.com/office/officeart/2005/8/layout/hierarchy1"/>
    <dgm:cxn modelId="{9C19627B-6B04-41DB-A5D3-E2A05054F119}" type="presParOf" srcId="{4A09EC8D-11DD-4A6E-B6B2-6D496905BF86}" destId="{44515315-9724-42E3-96AA-D29CB0BB46F9}" srcOrd="1" destOrd="0" presId="urn:microsoft.com/office/officeart/2005/8/layout/hierarchy1"/>
    <dgm:cxn modelId="{38D32D46-8287-4CB6-AD65-9CA443AAC67F}" type="presParOf" srcId="{43A5104B-B6B3-460E-8533-1AE7D6B8C1FF}" destId="{C6EDA8B1-0906-4D5B-9194-A2876360F418}" srcOrd="1" destOrd="0" presId="urn:microsoft.com/office/officeart/2005/8/layout/hierarchy1"/>
    <dgm:cxn modelId="{5401857A-30C6-4A99-9D73-71DC7D7D4DE2}" type="presParOf" srcId="{57CF2CAC-3549-428C-9A6D-C875BA93B927}" destId="{FDC2FE98-20ED-44CA-B33F-8AB98EB699D2}" srcOrd="4" destOrd="0" presId="urn:microsoft.com/office/officeart/2005/8/layout/hierarchy1"/>
    <dgm:cxn modelId="{28DA0E14-A25D-463E-9AF2-C748DF54332C}" type="presParOf" srcId="{57CF2CAC-3549-428C-9A6D-C875BA93B927}" destId="{7B0B6B52-CF9A-4B83-A291-C02F32661C28}" srcOrd="5" destOrd="0" presId="urn:microsoft.com/office/officeart/2005/8/layout/hierarchy1"/>
    <dgm:cxn modelId="{550D46EA-D299-4388-85AF-CBB13D3629B1}" type="presParOf" srcId="{7B0B6B52-CF9A-4B83-A291-C02F32661C28}" destId="{964AED3C-F0C3-4F26-9516-A3DDD298CFC2}" srcOrd="0" destOrd="0" presId="urn:microsoft.com/office/officeart/2005/8/layout/hierarchy1"/>
    <dgm:cxn modelId="{CEABF4D0-35E2-4F05-BD03-9714CB67FE59}" type="presParOf" srcId="{964AED3C-F0C3-4F26-9516-A3DDD298CFC2}" destId="{74211FFA-FA33-413B-B409-B9C876FAA708}" srcOrd="0" destOrd="0" presId="urn:microsoft.com/office/officeart/2005/8/layout/hierarchy1"/>
    <dgm:cxn modelId="{A4B2D1BA-6D3E-43BB-88CB-61DD99B65677}" type="presParOf" srcId="{964AED3C-F0C3-4F26-9516-A3DDD298CFC2}" destId="{E5B80087-DAF5-459E-BF43-6C84C573762E}" srcOrd="1" destOrd="0" presId="urn:microsoft.com/office/officeart/2005/8/layout/hierarchy1"/>
    <dgm:cxn modelId="{915C4753-FE8F-42DA-A857-346825864F7A}" type="presParOf" srcId="{7B0B6B52-CF9A-4B83-A291-C02F32661C28}" destId="{ADFA7559-E003-43E8-9413-C64BE638A9FB}" srcOrd="1" destOrd="0" presId="urn:microsoft.com/office/officeart/2005/8/layout/hierarchy1"/>
    <dgm:cxn modelId="{EEF5C4E0-AFBC-40A8-A84B-972DF7937750}" type="presParOf" srcId="{E8BFE905-B835-4ECA-A7CA-7B8533EF8F0E}" destId="{5B2D89D1-C189-4DC5-8458-985A5488E8F7}" srcOrd="1" destOrd="0" presId="urn:microsoft.com/office/officeart/2005/8/layout/hierarchy1"/>
    <dgm:cxn modelId="{CB80E1DF-9F14-4A96-AB0B-B3193F398DBF}" type="presParOf" srcId="{5B2D89D1-C189-4DC5-8458-985A5488E8F7}" destId="{21CC0388-07F4-4F6D-B5FE-5D43423AB70B}" srcOrd="0" destOrd="0" presId="urn:microsoft.com/office/officeart/2005/8/layout/hierarchy1"/>
    <dgm:cxn modelId="{8F64BFB6-B6C8-432A-B2EA-C25E0D86295B}" type="presParOf" srcId="{21CC0388-07F4-4F6D-B5FE-5D43423AB70B}" destId="{BD50EB4C-BBC5-4291-A253-99836A879D3E}" srcOrd="0" destOrd="0" presId="urn:microsoft.com/office/officeart/2005/8/layout/hierarchy1"/>
    <dgm:cxn modelId="{2A437532-634C-40A3-9893-01E4D5690F94}" type="presParOf" srcId="{21CC0388-07F4-4F6D-B5FE-5D43423AB70B}" destId="{294D9B97-33D0-46E0-9C56-C325CC655CD0}" srcOrd="1" destOrd="0" presId="urn:microsoft.com/office/officeart/2005/8/layout/hierarchy1"/>
    <dgm:cxn modelId="{6D0030D9-F23C-4B7B-9FA9-331CA8AB7ABF}" type="presParOf" srcId="{5B2D89D1-C189-4DC5-8458-985A5488E8F7}" destId="{EA241CB1-CDF1-4C42-B6AC-95CE5EBCBEB4}" srcOrd="1" destOrd="0" presId="urn:microsoft.com/office/officeart/2005/8/layout/hierarchy1"/>
    <dgm:cxn modelId="{997C21ED-46F5-407D-B1E0-3CBAA7387783}" type="presParOf" srcId="{EA241CB1-CDF1-4C42-B6AC-95CE5EBCBEB4}" destId="{07B45579-544D-4219-B5B7-19DB6318EB27}" srcOrd="0" destOrd="0" presId="urn:microsoft.com/office/officeart/2005/8/layout/hierarchy1"/>
    <dgm:cxn modelId="{3A342F43-9C94-457F-BA6D-3B1E8C3A29A5}" type="presParOf" srcId="{EA241CB1-CDF1-4C42-B6AC-95CE5EBCBEB4}" destId="{961C91D7-5490-4B59-AD6E-E59767E42CDA}" srcOrd="1" destOrd="0" presId="urn:microsoft.com/office/officeart/2005/8/layout/hierarchy1"/>
    <dgm:cxn modelId="{8093AA93-AEAA-4976-8CEF-4E52BE9023F7}" type="presParOf" srcId="{961C91D7-5490-4B59-AD6E-E59767E42CDA}" destId="{AFC8A923-2F88-47B9-B234-1458F15A0AFA}" srcOrd="0" destOrd="0" presId="urn:microsoft.com/office/officeart/2005/8/layout/hierarchy1"/>
    <dgm:cxn modelId="{822AEB4A-E9C1-4B23-8254-18EE9515B296}" type="presParOf" srcId="{AFC8A923-2F88-47B9-B234-1458F15A0AFA}" destId="{1D532C59-9889-49E5-98CB-A990A7502EAE}" srcOrd="0" destOrd="0" presId="urn:microsoft.com/office/officeart/2005/8/layout/hierarchy1"/>
    <dgm:cxn modelId="{8FE61457-7A79-44A7-90E1-52EBC8C7BA11}" type="presParOf" srcId="{AFC8A923-2F88-47B9-B234-1458F15A0AFA}" destId="{14900BDC-8777-4443-B99D-28E300500D71}" srcOrd="1" destOrd="0" presId="urn:microsoft.com/office/officeart/2005/8/layout/hierarchy1"/>
    <dgm:cxn modelId="{9B5AD0A5-3992-4D2E-AC37-209BC64504F5}" type="presParOf" srcId="{961C91D7-5490-4B59-AD6E-E59767E42CDA}" destId="{2171E20B-DF0A-4110-A7E3-F72D4FECB4CD}" srcOrd="1" destOrd="0" presId="urn:microsoft.com/office/officeart/2005/8/layout/hierarchy1"/>
    <dgm:cxn modelId="{C59B4482-E384-4926-8E29-1D5B41EE456A}" type="presParOf" srcId="{EA241CB1-CDF1-4C42-B6AC-95CE5EBCBEB4}" destId="{DE5DA41C-A5BA-4599-9893-255CF57BB19B}" srcOrd="2" destOrd="0" presId="urn:microsoft.com/office/officeart/2005/8/layout/hierarchy1"/>
    <dgm:cxn modelId="{4AF003B2-CAD2-48EF-9FA6-23C76C475EA5}" type="presParOf" srcId="{EA241CB1-CDF1-4C42-B6AC-95CE5EBCBEB4}" destId="{CD6C20DF-250E-4D16-A0EB-0F7DDFD22847}" srcOrd="3" destOrd="0" presId="urn:microsoft.com/office/officeart/2005/8/layout/hierarchy1"/>
    <dgm:cxn modelId="{2407DA03-F7C7-48F4-82DA-38FD5D26C7AB}" type="presParOf" srcId="{CD6C20DF-250E-4D16-A0EB-0F7DDFD22847}" destId="{FF6B2702-A5C3-4E41-90CC-72BFBA1B70D5}" srcOrd="0" destOrd="0" presId="urn:microsoft.com/office/officeart/2005/8/layout/hierarchy1"/>
    <dgm:cxn modelId="{1D76F8D1-5360-4F21-82A4-805DDC2CDD92}" type="presParOf" srcId="{FF6B2702-A5C3-4E41-90CC-72BFBA1B70D5}" destId="{74318F5C-6045-4D84-B6D1-FC40AF9C89E1}" srcOrd="0" destOrd="0" presId="urn:microsoft.com/office/officeart/2005/8/layout/hierarchy1"/>
    <dgm:cxn modelId="{D2C6E90B-2103-44C7-BFAF-38430302B410}" type="presParOf" srcId="{FF6B2702-A5C3-4E41-90CC-72BFBA1B70D5}" destId="{8EB369E2-8561-457A-9745-82A7599E0013}" srcOrd="1" destOrd="0" presId="urn:microsoft.com/office/officeart/2005/8/layout/hierarchy1"/>
    <dgm:cxn modelId="{E16DAFE7-2882-418E-B4A4-63FFBECC8710}" type="presParOf" srcId="{CD6C20DF-250E-4D16-A0EB-0F7DDFD22847}" destId="{6ED91CA7-29E3-4420-9D4D-FB2FEC8939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97C1E7-DEF5-4E44-881E-5D1897397413}"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25EEA26-8BA9-491D-9D2D-BE85CBCDCD38}">
      <dgm:prSet/>
      <dgm:spPr/>
      <dgm:t>
        <a:bodyPr/>
        <a:lstStyle/>
        <a:p>
          <a:r>
            <a:rPr lang="de-CH"/>
            <a:t>Gephi</a:t>
          </a:r>
          <a:endParaRPr lang="en-US"/>
        </a:p>
      </dgm:t>
    </dgm:pt>
    <dgm:pt modelId="{DC1A2F4A-88B5-486C-8C7A-654FA90D02E6}" type="parTrans" cxnId="{C03E840F-7917-4F6C-BCE6-C2F510E36044}">
      <dgm:prSet/>
      <dgm:spPr/>
      <dgm:t>
        <a:bodyPr/>
        <a:lstStyle/>
        <a:p>
          <a:endParaRPr lang="en-US"/>
        </a:p>
      </dgm:t>
    </dgm:pt>
    <dgm:pt modelId="{0B7F62BB-2338-484F-9891-9B0E803768A0}" type="sibTrans" cxnId="{C03E840F-7917-4F6C-BCE6-C2F510E36044}">
      <dgm:prSet/>
      <dgm:spPr/>
      <dgm:t>
        <a:bodyPr/>
        <a:lstStyle/>
        <a:p>
          <a:endParaRPr lang="en-US"/>
        </a:p>
      </dgm:t>
    </dgm:pt>
    <dgm:pt modelId="{781A6C2A-2496-43EF-8FAC-D7BA6E0936BF}">
      <dgm:prSet/>
      <dgm:spPr/>
      <dgm:t>
        <a:bodyPr/>
        <a:lstStyle/>
        <a:p>
          <a:r>
            <a:rPr lang="de-CH"/>
            <a:t>NetworkX</a:t>
          </a:r>
          <a:endParaRPr lang="en-US"/>
        </a:p>
      </dgm:t>
    </dgm:pt>
    <dgm:pt modelId="{F799639F-6F01-4E0C-8473-4204733B0D42}" type="parTrans" cxnId="{8E82C261-C03F-4A17-AE82-4D79044C2AE0}">
      <dgm:prSet/>
      <dgm:spPr/>
      <dgm:t>
        <a:bodyPr/>
        <a:lstStyle/>
        <a:p>
          <a:endParaRPr lang="en-US"/>
        </a:p>
      </dgm:t>
    </dgm:pt>
    <dgm:pt modelId="{4934EF4E-9CCF-40DF-B9F2-0A386EC25600}" type="sibTrans" cxnId="{8E82C261-C03F-4A17-AE82-4D79044C2AE0}">
      <dgm:prSet/>
      <dgm:spPr/>
      <dgm:t>
        <a:bodyPr/>
        <a:lstStyle/>
        <a:p>
          <a:endParaRPr lang="en-US"/>
        </a:p>
      </dgm:t>
    </dgm:pt>
    <dgm:pt modelId="{2D364AE8-D51C-42ED-8D94-162928A6019F}">
      <dgm:prSet phldr="0"/>
      <dgm:spPr/>
      <dgm:t>
        <a:bodyPr/>
        <a:lstStyle/>
        <a:p>
          <a:pPr rtl="0"/>
          <a:r>
            <a:rPr lang="de-CH">
              <a:latin typeface="Bookman Old Style" panose="020F0302020204030204"/>
            </a:rPr>
            <a:t>Gravis</a:t>
          </a:r>
        </a:p>
      </dgm:t>
    </dgm:pt>
    <dgm:pt modelId="{F2F8C342-E85D-41E5-8C3A-0FDB492F0F1D}" type="parTrans" cxnId="{1A7AC42D-C26D-45AF-98D1-791B63BAECF3}">
      <dgm:prSet/>
      <dgm:spPr/>
    </dgm:pt>
    <dgm:pt modelId="{3AD1E936-62A3-447F-9F6F-CAF66FBD6EEB}" type="sibTrans" cxnId="{1A7AC42D-C26D-45AF-98D1-791B63BAECF3}">
      <dgm:prSet/>
      <dgm:spPr/>
    </dgm:pt>
    <dgm:pt modelId="{39D99E8C-483C-4C03-8669-7879B60325A9}">
      <dgm:prSet phldr="0"/>
      <dgm:spPr/>
      <dgm:t>
        <a:bodyPr/>
        <a:lstStyle/>
        <a:p>
          <a:r>
            <a:rPr lang="en-US" b="0">
              <a:solidFill>
                <a:srgbClr val="000000"/>
              </a:solidFill>
              <a:latin typeface="Calibri"/>
              <a:ea typeface="Calibri"/>
              <a:cs typeface="Calibri"/>
            </a:rPr>
            <a:t>D3Graph</a:t>
          </a:r>
          <a:endParaRPr lang="de-CH" b="0">
            <a:latin typeface="Bookman Old Style" panose="020F0302020204030204"/>
          </a:endParaRPr>
        </a:p>
      </dgm:t>
    </dgm:pt>
    <dgm:pt modelId="{5CF6EF61-E426-44E4-A113-AF58AD53FD96}" type="parTrans" cxnId="{4CA56E96-C92D-4F34-BA2B-DC842AABE2E1}">
      <dgm:prSet/>
      <dgm:spPr/>
    </dgm:pt>
    <dgm:pt modelId="{75EC0D65-445C-4951-84CE-E80390E7F9C0}" type="sibTrans" cxnId="{4CA56E96-C92D-4F34-BA2B-DC842AABE2E1}">
      <dgm:prSet/>
      <dgm:spPr/>
    </dgm:pt>
    <dgm:pt modelId="{A0FDBC72-D346-4B1E-96BA-0EF62A4D6E07}" type="pres">
      <dgm:prSet presAssocID="{9097C1E7-DEF5-4E44-881E-5D1897397413}" presName="hierChild1" presStyleCnt="0">
        <dgm:presLayoutVars>
          <dgm:chPref val="1"/>
          <dgm:dir/>
          <dgm:animOne val="branch"/>
          <dgm:animLvl val="lvl"/>
          <dgm:resizeHandles/>
        </dgm:presLayoutVars>
      </dgm:prSet>
      <dgm:spPr/>
    </dgm:pt>
    <dgm:pt modelId="{5D37455C-596E-4703-A18E-EE7092742D7E}" type="pres">
      <dgm:prSet presAssocID="{2D364AE8-D51C-42ED-8D94-162928A6019F}" presName="hierRoot1" presStyleCnt="0"/>
      <dgm:spPr/>
    </dgm:pt>
    <dgm:pt modelId="{DCC0FCF5-DE42-48CD-9033-844217057860}" type="pres">
      <dgm:prSet presAssocID="{2D364AE8-D51C-42ED-8D94-162928A6019F}" presName="composite" presStyleCnt="0"/>
      <dgm:spPr/>
    </dgm:pt>
    <dgm:pt modelId="{73E571D1-8367-413B-B37F-C5AD347B000F}" type="pres">
      <dgm:prSet presAssocID="{2D364AE8-D51C-42ED-8D94-162928A6019F}" presName="background" presStyleLbl="node0" presStyleIdx="0" presStyleCnt="4"/>
      <dgm:spPr/>
    </dgm:pt>
    <dgm:pt modelId="{53DA5CDF-116B-4A48-AAE9-6D53E0736AA1}" type="pres">
      <dgm:prSet presAssocID="{2D364AE8-D51C-42ED-8D94-162928A6019F}" presName="text" presStyleLbl="fgAcc0" presStyleIdx="0" presStyleCnt="4">
        <dgm:presLayoutVars>
          <dgm:chPref val="3"/>
        </dgm:presLayoutVars>
      </dgm:prSet>
      <dgm:spPr/>
    </dgm:pt>
    <dgm:pt modelId="{A2FCE1CE-6E1F-4416-9037-3865CB77FF07}" type="pres">
      <dgm:prSet presAssocID="{2D364AE8-D51C-42ED-8D94-162928A6019F}" presName="hierChild2" presStyleCnt="0"/>
      <dgm:spPr/>
    </dgm:pt>
    <dgm:pt modelId="{BCF6B807-237A-4FE3-9AA0-C4600B5D1D7A}" type="pres">
      <dgm:prSet presAssocID="{C25EEA26-8BA9-491D-9D2D-BE85CBCDCD38}" presName="hierRoot1" presStyleCnt="0"/>
      <dgm:spPr/>
    </dgm:pt>
    <dgm:pt modelId="{CD520D32-349B-4A30-9CC1-1FDFDBFF5DD5}" type="pres">
      <dgm:prSet presAssocID="{C25EEA26-8BA9-491D-9D2D-BE85CBCDCD38}" presName="composite" presStyleCnt="0"/>
      <dgm:spPr/>
    </dgm:pt>
    <dgm:pt modelId="{0616C056-81A4-4B62-B8C7-71CF4977D97B}" type="pres">
      <dgm:prSet presAssocID="{C25EEA26-8BA9-491D-9D2D-BE85CBCDCD38}" presName="background" presStyleLbl="node0" presStyleIdx="1" presStyleCnt="4"/>
      <dgm:spPr/>
    </dgm:pt>
    <dgm:pt modelId="{21BF3973-AECB-4C78-941B-FA3ED2A6E30E}" type="pres">
      <dgm:prSet presAssocID="{C25EEA26-8BA9-491D-9D2D-BE85CBCDCD38}" presName="text" presStyleLbl="fgAcc0" presStyleIdx="1" presStyleCnt="4">
        <dgm:presLayoutVars>
          <dgm:chPref val="3"/>
        </dgm:presLayoutVars>
      </dgm:prSet>
      <dgm:spPr/>
    </dgm:pt>
    <dgm:pt modelId="{6A68AA89-8BA1-445F-AA8A-1EC8356C0846}" type="pres">
      <dgm:prSet presAssocID="{C25EEA26-8BA9-491D-9D2D-BE85CBCDCD38}" presName="hierChild2" presStyleCnt="0"/>
      <dgm:spPr/>
    </dgm:pt>
    <dgm:pt modelId="{3EC0F05C-A89B-495D-85D6-D7561DE499E2}" type="pres">
      <dgm:prSet presAssocID="{39D99E8C-483C-4C03-8669-7879B60325A9}" presName="hierRoot1" presStyleCnt="0"/>
      <dgm:spPr/>
    </dgm:pt>
    <dgm:pt modelId="{7BFE4D68-A264-47EB-8C08-AF3185E9057F}" type="pres">
      <dgm:prSet presAssocID="{39D99E8C-483C-4C03-8669-7879B60325A9}" presName="composite" presStyleCnt="0"/>
      <dgm:spPr/>
    </dgm:pt>
    <dgm:pt modelId="{04BF190A-416B-479C-A83F-54628D35E3B5}" type="pres">
      <dgm:prSet presAssocID="{39D99E8C-483C-4C03-8669-7879B60325A9}" presName="background" presStyleLbl="node0" presStyleIdx="2" presStyleCnt="4"/>
      <dgm:spPr/>
    </dgm:pt>
    <dgm:pt modelId="{65395250-7286-4F42-9100-9F4C1263BFD4}" type="pres">
      <dgm:prSet presAssocID="{39D99E8C-483C-4C03-8669-7879B60325A9}" presName="text" presStyleLbl="fgAcc0" presStyleIdx="2" presStyleCnt="4">
        <dgm:presLayoutVars>
          <dgm:chPref val="3"/>
        </dgm:presLayoutVars>
      </dgm:prSet>
      <dgm:spPr/>
    </dgm:pt>
    <dgm:pt modelId="{3C72E214-2EEE-4FC3-9A13-C3EBE7B34FC8}" type="pres">
      <dgm:prSet presAssocID="{39D99E8C-483C-4C03-8669-7879B60325A9}" presName="hierChild2" presStyleCnt="0"/>
      <dgm:spPr/>
    </dgm:pt>
    <dgm:pt modelId="{7E869B86-C38F-4AD5-9795-D7D565336DD5}" type="pres">
      <dgm:prSet presAssocID="{781A6C2A-2496-43EF-8FAC-D7BA6E0936BF}" presName="hierRoot1" presStyleCnt="0"/>
      <dgm:spPr/>
    </dgm:pt>
    <dgm:pt modelId="{AC30AA40-233A-4104-8F39-97D8ED4330A3}" type="pres">
      <dgm:prSet presAssocID="{781A6C2A-2496-43EF-8FAC-D7BA6E0936BF}" presName="composite" presStyleCnt="0"/>
      <dgm:spPr/>
    </dgm:pt>
    <dgm:pt modelId="{135C7C97-A6C3-44AA-80F3-968A0AAFBDBE}" type="pres">
      <dgm:prSet presAssocID="{781A6C2A-2496-43EF-8FAC-D7BA6E0936BF}" presName="background" presStyleLbl="node0" presStyleIdx="3" presStyleCnt="4"/>
      <dgm:spPr/>
    </dgm:pt>
    <dgm:pt modelId="{E5D6720D-2F9C-48C6-8D82-4ACB7DDEDDA5}" type="pres">
      <dgm:prSet presAssocID="{781A6C2A-2496-43EF-8FAC-D7BA6E0936BF}" presName="text" presStyleLbl="fgAcc0" presStyleIdx="3" presStyleCnt="4">
        <dgm:presLayoutVars>
          <dgm:chPref val="3"/>
        </dgm:presLayoutVars>
      </dgm:prSet>
      <dgm:spPr/>
    </dgm:pt>
    <dgm:pt modelId="{1D1F4B52-689F-4EA0-8F98-11EE31B2B008}" type="pres">
      <dgm:prSet presAssocID="{781A6C2A-2496-43EF-8FAC-D7BA6E0936BF}" presName="hierChild2" presStyleCnt="0"/>
      <dgm:spPr/>
    </dgm:pt>
  </dgm:ptLst>
  <dgm:cxnLst>
    <dgm:cxn modelId="{D7E9E80C-7F58-4432-9BEA-24B3E5734A1D}" type="presOf" srcId="{9097C1E7-DEF5-4E44-881E-5D1897397413}" destId="{A0FDBC72-D346-4B1E-96BA-0EF62A4D6E07}" srcOrd="0" destOrd="0" presId="urn:microsoft.com/office/officeart/2005/8/layout/hierarchy1"/>
    <dgm:cxn modelId="{C03E840F-7917-4F6C-BCE6-C2F510E36044}" srcId="{9097C1E7-DEF5-4E44-881E-5D1897397413}" destId="{C25EEA26-8BA9-491D-9D2D-BE85CBCDCD38}" srcOrd="1" destOrd="0" parTransId="{DC1A2F4A-88B5-486C-8C7A-654FA90D02E6}" sibTransId="{0B7F62BB-2338-484F-9891-9B0E803768A0}"/>
    <dgm:cxn modelId="{1A7AC42D-C26D-45AF-98D1-791B63BAECF3}" srcId="{9097C1E7-DEF5-4E44-881E-5D1897397413}" destId="{2D364AE8-D51C-42ED-8D94-162928A6019F}" srcOrd="0" destOrd="0" parTransId="{F2F8C342-E85D-41E5-8C3A-0FDB492F0F1D}" sibTransId="{3AD1E936-62A3-447F-9F6F-CAF66FBD6EEB}"/>
    <dgm:cxn modelId="{8E82C261-C03F-4A17-AE82-4D79044C2AE0}" srcId="{9097C1E7-DEF5-4E44-881E-5D1897397413}" destId="{781A6C2A-2496-43EF-8FAC-D7BA6E0936BF}" srcOrd="3" destOrd="0" parTransId="{F799639F-6F01-4E0C-8473-4204733B0D42}" sibTransId="{4934EF4E-9CCF-40DF-B9F2-0A386EC25600}"/>
    <dgm:cxn modelId="{1BA5767E-477A-4CFB-9199-417851CB04B7}" type="presOf" srcId="{39D99E8C-483C-4C03-8669-7879B60325A9}" destId="{65395250-7286-4F42-9100-9F4C1263BFD4}" srcOrd="0" destOrd="0" presId="urn:microsoft.com/office/officeart/2005/8/layout/hierarchy1"/>
    <dgm:cxn modelId="{4CA56E96-C92D-4F34-BA2B-DC842AABE2E1}" srcId="{9097C1E7-DEF5-4E44-881E-5D1897397413}" destId="{39D99E8C-483C-4C03-8669-7879B60325A9}" srcOrd="2" destOrd="0" parTransId="{5CF6EF61-E426-44E4-A113-AF58AD53FD96}" sibTransId="{75EC0D65-445C-4951-84CE-E80390E7F9C0}"/>
    <dgm:cxn modelId="{A067C1A2-8A60-475F-AC6E-98B8B4B3E3C3}" type="presOf" srcId="{C25EEA26-8BA9-491D-9D2D-BE85CBCDCD38}" destId="{21BF3973-AECB-4C78-941B-FA3ED2A6E30E}" srcOrd="0" destOrd="0" presId="urn:microsoft.com/office/officeart/2005/8/layout/hierarchy1"/>
    <dgm:cxn modelId="{DEA6B8B0-BEE4-409F-94B1-307CD548AC31}" type="presOf" srcId="{2D364AE8-D51C-42ED-8D94-162928A6019F}" destId="{53DA5CDF-116B-4A48-AAE9-6D53E0736AA1}" srcOrd="0" destOrd="0" presId="urn:microsoft.com/office/officeart/2005/8/layout/hierarchy1"/>
    <dgm:cxn modelId="{4361F8BF-7D83-4981-A656-ED3E001AC885}" type="presOf" srcId="{781A6C2A-2496-43EF-8FAC-D7BA6E0936BF}" destId="{E5D6720D-2F9C-48C6-8D82-4ACB7DDEDDA5}" srcOrd="0" destOrd="0" presId="urn:microsoft.com/office/officeart/2005/8/layout/hierarchy1"/>
    <dgm:cxn modelId="{E7399202-836A-4B50-BEB9-FCFAFFE88FFB}" type="presParOf" srcId="{A0FDBC72-D346-4B1E-96BA-0EF62A4D6E07}" destId="{5D37455C-596E-4703-A18E-EE7092742D7E}" srcOrd="0" destOrd="0" presId="urn:microsoft.com/office/officeart/2005/8/layout/hierarchy1"/>
    <dgm:cxn modelId="{FCB660E8-7E92-4DA8-A592-0366C9F3CE5D}" type="presParOf" srcId="{5D37455C-596E-4703-A18E-EE7092742D7E}" destId="{DCC0FCF5-DE42-48CD-9033-844217057860}" srcOrd="0" destOrd="0" presId="urn:microsoft.com/office/officeart/2005/8/layout/hierarchy1"/>
    <dgm:cxn modelId="{A28FED0E-7842-4F4A-93FE-6A6A26B9D887}" type="presParOf" srcId="{DCC0FCF5-DE42-48CD-9033-844217057860}" destId="{73E571D1-8367-413B-B37F-C5AD347B000F}" srcOrd="0" destOrd="0" presId="urn:microsoft.com/office/officeart/2005/8/layout/hierarchy1"/>
    <dgm:cxn modelId="{249BA063-83FE-48E0-B302-7F8B4EEF9FB7}" type="presParOf" srcId="{DCC0FCF5-DE42-48CD-9033-844217057860}" destId="{53DA5CDF-116B-4A48-AAE9-6D53E0736AA1}" srcOrd="1" destOrd="0" presId="urn:microsoft.com/office/officeart/2005/8/layout/hierarchy1"/>
    <dgm:cxn modelId="{0AEA9E07-41B4-458F-A631-AE54024164FE}" type="presParOf" srcId="{5D37455C-596E-4703-A18E-EE7092742D7E}" destId="{A2FCE1CE-6E1F-4416-9037-3865CB77FF07}" srcOrd="1" destOrd="0" presId="urn:microsoft.com/office/officeart/2005/8/layout/hierarchy1"/>
    <dgm:cxn modelId="{A010DB64-FBEC-4051-8A71-A4680AF7104E}" type="presParOf" srcId="{A0FDBC72-D346-4B1E-96BA-0EF62A4D6E07}" destId="{BCF6B807-237A-4FE3-9AA0-C4600B5D1D7A}" srcOrd="1" destOrd="0" presId="urn:microsoft.com/office/officeart/2005/8/layout/hierarchy1"/>
    <dgm:cxn modelId="{098F2756-3BA5-4CB4-A40C-5167D83378E2}" type="presParOf" srcId="{BCF6B807-237A-4FE3-9AA0-C4600B5D1D7A}" destId="{CD520D32-349B-4A30-9CC1-1FDFDBFF5DD5}" srcOrd="0" destOrd="0" presId="urn:microsoft.com/office/officeart/2005/8/layout/hierarchy1"/>
    <dgm:cxn modelId="{726ECC95-E5A3-4BF9-A35D-E1C3E0C9E01D}" type="presParOf" srcId="{CD520D32-349B-4A30-9CC1-1FDFDBFF5DD5}" destId="{0616C056-81A4-4B62-B8C7-71CF4977D97B}" srcOrd="0" destOrd="0" presId="urn:microsoft.com/office/officeart/2005/8/layout/hierarchy1"/>
    <dgm:cxn modelId="{D3671130-9BC6-48C4-B62F-EA09375BB571}" type="presParOf" srcId="{CD520D32-349B-4A30-9CC1-1FDFDBFF5DD5}" destId="{21BF3973-AECB-4C78-941B-FA3ED2A6E30E}" srcOrd="1" destOrd="0" presId="urn:microsoft.com/office/officeart/2005/8/layout/hierarchy1"/>
    <dgm:cxn modelId="{A1EAB6F6-5B14-4B66-AB2F-4499F3368EDC}" type="presParOf" srcId="{BCF6B807-237A-4FE3-9AA0-C4600B5D1D7A}" destId="{6A68AA89-8BA1-445F-AA8A-1EC8356C0846}" srcOrd="1" destOrd="0" presId="urn:microsoft.com/office/officeart/2005/8/layout/hierarchy1"/>
    <dgm:cxn modelId="{F1EFCDD7-A876-4EAE-8329-861296F7C4A6}" type="presParOf" srcId="{A0FDBC72-D346-4B1E-96BA-0EF62A4D6E07}" destId="{3EC0F05C-A89B-495D-85D6-D7561DE499E2}" srcOrd="2" destOrd="0" presId="urn:microsoft.com/office/officeart/2005/8/layout/hierarchy1"/>
    <dgm:cxn modelId="{8CA19D12-3A5F-4126-A5A4-BCCFB5CCC001}" type="presParOf" srcId="{3EC0F05C-A89B-495D-85D6-D7561DE499E2}" destId="{7BFE4D68-A264-47EB-8C08-AF3185E9057F}" srcOrd="0" destOrd="0" presId="urn:microsoft.com/office/officeart/2005/8/layout/hierarchy1"/>
    <dgm:cxn modelId="{7DAAEBD5-D90B-4E4A-95BF-860C7D5FA763}" type="presParOf" srcId="{7BFE4D68-A264-47EB-8C08-AF3185E9057F}" destId="{04BF190A-416B-479C-A83F-54628D35E3B5}" srcOrd="0" destOrd="0" presId="urn:microsoft.com/office/officeart/2005/8/layout/hierarchy1"/>
    <dgm:cxn modelId="{590D0DEE-6A9E-4C1D-B6D9-57E367587791}" type="presParOf" srcId="{7BFE4D68-A264-47EB-8C08-AF3185E9057F}" destId="{65395250-7286-4F42-9100-9F4C1263BFD4}" srcOrd="1" destOrd="0" presId="urn:microsoft.com/office/officeart/2005/8/layout/hierarchy1"/>
    <dgm:cxn modelId="{EA742A57-E903-46F2-96A6-831CBEF25673}" type="presParOf" srcId="{3EC0F05C-A89B-495D-85D6-D7561DE499E2}" destId="{3C72E214-2EEE-4FC3-9A13-C3EBE7B34FC8}" srcOrd="1" destOrd="0" presId="urn:microsoft.com/office/officeart/2005/8/layout/hierarchy1"/>
    <dgm:cxn modelId="{2CF50678-1F17-464B-8A7E-53FE8BB55767}" type="presParOf" srcId="{A0FDBC72-D346-4B1E-96BA-0EF62A4D6E07}" destId="{7E869B86-C38F-4AD5-9795-D7D565336DD5}" srcOrd="3" destOrd="0" presId="urn:microsoft.com/office/officeart/2005/8/layout/hierarchy1"/>
    <dgm:cxn modelId="{86FC4E85-10C9-4A7B-ADD0-A59857F92B24}" type="presParOf" srcId="{7E869B86-C38F-4AD5-9795-D7D565336DD5}" destId="{AC30AA40-233A-4104-8F39-97D8ED4330A3}" srcOrd="0" destOrd="0" presId="urn:microsoft.com/office/officeart/2005/8/layout/hierarchy1"/>
    <dgm:cxn modelId="{3AF70E64-A8AB-4AFC-A4A6-0CD3FD89A0B9}" type="presParOf" srcId="{AC30AA40-233A-4104-8F39-97D8ED4330A3}" destId="{135C7C97-A6C3-44AA-80F3-968A0AAFBDBE}" srcOrd="0" destOrd="0" presId="urn:microsoft.com/office/officeart/2005/8/layout/hierarchy1"/>
    <dgm:cxn modelId="{8483BF69-5074-4057-A3CD-C23812736BCF}" type="presParOf" srcId="{AC30AA40-233A-4104-8F39-97D8ED4330A3}" destId="{E5D6720D-2F9C-48C6-8D82-4ACB7DDEDDA5}" srcOrd="1" destOrd="0" presId="urn:microsoft.com/office/officeart/2005/8/layout/hierarchy1"/>
    <dgm:cxn modelId="{96BD8755-AC23-482F-818E-74842CA5153F}" type="presParOf" srcId="{7E869B86-C38F-4AD5-9795-D7D565336DD5}" destId="{1D1F4B52-689F-4EA0-8F98-11EE31B2B00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9EA276-A812-4116-8933-A31EE5E9274A}" type="doc">
      <dgm:prSet loTypeId="urn:microsoft.com/office/officeart/2018/5/layout/CenteredIconLabelDescriptionList" loCatId="icon" qsTypeId="urn:microsoft.com/office/officeart/2005/8/quickstyle/simple1" qsCatId="simple" csTypeId="urn:microsoft.com/office/officeart/2005/8/colors/accent2_2" csCatId="accent2" phldr="1"/>
      <dgm:spPr/>
      <dgm:t>
        <a:bodyPr/>
        <a:lstStyle/>
        <a:p>
          <a:endParaRPr lang="en-US"/>
        </a:p>
      </dgm:t>
    </dgm:pt>
    <dgm:pt modelId="{0C6E08E2-8882-400A-90A0-BBE70266483B}">
      <dgm:prSet/>
      <dgm:spPr/>
      <dgm:t>
        <a:bodyPr/>
        <a:lstStyle/>
        <a:p>
          <a:pPr>
            <a:lnSpc>
              <a:spcPct val="100000"/>
            </a:lnSpc>
            <a:defRPr b="1"/>
          </a:pPr>
          <a:r>
            <a:rPr lang="de-CH"/>
            <a:t>Main </a:t>
          </a:r>
          <a:r>
            <a:rPr lang="de-CH" err="1"/>
            <a:t>Audience</a:t>
          </a:r>
        </a:p>
      </dgm:t>
    </dgm:pt>
    <dgm:pt modelId="{26815859-AAAC-483D-A46B-433D019B8420}" type="parTrans" cxnId="{85D5DB92-F252-4F1B-A962-720856DD730A}">
      <dgm:prSet/>
      <dgm:spPr/>
      <dgm:t>
        <a:bodyPr/>
        <a:lstStyle/>
        <a:p>
          <a:endParaRPr lang="en-US"/>
        </a:p>
      </dgm:t>
    </dgm:pt>
    <dgm:pt modelId="{E733B0A3-B373-419C-8720-77BFBB3E7640}" type="sibTrans" cxnId="{85D5DB92-F252-4F1B-A962-720856DD730A}">
      <dgm:prSet/>
      <dgm:spPr/>
      <dgm:t>
        <a:bodyPr/>
        <a:lstStyle/>
        <a:p>
          <a:endParaRPr lang="en-US"/>
        </a:p>
      </dgm:t>
    </dgm:pt>
    <dgm:pt modelId="{47D715B5-FFBD-44B9-BEE8-FD048A32F819}">
      <dgm:prSet/>
      <dgm:spPr/>
      <dgm:t>
        <a:bodyPr/>
        <a:lstStyle/>
        <a:p>
          <a:pPr>
            <a:lnSpc>
              <a:spcPct val="100000"/>
            </a:lnSpc>
          </a:pPr>
          <a:r>
            <a:rPr lang="de-CH" b="0" i="0">
              <a:latin typeface="Bookman Old Style" panose="020F0302020204030204"/>
            </a:rPr>
            <a:t>Integration</a:t>
          </a:r>
          <a:r>
            <a:rPr lang="de-CH" b="0" i="0"/>
            <a:t> </a:t>
          </a:r>
          <a:r>
            <a:rPr lang="de-CH" b="0">
              <a:latin typeface="Bookman Old Style" panose="020F0302020204030204"/>
            </a:rPr>
            <a:t>of </a:t>
          </a:r>
          <a:r>
            <a:rPr lang="de-CH" b="0" err="1"/>
            <a:t>graph</a:t>
          </a:r>
          <a:r>
            <a:rPr lang="de-CH" b="0"/>
            <a:t> </a:t>
          </a:r>
          <a:r>
            <a:rPr lang="de-CH" b="0" err="1"/>
            <a:t>database</a:t>
          </a:r>
          <a:r>
            <a:rPr lang="de-CH" b="0"/>
            <a:t> + </a:t>
          </a:r>
          <a:r>
            <a:rPr lang="de-CH" b="0" err="1"/>
            <a:t>built</a:t>
          </a:r>
          <a:r>
            <a:rPr lang="de-CH" b="0"/>
            <a:t>-in </a:t>
          </a:r>
          <a:r>
            <a:rPr lang="de-CH" b="0" err="1"/>
            <a:t>visualization</a:t>
          </a:r>
          <a:r>
            <a:rPr lang="de-CH" b="0"/>
            <a:t>.</a:t>
          </a:r>
          <a:endParaRPr lang="en-US" b="0"/>
        </a:p>
      </dgm:t>
    </dgm:pt>
    <dgm:pt modelId="{9AD37D90-2EEE-4F39-9867-32D7240933C3}" type="parTrans" cxnId="{70032076-DFB1-4016-B036-56BDA2DFD274}">
      <dgm:prSet/>
      <dgm:spPr/>
      <dgm:t>
        <a:bodyPr/>
        <a:lstStyle/>
        <a:p>
          <a:endParaRPr lang="en-US"/>
        </a:p>
      </dgm:t>
    </dgm:pt>
    <dgm:pt modelId="{D557D84B-D769-4423-89C8-05FB27CEDD96}" type="sibTrans" cxnId="{70032076-DFB1-4016-B036-56BDA2DFD274}">
      <dgm:prSet/>
      <dgm:spPr/>
      <dgm:t>
        <a:bodyPr/>
        <a:lstStyle/>
        <a:p>
          <a:endParaRPr lang="en-US"/>
        </a:p>
      </dgm:t>
    </dgm:pt>
    <dgm:pt modelId="{8B19F9B2-6FA9-4C90-9D86-8C9F9CD1129D}">
      <dgm:prSet/>
      <dgm:spPr/>
      <dgm:t>
        <a:bodyPr/>
        <a:lstStyle/>
        <a:p>
          <a:pPr>
            <a:lnSpc>
              <a:spcPct val="100000"/>
            </a:lnSpc>
          </a:pPr>
          <a:r>
            <a:rPr lang="de-CH" b="0">
              <a:latin typeface="Bookman Old Style" panose="020F0302020204030204"/>
            </a:rPr>
            <a:t>Real-time</a:t>
          </a:r>
          <a:r>
            <a:rPr lang="de-CH" b="0"/>
            <a:t>, </a:t>
          </a:r>
          <a:r>
            <a:rPr lang="de-CH" b="0" err="1"/>
            <a:t>interactive</a:t>
          </a:r>
          <a:r>
            <a:rPr lang="de-CH" b="0"/>
            <a:t> </a:t>
          </a:r>
          <a:r>
            <a:rPr lang="de-CH" b="0" err="1"/>
            <a:t>graph</a:t>
          </a:r>
          <a:r>
            <a:rPr lang="de-CH" b="0"/>
            <a:t> </a:t>
          </a:r>
          <a:r>
            <a:rPr lang="de-CH" b="0" err="1"/>
            <a:t>exploration</a:t>
          </a:r>
          <a:r>
            <a:rPr lang="de-CH" b="0"/>
            <a:t> </a:t>
          </a:r>
          <a:r>
            <a:rPr lang="de-CH" b="0" err="1"/>
            <a:t>with</a:t>
          </a:r>
          <a:r>
            <a:rPr lang="de-CH" b="0"/>
            <a:t> minimal extra </a:t>
          </a:r>
          <a:r>
            <a:rPr lang="de-CH" b="0" err="1"/>
            <a:t>setup</a:t>
          </a:r>
          <a:r>
            <a:rPr lang="de-CH" b="0"/>
            <a:t>.</a:t>
          </a:r>
          <a:endParaRPr lang="en-US" b="0"/>
        </a:p>
      </dgm:t>
    </dgm:pt>
    <dgm:pt modelId="{7D71E100-F39E-4D8F-8165-476AE15BD880}" type="parTrans" cxnId="{3DCC4736-C850-45C6-A55E-DA302804A3BC}">
      <dgm:prSet/>
      <dgm:spPr/>
      <dgm:t>
        <a:bodyPr/>
        <a:lstStyle/>
        <a:p>
          <a:endParaRPr lang="en-US"/>
        </a:p>
      </dgm:t>
    </dgm:pt>
    <dgm:pt modelId="{A46F077D-CB63-4429-9AE0-EB49A6300CF8}" type="sibTrans" cxnId="{3DCC4736-C850-45C6-A55E-DA302804A3BC}">
      <dgm:prSet/>
      <dgm:spPr/>
      <dgm:t>
        <a:bodyPr/>
        <a:lstStyle/>
        <a:p>
          <a:endParaRPr lang="en-US"/>
        </a:p>
      </dgm:t>
    </dgm:pt>
    <dgm:pt modelId="{30F83598-A020-490F-9900-EB7D79D60B62}">
      <dgm:prSet/>
      <dgm:spPr/>
      <dgm:t>
        <a:bodyPr/>
        <a:lstStyle/>
        <a:p>
          <a:pPr>
            <a:lnSpc>
              <a:spcPct val="100000"/>
            </a:lnSpc>
            <a:defRPr b="1"/>
          </a:pPr>
          <a:r>
            <a:rPr lang="de-CH" err="1"/>
            <a:t>Why</a:t>
          </a:r>
          <a:r>
            <a:rPr lang="de-CH"/>
            <a:t> Choose It</a:t>
          </a:r>
        </a:p>
      </dgm:t>
    </dgm:pt>
    <dgm:pt modelId="{0A1A0273-B1BB-41A6-8A63-41122BD31D77}" type="parTrans" cxnId="{BD2F27C8-2130-40B4-A93E-70561954EAC3}">
      <dgm:prSet/>
      <dgm:spPr/>
      <dgm:t>
        <a:bodyPr/>
        <a:lstStyle/>
        <a:p>
          <a:endParaRPr lang="en-US"/>
        </a:p>
      </dgm:t>
    </dgm:pt>
    <dgm:pt modelId="{7B8F05B2-3C68-4660-849C-0EBA4FDC7FB4}" type="sibTrans" cxnId="{BD2F27C8-2130-40B4-A93E-70561954EAC3}">
      <dgm:prSet/>
      <dgm:spPr/>
      <dgm:t>
        <a:bodyPr/>
        <a:lstStyle/>
        <a:p>
          <a:endParaRPr lang="en-US"/>
        </a:p>
      </dgm:t>
    </dgm:pt>
    <dgm:pt modelId="{6D9268E2-0243-4FA2-B6C3-CE2F67A1B895}">
      <dgm:prSet/>
      <dgm:spPr/>
      <dgm:t>
        <a:bodyPr/>
        <a:lstStyle/>
        <a:p>
          <a:pPr>
            <a:lnSpc>
              <a:spcPct val="100000"/>
            </a:lnSpc>
          </a:pPr>
          <a:r>
            <a:rPr lang="de-CH" b="0">
              <a:latin typeface="Bookman Old Style" panose="020F0302020204030204"/>
            </a:rPr>
            <a:t>Single</a:t>
          </a:r>
          <a:r>
            <a:rPr lang="de-CH" b="0"/>
            <a:t> </a:t>
          </a:r>
          <a:r>
            <a:rPr lang="de-CH" b="0" err="1"/>
            <a:t>environment</a:t>
          </a:r>
          <a:r>
            <a:rPr lang="de-CH"/>
            <a:t> </a:t>
          </a:r>
          <a:r>
            <a:rPr lang="de-CH" err="1"/>
            <a:t>where</a:t>
          </a:r>
          <a:r>
            <a:rPr lang="de-CH"/>
            <a:t> </a:t>
          </a:r>
          <a:r>
            <a:rPr lang="de-CH" err="1"/>
            <a:t>data</a:t>
          </a:r>
          <a:r>
            <a:rPr lang="de-CH"/>
            <a:t> </a:t>
          </a:r>
          <a:r>
            <a:rPr lang="de-CH" err="1"/>
            <a:t>is</a:t>
          </a:r>
          <a:r>
            <a:rPr lang="de-CH"/>
            <a:t> </a:t>
          </a:r>
          <a:r>
            <a:rPr lang="de-CH" err="1"/>
            <a:t>stored</a:t>
          </a:r>
          <a:r>
            <a:rPr lang="de-CH"/>
            <a:t>, </a:t>
          </a:r>
          <a:r>
            <a:rPr lang="de-CH" err="1"/>
            <a:t>queried</a:t>
          </a:r>
          <a:r>
            <a:rPr lang="de-CH"/>
            <a:t>, and visualized</a:t>
          </a:r>
        </a:p>
      </dgm:t>
    </dgm:pt>
    <dgm:pt modelId="{85D705F1-8B91-4637-9B81-062D921272C8}" type="parTrans" cxnId="{9F50BDA5-0ECF-4A29-93A5-E0139BED10CD}">
      <dgm:prSet/>
      <dgm:spPr/>
      <dgm:t>
        <a:bodyPr/>
        <a:lstStyle/>
        <a:p>
          <a:endParaRPr lang="en-US"/>
        </a:p>
      </dgm:t>
    </dgm:pt>
    <dgm:pt modelId="{64B8ED78-6B39-474A-B7DC-3811196C0DF7}" type="sibTrans" cxnId="{9F50BDA5-0ECF-4A29-93A5-E0139BED10CD}">
      <dgm:prSet/>
      <dgm:spPr/>
      <dgm:t>
        <a:bodyPr/>
        <a:lstStyle/>
        <a:p>
          <a:endParaRPr lang="en-US"/>
        </a:p>
      </dgm:t>
    </dgm:pt>
    <dgm:pt modelId="{F4F3EDDB-2306-420C-89F8-F6BBEF631499}">
      <dgm:prSet/>
      <dgm:spPr/>
      <dgm:t>
        <a:bodyPr/>
        <a:lstStyle/>
        <a:p>
          <a:pPr>
            <a:lnSpc>
              <a:spcPct val="100000"/>
            </a:lnSpc>
          </a:pPr>
          <a:r>
            <a:rPr lang="de-CH"/>
            <a:t>Value out-</a:t>
          </a:r>
          <a:r>
            <a:rPr lang="de-CH" err="1"/>
            <a:t>of</a:t>
          </a:r>
          <a:r>
            <a:rPr lang="de-CH"/>
            <a:t>-</a:t>
          </a:r>
          <a:r>
            <a:rPr lang="de-CH" err="1"/>
            <a:t>the</a:t>
          </a:r>
          <a:r>
            <a:rPr lang="de-CH"/>
            <a:t>-box UI </a:t>
          </a:r>
          <a:r>
            <a:rPr lang="de-CH" b="0">
              <a:latin typeface="Bookman Old Style" panose="020F0302020204030204"/>
            </a:rPr>
            <a:t>handling</a:t>
          </a:r>
          <a:r>
            <a:rPr lang="de-CH" b="0"/>
            <a:t> moderate </a:t>
          </a:r>
          <a:r>
            <a:rPr lang="de-CH" b="0" err="1"/>
            <a:t>to</a:t>
          </a:r>
          <a:r>
            <a:rPr lang="de-CH" b="0"/>
            <a:t> large </a:t>
          </a:r>
          <a:r>
            <a:rPr lang="de-CH" b="0" err="1"/>
            <a:t>datasets</a:t>
          </a:r>
          <a:r>
            <a:rPr lang="de-CH"/>
            <a:t> </a:t>
          </a:r>
          <a:r>
            <a:rPr lang="de-CH" err="1"/>
            <a:t>smoothly</a:t>
          </a:r>
          <a:r>
            <a:rPr lang="de-CH"/>
            <a:t>.</a:t>
          </a:r>
          <a:endParaRPr lang="en-US"/>
        </a:p>
      </dgm:t>
    </dgm:pt>
    <dgm:pt modelId="{86A679DF-9826-45F1-8EA6-EDE8CCACDD75}" type="parTrans" cxnId="{9976E410-7F96-40B6-A821-A685E0D3B506}">
      <dgm:prSet/>
      <dgm:spPr/>
      <dgm:t>
        <a:bodyPr/>
        <a:lstStyle/>
        <a:p>
          <a:endParaRPr lang="en-US"/>
        </a:p>
      </dgm:t>
    </dgm:pt>
    <dgm:pt modelId="{F40ECAF2-89CA-48D6-9EF7-4BB0D143E2F8}" type="sibTrans" cxnId="{9976E410-7F96-40B6-A821-A685E0D3B506}">
      <dgm:prSet/>
      <dgm:spPr/>
      <dgm:t>
        <a:bodyPr/>
        <a:lstStyle/>
        <a:p>
          <a:endParaRPr lang="en-US"/>
        </a:p>
      </dgm:t>
    </dgm:pt>
    <dgm:pt modelId="{A7F75E07-0AC3-4A03-8233-28BC8D0AF225}" type="pres">
      <dgm:prSet presAssocID="{FF9EA276-A812-4116-8933-A31EE5E9274A}" presName="root" presStyleCnt="0">
        <dgm:presLayoutVars>
          <dgm:dir/>
          <dgm:resizeHandles val="exact"/>
        </dgm:presLayoutVars>
      </dgm:prSet>
      <dgm:spPr/>
    </dgm:pt>
    <dgm:pt modelId="{8E597BCA-8573-4488-B270-EA0835276C44}" type="pres">
      <dgm:prSet presAssocID="{0C6E08E2-8882-400A-90A0-BBE70266483B}" presName="compNode" presStyleCnt="0"/>
      <dgm:spPr/>
    </dgm:pt>
    <dgm:pt modelId="{64D6F710-1585-460D-9A21-CD66E713BA8E}" type="pres">
      <dgm:prSet presAssocID="{0C6E08E2-8882-400A-90A0-BBE7026648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15C80ED-1DEB-4F37-8E60-33D89DB5A6A0}" type="pres">
      <dgm:prSet presAssocID="{0C6E08E2-8882-400A-90A0-BBE70266483B}" presName="iconSpace" presStyleCnt="0"/>
      <dgm:spPr/>
    </dgm:pt>
    <dgm:pt modelId="{F69E2909-4A35-4152-85AA-2FE1DAF9BBCE}" type="pres">
      <dgm:prSet presAssocID="{0C6E08E2-8882-400A-90A0-BBE70266483B}" presName="parTx" presStyleLbl="revTx" presStyleIdx="0" presStyleCnt="4">
        <dgm:presLayoutVars>
          <dgm:chMax val="0"/>
          <dgm:chPref val="0"/>
        </dgm:presLayoutVars>
      </dgm:prSet>
      <dgm:spPr/>
    </dgm:pt>
    <dgm:pt modelId="{E85D3A85-F10A-4BC7-81D3-B233A7647DFB}" type="pres">
      <dgm:prSet presAssocID="{0C6E08E2-8882-400A-90A0-BBE70266483B}" presName="txSpace" presStyleCnt="0"/>
      <dgm:spPr/>
    </dgm:pt>
    <dgm:pt modelId="{330A8F0B-FD21-45E1-9513-D0F8AA292BA1}" type="pres">
      <dgm:prSet presAssocID="{0C6E08E2-8882-400A-90A0-BBE70266483B}" presName="desTx" presStyleLbl="revTx" presStyleIdx="1" presStyleCnt="4">
        <dgm:presLayoutVars/>
      </dgm:prSet>
      <dgm:spPr/>
    </dgm:pt>
    <dgm:pt modelId="{1F42E7B5-D71C-4D0B-AD45-7B6249E17CD6}" type="pres">
      <dgm:prSet presAssocID="{E733B0A3-B373-419C-8720-77BFBB3E7640}" presName="sibTrans" presStyleCnt="0"/>
      <dgm:spPr/>
    </dgm:pt>
    <dgm:pt modelId="{12FF9D11-CF34-49D5-ACF9-BF3CEF924BC1}" type="pres">
      <dgm:prSet presAssocID="{30F83598-A020-490F-9900-EB7D79D60B62}" presName="compNode" presStyleCnt="0"/>
      <dgm:spPr/>
    </dgm:pt>
    <dgm:pt modelId="{68E6ABB9-41CB-43A4-A547-CE79553EE2CA}" type="pres">
      <dgm:prSet presAssocID="{30F83598-A020-490F-9900-EB7D79D60B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7BAED2C-01AF-4129-B4BB-FCF1CFAFDFE9}" type="pres">
      <dgm:prSet presAssocID="{30F83598-A020-490F-9900-EB7D79D60B62}" presName="iconSpace" presStyleCnt="0"/>
      <dgm:spPr/>
    </dgm:pt>
    <dgm:pt modelId="{DCE638A7-9801-4F69-9A3C-ADD8928A45AE}" type="pres">
      <dgm:prSet presAssocID="{30F83598-A020-490F-9900-EB7D79D60B62}" presName="parTx" presStyleLbl="revTx" presStyleIdx="2" presStyleCnt="4">
        <dgm:presLayoutVars>
          <dgm:chMax val="0"/>
          <dgm:chPref val="0"/>
        </dgm:presLayoutVars>
      </dgm:prSet>
      <dgm:spPr/>
    </dgm:pt>
    <dgm:pt modelId="{1FD401F2-5FFB-48C3-8C56-6CAB32F77C95}" type="pres">
      <dgm:prSet presAssocID="{30F83598-A020-490F-9900-EB7D79D60B62}" presName="txSpace" presStyleCnt="0"/>
      <dgm:spPr/>
    </dgm:pt>
    <dgm:pt modelId="{2EC7E437-770E-4100-BC7A-3D101F0DBBA0}" type="pres">
      <dgm:prSet presAssocID="{30F83598-A020-490F-9900-EB7D79D60B62}" presName="desTx" presStyleLbl="revTx" presStyleIdx="3" presStyleCnt="4">
        <dgm:presLayoutVars/>
      </dgm:prSet>
      <dgm:spPr/>
    </dgm:pt>
  </dgm:ptLst>
  <dgm:cxnLst>
    <dgm:cxn modelId="{9976E410-7F96-40B6-A821-A685E0D3B506}" srcId="{30F83598-A020-490F-9900-EB7D79D60B62}" destId="{F4F3EDDB-2306-420C-89F8-F6BBEF631499}" srcOrd="1" destOrd="0" parTransId="{86A679DF-9826-45F1-8EA6-EDE8CCACDD75}" sibTransId="{F40ECAF2-89CA-48D6-9EF7-4BB0D143E2F8}"/>
    <dgm:cxn modelId="{5B220013-2170-47DF-A262-56B6FB921164}" type="presOf" srcId="{6D9268E2-0243-4FA2-B6C3-CE2F67A1B895}" destId="{2EC7E437-770E-4100-BC7A-3D101F0DBBA0}" srcOrd="0" destOrd="0" presId="urn:microsoft.com/office/officeart/2018/5/layout/CenteredIconLabelDescriptionList"/>
    <dgm:cxn modelId="{3DCC4736-C850-45C6-A55E-DA302804A3BC}" srcId="{0C6E08E2-8882-400A-90A0-BBE70266483B}" destId="{8B19F9B2-6FA9-4C90-9D86-8C9F9CD1129D}" srcOrd="1" destOrd="0" parTransId="{7D71E100-F39E-4D8F-8165-476AE15BD880}" sibTransId="{A46F077D-CB63-4429-9AE0-EB49A6300CF8}"/>
    <dgm:cxn modelId="{082C8746-0BB5-4649-A101-B3648D3BB1DA}" type="presOf" srcId="{FF9EA276-A812-4116-8933-A31EE5E9274A}" destId="{A7F75E07-0AC3-4A03-8233-28BC8D0AF225}" srcOrd="0" destOrd="0" presId="urn:microsoft.com/office/officeart/2018/5/layout/CenteredIconLabelDescriptionList"/>
    <dgm:cxn modelId="{91927755-0A07-4302-8A4C-773643B120A4}" type="presOf" srcId="{47D715B5-FFBD-44B9-BEE8-FD048A32F819}" destId="{330A8F0B-FD21-45E1-9513-D0F8AA292BA1}" srcOrd="0" destOrd="0" presId="urn:microsoft.com/office/officeart/2018/5/layout/CenteredIconLabelDescriptionList"/>
    <dgm:cxn modelId="{70032076-DFB1-4016-B036-56BDA2DFD274}" srcId="{0C6E08E2-8882-400A-90A0-BBE70266483B}" destId="{47D715B5-FFBD-44B9-BEE8-FD048A32F819}" srcOrd="0" destOrd="0" parTransId="{9AD37D90-2EEE-4F39-9867-32D7240933C3}" sibTransId="{D557D84B-D769-4423-89C8-05FB27CEDD96}"/>
    <dgm:cxn modelId="{85D5DB92-F252-4F1B-A962-720856DD730A}" srcId="{FF9EA276-A812-4116-8933-A31EE5E9274A}" destId="{0C6E08E2-8882-400A-90A0-BBE70266483B}" srcOrd="0" destOrd="0" parTransId="{26815859-AAAC-483D-A46B-433D019B8420}" sibTransId="{E733B0A3-B373-419C-8720-77BFBB3E7640}"/>
    <dgm:cxn modelId="{00545398-6D39-4341-B25D-1EFAE2957F7A}" type="presOf" srcId="{30F83598-A020-490F-9900-EB7D79D60B62}" destId="{DCE638A7-9801-4F69-9A3C-ADD8928A45AE}" srcOrd="0" destOrd="0" presId="urn:microsoft.com/office/officeart/2018/5/layout/CenteredIconLabelDescriptionList"/>
    <dgm:cxn modelId="{002CF69E-FD46-44A1-8FCE-DEEC72FFCAAA}" type="presOf" srcId="{F4F3EDDB-2306-420C-89F8-F6BBEF631499}" destId="{2EC7E437-770E-4100-BC7A-3D101F0DBBA0}" srcOrd="0" destOrd="1" presId="urn:microsoft.com/office/officeart/2018/5/layout/CenteredIconLabelDescriptionList"/>
    <dgm:cxn modelId="{9F50BDA5-0ECF-4A29-93A5-E0139BED10CD}" srcId="{30F83598-A020-490F-9900-EB7D79D60B62}" destId="{6D9268E2-0243-4FA2-B6C3-CE2F67A1B895}" srcOrd="0" destOrd="0" parTransId="{85D705F1-8B91-4637-9B81-062D921272C8}" sibTransId="{64B8ED78-6B39-474A-B7DC-3811196C0DF7}"/>
    <dgm:cxn modelId="{BD2F27C8-2130-40B4-A93E-70561954EAC3}" srcId="{FF9EA276-A812-4116-8933-A31EE5E9274A}" destId="{30F83598-A020-490F-9900-EB7D79D60B62}" srcOrd="1" destOrd="0" parTransId="{0A1A0273-B1BB-41A6-8A63-41122BD31D77}" sibTransId="{7B8F05B2-3C68-4660-849C-0EBA4FDC7FB4}"/>
    <dgm:cxn modelId="{39AE09DF-BBFA-4573-A708-6E0DF6FB0426}" type="presOf" srcId="{0C6E08E2-8882-400A-90A0-BBE70266483B}" destId="{F69E2909-4A35-4152-85AA-2FE1DAF9BBCE}" srcOrd="0" destOrd="0" presId="urn:microsoft.com/office/officeart/2018/5/layout/CenteredIconLabelDescriptionList"/>
    <dgm:cxn modelId="{29F9CCE8-8C1C-4C91-96DC-55A14E191F94}" type="presOf" srcId="{8B19F9B2-6FA9-4C90-9D86-8C9F9CD1129D}" destId="{330A8F0B-FD21-45E1-9513-D0F8AA292BA1}" srcOrd="0" destOrd="1" presId="urn:microsoft.com/office/officeart/2018/5/layout/CenteredIconLabelDescriptionList"/>
    <dgm:cxn modelId="{8AC62CFC-BD0A-4749-A39F-AA091D77C163}" type="presParOf" srcId="{A7F75E07-0AC3-4A03-8233-28BC8D0AF225}" destId="{8E597BCA-8573-4488-B270-EA0835276C44}" srcOrd="0" destOrd="0" presId="urn:microsoft.com/office/officeart/2018/5/layout/CenteredIconLabelDescriptionList"/>
    <dgm:cxn modelId="{4267B3C0-B626-413E-AEB9-1D7BCC2A581C}" type="presParOf" srcId="{8E597BCA-8573-4488-B270-EA0835276C44}" destId="{64D6F710-1585-460D-9A21-CD66E713BA8E}" srcOrd="0" destOrd="0" presId="urn:microsoft.com/office/officeart/2018/5/layout/CenteredIconLabelDescriptionList"/>
    <dgm:cxn modelId="{F52F6865-2AF8-43E8-AD1E-A6C43B35B60E}" type="presParOf" srcId="{8E597BCA-8573-4488-B270-EA0835276C44}" destId="{515C80ED-1DEB-4F37-8E60-33D89DB5A6A0}" srcOrd="1" destOrd="0" presId="urn:microsoft.com/office/officeart/2018/5/layout/CenteredIconLabelDescriptionList"/>
    <dgm:cxn modelId="{9E21CA8C-5BC3-4E0F-BDA5-694F386E71E0}" type="presParOf" srcId="{8E597BCA-8573-4488-B270-EA0835276C44}" destId="{F69E2909-4A35-4152-85AA-2FE1DAF9BBCE}" srcOrd="2" destOrd="0" presId="urn:microsoft.com/office/officeart/2018/5/layout/CenteredIconLabelDescriptionList"/>
    <dgm:cxn modelId="{8BCB5C25-BEA1-4719-A7F3-7916357F9B2A}" type="presParOf" srcId="{8E597BCA-8573-4488-B270-EA0835276C44}" destId="{E85D3A85-F10A-4BC7-81D3-B233A7647DFB}" srcOrd="3" destOrd="0" presId="urn:microsoft.com/office/officeart/2018/5/layout/CenteredIconLabelDescriptionList"/>
    <dgm:cxn modelId="{806C2D3F-3C96-4F76-A55F-D9F84D360135}" type="presParOf" srcId="{8E597BCA-8573-4488-B270-EA0835276C44}" destId="{330A8F0B-FD21-45E1-9513-D0F8AA292BA1}" srcOrd="4" destOrd="0" presId="urn:microsoft.com/office/officeart/2018/5/layout/CenteredIconLabelDescriptionList"/>
    <dgm:cxn modelId="{FE21F1CE-5912-427F-AA5C-221C7F398E0B}" type="presParOf" srcId="{A7F75E07-0AC3-4A03-8233-28BC8D0AF225}" destId="{1F42E7B5-D71C-4D0B-AD45-7B6249E17CD6}" srcOrd="1" destOrd="0" presId="urn:microsoft.com/office/officeart/2018/5/layout/CenteredIconLabelDescriptionList"/>
    <dgm:cxn modelId="{28B8C3F5-175B-4A13-A64D-0F0BFE0EF794}" type="presParOf" srcId="{A7F75E07-0AC3-4A03-8233-28BC8D0AF225}" destId="{12FF9D11-CF34-49D5-ACF9-BF3CEF924BC1}" srcOrd="2" destOrd="0" presId="urn:microsoft.com/office/officeart/2018/5/layout/CenteredIconLabelDescriptionList"/>
    <dgm:cxn modelId="{1E57FED9-C08C-490F-9AC5-67CFE3795BFF}" type="presParOf" srcId="{12FF9D11-CF34-49D5-ACF9-BF3CEF924BC1}" destId="{68E6ABB9-41CB-43A4-A547-CE79553EE2CA}" srcOrd="0" destOrd="0" presId="urn:microsoft.com/office/officeart/2018/5/layout/CenteredIconLabelDescriptionList"/>
    <dgm:cxn modelId="{40CC8C39-4469-49FD-BDB4-3E78765E1A23}" type="presParOf" srcId="{12FF9D11-CF34-49D5-ACF9-BF3CEF924BC1}" destId="{97BAED2C-01AF-4129-B4BB-FCF1CFAFDFE9}" srcOrd="1" destOrd="0" presId="urn:microsoft.com/office/officeart/2018/5/layout/CenteredIconLabelDescriptionList"/>
    <dgm:cxn modelId="{E5507017-88D9-4A39-84D9-85BAE1FF03D8}" type="presParOf" srcId="{12FF9D11-CF34-49D5-ACF9-BF3CEF924BC1}" destId="{DCE638A7-9801-4F69-9A3C-ADD8928A45AE}" srcOrd="2" destOrd="0" presId="urn:microsoft.com/office/officeart/2018/5/layout/CenteredIconLabelDescriptionList"/>
    <dgm:cxn modelId="{705AE607-2CEC-40D1-A14D-13644A6C30A9}" type="presParOf" srcId="{12FF9D11-CF34-49D5-ACF9-BF3CEF924BC1}" destId="{1FD401F2-5FFB-48C3-8C56-6CAB32F77C95}" srcOrd="3" destOrd="0" presId="urn:microsoft.com/office/officeart/2018/5/layout/CenteredIconLabelDescriptionList"/>
    <dgm:cxn modelId="{7AB22BF4-36FB-43BB-A391-EC9F74080369}" type="presParOf" srcId="{12FF9D11-CF34-49D5-ACF9-BF3CEF924BC1}" destId="{2EC7E437-770E-4100-BC7A-3D101F0DBBA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0FFA95-D542-41FF-9BC9-52E97E3C41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B5EFC5C-9410-42A3-A045-69C3618CEF48}">
      <dgm:prSet/>
      <dgm:spPr/>
      <dgm:t>
        <a:bodyPr/>
        <a:lstStyle/>
        <a:p>
          <a:r>
            <a:rPr lang="de-CH"/>
            <a:t>Due to the limitations in functionality the audience is limited.</a:t>
          </a:r>
          <a:endParaRPr lang="en-US"/>
        </a:p>
      </dgm:t>
    </dgm:pt>
    <dgm:pt modelId="{359A31C1-40D7-4A11-899A-B5AEC39C60E1}" type="parTrans" cxnId="{32D48AF6-6E40-40B9-9A9D-91D0221C9648}">
      <dgm:prSet/>
      <dgm:spPr/>
      <dgm:t>
        <a:bodyPr/>
        <a:lstStyle/>
        <a:p>
          <a:endParaRPr lang="en-US"/>
        </a:p>
      </dgm:t>
    </dgm:pt>
    <dgm:pt modelId="{058A4C2B-BACC-4D69-8687-2DFF79A79994}" type="sibTrans" cxnId="{32D48AF6-6E40-40B9-9A9D-91D0221C9648}">
      <dgm:prSet/>
      <dgm:spPr/>
      <dgm:t>
        <a:bodyPr/>
        <a:lstStyle/>
        <a:p>
          <a:endParaRPr lang="en-US"/>
        </a:p>
      </dgm:t>
    </dgm:pt>
    <dgm:pt modelId="{1ED0F65B-EEF1-49FE-A740-7CF919DA9A9E}">
      <dgm:prSet/>
      <dgm:spPr/>
      <dgm:t>
        <a:bodyPr/>
        <a:lstStyle/>
        <a:p>
          <a:r>
            <a:rPr lang="de-CH"/>
            <a:t>Useful tool during the development process</a:t>
          </a:r>
          <a:endParaRPr lang="en-US"/>
        </a:p>
      </dgm:t>
    </dgm:pt>
    <dgm:pt modelId="{21DF9823-CCCB-49A1-9D61-E868F82DC27D}" type="parTrans" cxnId="{0B504201-7250-494E-BAD4-314C3DDCCF15}">
      <dgm:prSet/>
      <dgm:spPr/>
      <dgm:t>
        <a:bodyPr/>
        <a:lstStyle/>
        <a:p>
          <a:endParaRPr lang="en-US"/>
        </a:p>
      </dgm:t>
    </dgm:pt>
    <dgm:pt modelId="{2D9945E0-8D19-4745-81B6-4607F897A1F2}" type="sibTrans" cxnId="{0B504201-7250-494E-BAD4-314C3DDCCF15}">
      <dgm:prSet/>
      <dgm:spPr/>
      <dgm:t>
        <a:bodyPr/>
        <a:lstStyle/>
        <a:p>
          <a:endParaRPr lang="en-US"/>
        </a:p>
      </dgm:t>
    </dgm:pt>
    <dgm:pt modelId="{BB27A13F-CCEE-49A4-9E53-F8A46E7C6601}" type="pres">
      <dgm:prSet presAssocID="{1D0FFA95-D542-41FF-9BC9-52E97E3C4154}" presName="root" presStyleCnt="0">
        <dgm:presLayoutVars>
          <dgm:dir/>
          <dgm:resizeHandles val="exact"/>
        </dgm:presLayoutVars>
      </dgm:prSet>
      <dgm:spPr/>
    </dgm:pt>
    <dgm:pt modelId="{849D05F3-D6E7-47E9-A550-2950B827D8E0}" type="pres">
      <dgm:prSet presAssocID="{6B5EFC5C-9410-42A3-A045-69C3618CEF48}" presName="compNode" presStyleCnt="0"/>
      <dgm:spPr/>
    </dgm:pt>
    <dgm:pt modelId="{DAD9CB23-FF83-4FB3-A9C6-D082DC754511}" type="pres">
      <dgm:prSet presAssocID="{6B5EFC5C-9410-42A3-A045-69C3618CEF48}" presName="bgRect" presStyleLbl="bgShp" presStyleIdx="0" presStyleCnt="2"/>
      <dgm:spPr/>
    </dgm:pt>
    <dgm:pt modelId="{91559C64-2185-4F6D-B424-46E9B37AD2E6}" type="pres">
      <dgm:prSet presAssocID="{6B5EFC5C-9410-42A3-A045-69C3618CEF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0B689DD0-1146-4FE9-B14C-EEDC1F2B2EBD}" type="pres">
      <dgm:prSet presAssocID="{6B5EFC5C-9410-42A3-A045-69C3618CEF48}" presName="spaceRect" presStyleCnt="0"/>
      <dgm:spPr/>
    </dgm:pt>
    <dgm:pt modelId="{2E5B1458-AD64-413F-AACF-4C1DA526B86E}" type="pres">
      <dgm:prSet presAssocID="{6B5EFC5C-9410-42A3-A045-69C3618CEF48}" presName="parTx" presStyleLbl="revTx" presStyleIdx="0" presStyleCnt="2">
        <dgm:presLayoutVars>
          <dgm:chMax val="0"/>
          <dgm:chPref val="0"/>
        </dgm:presLayoutVars>
      </dgm:prSet>
      <dgm:spPr/>
    </dgm:pt>
    <dgm:pt modelId="{6955FAEE-F99D-4A36-9DF7-1083A33E9165}" type="pres">
      <dgm:prSet presAssocID="{058A4C2B-BACC-4D69-8687-2DFF79A79994}" presName="sibTrans" presStyleCnt="0"/>
      <dgm:spPr/>
    </dgm:pt>
    <dgm:pt modelId="{CB82E264-CC2C-416A-80FC-3824D874DE4E}" type="pres">
      <dgm:prSet presAssocID="{1ED0F65B-EEF1-49FE-A740-7CF919DA9A9E}" presName="compNode" presStyleCnt="0"/>
      <dgm:spPr/>
    </dgm:pt>
    <dgm:pt modelId="{BEDAFA97-B457-4F60-BB90-2E38CF128010}" type="pres">
      <dgm:prSet presAssocID="{1ED0F65B-EEF1-49FE-A740-7CF919DA9A9E}" presName="bgRect" presStyleLbl="bgShp" presStyleIdx="1" presStyleCnt="2"/>
      <dgm:spPr/>
    </dgm:pt>
    <dgm:pt modelId="{CCC8A909-EC6E-42D5-9B1E-987EC79E0C75}" type="pres">
      <dgm:prSet presAssocID="{1ED0F65B-EEF1-49FE-A740-7CF919DA9A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8D4810CF-5D16-41B9-89A5-F7475B56CA78}" type="pres">
      <dgm:prSet presAssocID="{1ED0F65B-EEF1-49FE-A740-7CF919DA9A9E}" presName="spaceRect" presStyleCnt="0"/>
      <dgm:spPr/>
    </dgm:pt>
    <dgm:pt modelId="{CA8C2D3A-ECA6-4953-9E1F-5C4E38C49B54}" type="pres">
      <dgm:prSet presAssocID="{1ED0F65B-EEF1-49FE-A740-7CF919DA9A9E}" presName="parTx" presStyleLbl="revTx" presStyleIdx="1" presStyleCnt="2">
        <dgm:presLayoutVars>
          <dgm:chMax val="0"/>
          <dgm:chPref val="0"/>
        </dgm:presLayoutVars>
      </dgm:prSet>
      <dgm:spPr/>
    </dgm:pt>
  </dgm:ptLst>
  <dgm:cxnLst>
    <dgm:cxn modelId="{0B504201-7250-494E-BAD4-314C3DDCCF15}" srcId="{1D0FFA95-D542-41FF-9BC9-52E97E3C4154}" destId="{1ED0F65B-EEF1-49FE-A740-7CF919DA9A9E}" srcOrd="1" destOrd="0" parTransId="{21DF9823-CCCB-49A1-9D61-E868F82DC27D}" sibTransId="{2D9945E0-8D19-4745-81B6-4607F897A1F2}"/>
    <dgm:cxn modelId="{31053D31-A3AF-48EB-88AD-FD2A89E42CD9}" type="presOf" srcId="{1D0FFA95-D542-41FF-9BC9-52E97E3C4154}" destId="{BB27A13F-CCEE-49A4-9E53-F8A46E7C6601}" srcOrd="0" destOrd="0" presId="urn:microsoft.com/office/officeart/2018/2/layout/IconVerticalSolidList"/>
    <dgm:cxn modelId="{C9253B69-E0F5-4E0A-B09F-79787F91ED39}" type="presOf" srcId="{6B5EFC5C-9410-42A3-A045-69C3618CEF48}" destId="{2E5B1458-AD64-413F-AACF-4C1DA526B86E}" srcOrd="0" destOrd="0" presId="urn:microsoft.com/office/officeart/2018/2/layout/IconVerticalSolidList"/>
    <dgm:cxn modelId="{F6EDF3A6-ABD2-4CF0-A1E0-2125CEC590B1}" type="presOf" srcId="{1ED0F65B-EEF1-49FE-A740-7CF919DA9A9E}" destId="{CA8C2D3A-ECA6-4953-9E1F-5C4E38C49B54}" srcOrd="0" destOrd="0" presId="urn:microsoft.com/office/officeart/2018/2/layout/IconVerticalSolidList"/>
    <dgm:cxn modelId="{32D48AF6-6E40-40B9-9A9D-91D0221C9648}" srcId="{1D0FFA95-D542-41FF-9BC9-52E97E3C4154}" destId="{6B5EFC5C-9410-42A3-A045-69C3618CEF48}" srcOrd="0" destOrd="0" parTransId="{359A31C1-40D7-4A11-899A-B5AEC39C60E1}" sibTransId="{058A4C2B-BACC-4D69-8687-2DFF79A79994}"/>
    <dgm:cxn modelId="{F34DA54B-D197-4F44-9B5B-C6F3F13FA441}" type="presParOf" srcId="{BB27A13F-CCEE-49A4-9E53-F8A46E7C6601}" destId="{849D05F3-D6E7-47E9-A550-2950B827D8E0}" srcOrd="0" destOrd="0" presId="urn:microsoft.com/office/officeart/2018/2/layout/IconVerticalSolidList"/>
    <dgm:cxn modelId="{69BDB420-4B98-4FA4-840F-C5C567010C3A}" type="presParOf" srcId="{849D05F3-D6E7-47E9-A550-2950B827D8E0}" destId="{DAD9CB23-FF83-4FB3-A9C6-D082DC754511}" srcOrd="0" destOrd="0" presId="urn:microsoft.com/office/officeart/2018/2/layout/IconVerticalSolidList"/>
    <dgm:cxn modelId="{8A759AD4-1DF6-4932-8C81-5362D6EB3850}" type="presParOf" srcId="{849D05F3-D6E7-47E9-A550-2950B827D8E0}" destId="{91559C64-2185-4F6D-B424-46E9B37AD2E6}" srcOrd="1" destOrd="0" presId="urn:microsoft.com/office/officeart/2018/2/layout/IconVerticalSolidList"/>
    <dgm:cxn modelId="{F8EFF12E-8DEF-4B4B-B4E7-1A48DC03CB89}" type="presParOf" srcId="{849D05F3-D6E7-47E9-A550-2950B827D8E0}" destId="{0B689DD0-1146-4FE9-B14C-EEDC1F2B2EBD}" srcOrd="2" destOrd="0" presId="urn:microsoft.com/office/officeart/2018/2/layout/IconVerticalSolidList"/>
    <dgm:cxn modelId="{360B7A40-EEB5-4752-A4BC-62CE7E2BDCBD}" type="presParOf" srcId="{849D05F3-D6E7-47E9-A550-2950B827D8E0}" destId="{2E5B1458-AD64-413F-AACF-4C1DA526B86E}" srcOrd="3" destOrd="0" presId="urn:microsoft.com/office/officeart/2018/2/layout/IconVerticalSolidList"/>
    <dgm:cxn modelId="{2A806B5C-E406-4495-8A68-6E0F6C97D8C2}" type="presParOf" srcId="{BB27A13F-CCEE-49A4-9E53-F8A46E7C6601}" destId="{6955FAEE-F99D-4A36-9DF7-1083A33E9165}" srcOrd="1" destOrd="0" presId="urn:microsoft.com/office/officeart/2018/2/layout/IconVerticalSolidList"/>
    <dgm:cxn modelId="{BCA894F4-20A7-4D8A-A600-8ECE34CAB10D}" type="presParOf" srcId="{BB27A13F-CCEE-49A4-9E53-F8A46E7C6601}" destId="{CB82E264-CC2C-416A-80FC-3824D874DE4E}" srcOrd="2" destOrd="0" presId="urn:microsoft.com/office/officeart/2018/2/layout/IconVerticalSolidList"/>
    <dgm:cxn modelId="{2D1AE511-8EDC-4710-90E2-CB0A7FE28D35}" type="presParOf" srcId="{CB82E264-CC2C-416A-80FC-3824D874DE4E}" destId="{BEDAFA97-B457-4F60-BB90-2E38CF128010}" srcOrd="0" destOrd="0" presId="urn:microsoft.com/office/officeart/2018/2/layout/IconVerticalSolidList"/>
    <dgm:cxn modelId="{E2034D3F-EEC7-4D47-B38E-655CA03DE289}" type="presParOf" srcId="{CB82E264-CC2C-416A-80FC-3824D874DE4E}" destId="{CCC8A909-EC6E-42D5-9B1E-987EC79E0C75}" srcOrd="1" destOrd="0" presId="urn:microsoft.com/office/officeart/2018/2/layout/IconVerticalSolidList"/>
    <dgm:cxn modelId="{48C13386-A2FA-49C4-916F-139F6B6220CA}" type="presParOf" srcId="{CB82E264-CC2C-416A-80FC-3824D874DE4E}" destId="{8D4810CF-5D16-41B9-89A5-F7475B56CA78}" srcOrd="2" destOrd="0" presId="urn:microsoft.com/office/officeart/2018/2/layout/IconVerticalSolidList"/>
    <dgm:cxn modelId="{D1AD4371-7DF2-45CE-A51C-1534CA5A698A}" type="presParOf" srcId="{CB82E264-CC2C-416A-80FC-3824D874DE4E}" destId="{CA8C2D3A-ECA6-4953-9E1F-5C4E38C49B5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9A3C9-ED27-4F49-9F3A-88DA3D61144C}">
      <dsp:nvSpPr>
        <dsp:cNvPr id="0" name=""/>
        <dsp:cNvSpPr/>
      </dsp:nvSpPr>
      <dsp:spPr>
        <a:xfrm>
          <a:off x="0" y="4136"/>
          <a:ext cx="5928344" cy="88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7A690-4285-44E6-81A0-A8492716D562}">
      <dsp:nvSpPr>
        <dsp:cNvPr id="0" name=""/>
        <dsp:cNvSpPr/>
      </dsp:nvSpPr>
      <dsp:spPr>
        <a:xfrm>
          <a:off x="266526" y="202379"/>
          <a:ext cx="484594" cy="484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578BE-9775-48CE-BD0A-E7BB59CA7533}">
      <dsp:nvSpPr>
        <dsp:cNvPr id="0" name=""/>
        <dsp:cNvSpPr/>
      </dsp:nvSpPr>
      <dsp:spPr>
        <a:xfrm>
          <a:off x="1017648" y="4136"/>
          <a:ext cx="4910695" cy="88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48" tIns="93248" rIns="93248" bIns="93248" numCol="1" spcCol="1270" anchor="ctr" anchorCtr="0">
          <a:noAutofit/>
        </a:bodyPr>
        <a:lstStyle/>
        <a:p>
          <a:pPr marL="0" lvl="0" indent="0" algn="l" defTabSz="844550">
            <a:lnSpc>
              <a:spcPct val="100000"/>
            </a:lnSpc>
            <a:spcBef>
              <a:spcPct val="0"/>
            </a:spcBef>
            <a:spcAft>
              <a:spcPct val="35000"/>
            </a:spcAft>
            <a:buNone/>
          </a:pPr>
          <a:r>
            <a:rPr lang="de-CH" sz="1900" kern="1200"/>
            <a:t>What is Neo4J Browser?</a:t>
          </a:r>
          <a:endParaRPr lang="en-US" sz="1900" kern="1200"/>
        </a:p>
      </dsp:txBody>
      <dsp:txXfrm>
        <a:off x="1017648" y="4136"/>
        <a:ext cx="4910695" cy="881080"/>
      </dsp:txXfrm>
    </dsp:sp>
    <dsp:sp modelId="{494505ED-53FE-4B52-B66A-BC649F776DCD}">
      <dsp:nvSpPr>
        <dsp:cNvPr id="0" name=""/>
        <dsp:cNvSpPr/>
      </dsp:nvSpPr>
      <dsp:spPr>
        <a:xfrm>
          <a:off x="0" y="1105487"/>
          <a:ext cx="5928344" cy="88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C977D-8892-40D0-8AC3-6ECE4C979FCF}">
      <dsp:nvSpPr>
        <dsp:cNvPr id="0" name=""/>
        <dsp:cNvSpPr/>
      </dsp:nvSpPr>
      <dsp:spPr>
        <a:xfrm>
          <a:off x="266526" y="1303730"/>
          <a:ext cx="484594" cy="484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C70E53-D804-46D0-BF8D-09525D6B904B}">
      <dsp:nvSpPr>
        <dsp:cNvPr id="0" name=""/>
        <dsp:cNvSpPr/>
      </dsp:nvSpPr>
      <dsp:spPr>
        <a:xfrm>
          <a:off x="1017648" y="1105487"/>
          <a:ext cx="4910695" cy="88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48" tIns="93248" rIns="93248" bIns="93248" numCol="1" spcCol="1270" anchor="ctr" anchorCtr="0">
          <a:noAutofit/>
        </a:bodyPr>
        <a:lstStyle/>
        <a:p>
          <a:pPr marL="0" lvl="0" indent="0" algn="l" defTabSz="844550">
            <a:lnSpc>
              <a:spcPct val="100000"/>
            </a:lnSpc>
            <a:spcBef>
              <a:spcPct val="0"/>
            </a:spcBef>
            <a:spcAft>
              <a:spcPct val="35000"/>
            </a:spcAft>
            <a:buNone/>
          </a:pPr>
          <a:r>
            <a:rPr lang="en-US" sz="1900" kern="1200"/>
            <a:t>Visualization of graph structures with Neo4J Browser</a:t>
          </a:r>
        </a:p>
      </dsp:txBody>
      <dsp:txXfrm>
        <a:off x="1017648" y="1105487"/>
        <a:ext cx="4910695" cy="881080"/>
      </dsp:txXfrm>
    </dsp:sp>
    <dsp:sp modelId="{1B1F3C1F-9F14-4067-ABE2-71F2A9C39CF1}">
      <dsp:nvSpPr>
        <dsp:cNvPr id="0" name=""/>
        <dsp:cNvSpPr/>
      </dsp:nvSpPr>
      <dsp:spPr>
        <a:xfrm>
          <a:off x="0" y="2206838"/>
          <a:ext cx="5928344" cy="88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07439B-CC5F-4A1D-AA3A-D27EFE810A49}">
      <dsp:nvSpPr>
        <dsp:cNvPr id="0" name=""/>
        <dsp:cNvSpPr/>
      </dsp:nvSpPr>
      <dsp:spPr>
        <a:xfrm>
          <a:off x="266526" y="2405081"/>
          <a:ext cx="484594" cy="484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0513AB-008A-40CF-86CF-6A51C3D63115}">
      <dsp:nvSpPr>
        <dsp:cNvPr id="0" name=""/>
        <dsp:cNvSpPr/>
      </dsp:nvSpPr>
      <dsp:spPr>
        <a:xfrm>
          <a:off x="1017648" y="2206838"/>
          <a:ext cx="4910695" cy="88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48" tIns="93248" rIns="93248" bIns="93248" numCol="1" spcCol="1270" anchor="ctr" anchorCtr="0">
          <a:noAutofit/>
        </a:bodyPr>
        <a:lstStyle/>
        <a:p>
          <a:pPr marL="0" lvl="0" indent="0" algn="l" defTabSz="844550">
            <a:lnSpc>
              <a:spcPct val="100000"/>
            </a:lnSpc>
            <a:spcBef>
              <a:spcPct val="0"/>
            </a:spcBef>
            <a:spcAft>
              <a:spcPct val="35000"/>
            </a:spcAft>
            <a:buNone/>
          </a:pPr>
          <a:r>
            <a:rPr lang="en-US" sz="1900" kern="1200"/>
            <a:t>Main audience of the tool</a:t>
          </a:r>
        </a:p>
      </dsp:txBody>
      <dsp:txXfrm>
        <a:off x="1017648" y="2206838"/>
        <a:ext cx="4910695" cy="881080"/>
      </dsp:txXfrm>
    </dsp:sp>
    <dsp:sp modelId="{1F14E5C7-C194-4A33-92A2-E3A930B42426}">
      <dsp:nvSpPr>
        <dsp:cNvPr id="0" name=""/>
        <dsp:cNvSpPr/>
      </dsp:nvSpPr>
      <dsp:spPr>
        <a:xfrm>
          <a:off x="0" y="3308188"/>
          <a:ext cx="5928344" cy="88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5096D-84F4-43F2-AA7B-4407827EAC45}">
      <dsp:nvSpPr>
        <dsp:cNvPr id="0" name=""/>
        <dsp:cNvSpPr/>
      </dsp:nvSpPr>
      <dsp:spPr>
        <a:xfrm>
          <a:off x="266526" y="3506432"/>
          <a:ext cx="484594" cy="484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6B4116-F654-4815-8B41-5656B4BAA320}">
      <dsp:nvSpPr>
        <dsp:cNvPr id="0" name=""/>
        <dsp:cNvSpPr/>
      </dsp:nvSpPr>
      <dsp:spPr>
        <a:xfrm>
          <a:off x="1017648" y="3308188"/>
          <a:ext cx="4910695" cy="88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48" tIns="93248" rIns="93248" bIns="93248" numCol="1" spcCol="1270" anchor="ctr" anchorCtr="0">
          <a:noAutofit/>
        </a:bodyPr>
        <a:lstStyle/>
        <a:p>
          <a:pPr marL="0" lvl="0" indent="0" algn="l" defTabSz="844550">
            <a:lnSpc>
              <a:spcPct val="100000"/>
            </a:lnSpc>
            <a:spcBef>
              <a:spcPct val="0"/>
            </a:spcBef>
            <a:spcAft>
              <a:spcPct val="35000"/>
            </a:spcAft>
            <a:buNone/>
          </a:pPr>
          <a:r>
            <a:rPr lang="de-CH" sz="1900" kern="1200"/>
            <a:t>What are the limitations and how does it compare to other tools?</a:t>
          </a:r>
          <a:endParaRPr lang="en-US" sz="1900" kern="1200"/>
        </a:p>
      </dsp:txBody>
      <dsp:txXfrm>
        <a:off x="1017648" y="3308188"/>
        <a:ext cx="4910695" cy="881080"/>
      </dsp:txXfrm>
    </dsp:sp>
    <dsp:sp modelId="{5C71C3DE-FE84-4A24-A7B6-B95D7958D8E1}">
      <dsp:nvSpPr>
        <dsp:cNvPr id="0" name=""/>
        <dsp:cNvSpPr/>
      </dsp:nvSpPr>
      <dsp:spPr>
        <a:xfrm>
          <a:off x="0" y="4409539"/>
          <a:ext cx="5928344" cy="8810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DD0C5-71CC-43E5-B0AF-DBCBE0CDFCC4}">
      <dsp:nvSpPr>
        <dsp:cNvPr id="0" name=""/>
        <dsp:cNvSpPr/>
      </dsp:nvSpPr>
      <dsp:spPr>
        <a:xfrm>
          <a:off x="266526" y="4607782"/>
          <a:ext cx="484594" cy="4845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C6364E-4DF5-4EF7-A247-742EDA4CCF2D}">
      <dsp:nvSpPr>
        <dsp:cNvPr id="0" name=""/>
        <dsp:cNvSpPr/>
      </dsp:nvSpPr>
      <dsp:spPr>
        <a:xfrm>
          <a:off x="1017648" y="4409539"/>
          <a:ext cx="4910695" cy="881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48" tIns="93248" rIns="93248" bIns="93248" numCol="1" spcCol="1270" anchor="ctr" anchorCtr="0">
          <a:noAutofit/>
        </a:bodyPr>
        <a:lstStyle/>
        <a:p>
          <a:pPr marL="0" lvl="0" indent="0" algn="l" defTabSz="844550">
            <a:lnSpc>
              <a:spcPct val="100000"/>
            </a:lnSpc>
            <a:spcBef>
              <a:spcPct val="0"/>
            </a:spcBef>
            <a:spcAft>
              <a:spcPct val="35000"/>
            </a:spcAft>
            <a:buNone/>
          </a:pPr>
          <a:r>
            <a:rPr lang="de-CH" sz="1900" kern="1200"/>
            <a:t>Demo</a:t>
          </a:r>
          <a:endParaRPr lang="en-US" sz="1900" kern="1200"/>
        </a:p>
      </dsp:txBody>
      <dsp:txXfrm>
        <a:off x="1017648" y="4409539"/>
        <a:ext cx="4910695" cy="881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DA41C-A5BA-4599-9893-255CF57BB19B}">
      <dsp:nvSpPr>
        <dsp:cNvPr id="0" name=""/>
        <dsp:cNvSpPr/>
      </dsp:nvSpPr>
      <dsp:spPr>
        <a:xfrm>
          <a:off x="8007429" y="1548419"/>
          <a:ext cx="1023766" cy="487219"/>
        </a:xfrm>
        <a:custGeom>
          <a:avLst/>
          <a:gdLst/>
          <a:ahLst/>
          <a:cxnLst/>
          <a:rect l="0" t="0" r="0" b="0"/>
          <a:pathLst>
            <a:path>
              <a:moveTo>
                <a:pt x="0" y="0"/>
              </a:moveTo>
              <a:lnTo>
                <a:pt x="0" y="332026"/>
              </a:lnTo>
              <a:lnTo>
                <a:pt x="1023766" y="332026"/>
              </a:lnTo>
              <a:lnTo>
                <a:pt x="1023766" y="4872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B45579-544D-4219-B5B7-19DB6318EB27}">
      <dsp:nvSpPr>
        <dsp:cNvPr id="0" name=""/>
        <dsp:cNvSpPr/>
      </dsp:nvSpPr>
      <dsp:spPr>
        <a:xfrm>
          <a:off x="6983663" y="1548419"/>
          <a:ext cx="1023766" cy="487219"/>
        </a:xfrm>
        <a:custGeom>
          <a:avLst/>
          <a:gdLst/>
          <a:ahLst/>
          <a:cxnLst/>
          <a:rect l="0" t="0" r="0" b="0"/>
          <a:pathLst>
            <a:path>
              <a:moveTo>
                <a:pt x="1023766" y="0"/>
              </a:moveTo>
              <a:lnTo>
                <a:pt x="1023766" y="332026"/>
              </a:lnTo>
              <a:lnTo>
                <a:pt x="0" y="332026"/>
              </a:lnTo>
              <a:lnTo>
                <a:pt x="0" y="4872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C2FE98-20ED-44CA-B33F-8AB98EB699D2}">
      <dsp:nvSpPr>
        <dsp:cNvPr id="0" name=""/>
        <dsp:cNvSpPr/>
      </dsp:nvSpPr>
      <dsp:spPr>
        <a:xfrm>
          <a:off x="2888597" y="1548419"/>
          <a:ext cx="2047532" cy="487219"/>
        </a:xfrm>
        <a:custGeom>
          <a:avLst/>
          <a:gdLst/>
          <a:ahLst/>
          <a:cxnLst/>
          <a:rect l="0" t="0" r="0" b="0"/>
          <a:pathLst>
            <a:path>
              <a:moveTo>
                <a:pt x="0" y="0"/>
              </a:moveTo>
              <a:lnTo>
                <a:pt x="0" y="332026"/>
              </a:lnTo>
              <a:lnTo>
                <a:pt x="2047532" y="332026"/>
              </a:lnTo>
              <a:lnTo>
                <a:pt x="2047532" y="4872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A3958-587C-413A-B64B-B8611EAF9D76}">
      <dsp:nvSpPr>
        <dsp:cNvPr id="0" name=""/>
        <dsp:cNvSpPr/>
      </dsp:nvSpPr>
      <dsp:spPr>
        <a:xfrm>
          <a:off x="2842877" y="1548419"/>
          <a:ext cx="91440" cy="487219"/>
        </a:xfrm>
        <a:custGeom>
          <a:avLst/>
          <a:gdLst/>
          <a:ahLst/>
          <a:cxnLst/>
          <a:rect l="0" t="0" r="0" b="0"/>
          <a:pathLst>
            <a:path>
              <a:moveTo>
                <a:pt x="45720" y="0"/>
              </a:moveTo>
              <a:lnTo>
                <a:pt x="45720" y="4872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769D9B-E62E-41AE-8E23-4F64A9433650}">
      <dsp:nvSpPr>
        <dsp:cNvPr id="0" name=""/>
        <dsp:cNvSpPr/>
      </dsp:nvSpPr>
      <dsp:spPr>
        <a:xfrm>
          <a:off x="841064" y="1548419"/>
          <a:ext cx="2047532" cy="487219"/>
        </a:xfrm>
        <a:custGeom>
          <a:avLst/>
          <a:gdLst/>
          <a:ahLst/>
          <a:cxnLst/>
          <a:rect l="0" t="0" r="0" b="0"/>
          <a:pathLst>
            <a:path>
              <a:moveTo>
                <a:pt x="2047532" y="0"/>
              </a:moveTo>
              <a:lnTo>
                <a:pt x="2047532" y="332026"/>
              </a:lnTo>
              <a:lnTo>
                <a:pt x="0" y="332026"/>
              </a:lnTo>
              <a:lnTo>
                <a:pt x="0" y="4872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E4ADCB-E78F-49F9-B742-3C7DCF6AAFC0}">
      <dsp:nvSpPr>
        <dsp:cNvPr id="0" name=""/>
        <dsp:cNvSpPr/>
      </dsp:nvSpPr>
      <dsp:spPr>
        <a:xfrm>
          <a:off x="2050970" y="484633"/>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31F009-BFB3-47ED-9677-2580A7123C52}">
      <dsp:nvSpPr>
        <dsp:cNvPr id="0" name=""/>
        <dsp:cNvSpPr/>
      </dsp:nvSpPr>
      <dsp:spPr>
        <a:xfrm>
          <a:off x="2237109" y="661465"/>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CH" sz="1800" b="1" kern="1200" err="1"/>
            <a:t>Visualization</a:t>
          </a:r>
          <a:endParaRPr lang="de-CH" sz="1800" b="1" kern="1200"/>
        </a:p>
      </dsp:txBody>
      <dsp:txXfrm>
        <a:off x="2268266" y="692622"/>
        <a:ext cx="1612940" cy="1001472"/>
      </dsp:txXfrm>
    </dsp:sp>
    <dsp:sp modelId="{FA33C041-6F58-4F01-BEAE-9CC318674752}">
      <dsp:nvSpPr>
        <dsp:cNvPr id="0" name=""/>
        <dsp:cNvSpPr/>
      </dsp:nvSpPr>
      <dsp:spPr>
        <a:xfrm>
          <a:off x="3437" y="2035639"/>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9EC82-D834-4346-B8FA-FC7C7837E9D6}">
      <dsp:nvSpPr>
        <dsp:cNvPr id="0" name=""/>
        <dsp:cNvSpPr/>
      </dsp:nvSpPr>
      <dsp:spPr>
        <a:xfrm>
          <a:off x="189577" y="2212471"/>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Neo4J Browser is a component of the graph database management system Neo4J</a:t>
          </a:r>
        </a:p>
      </dsp:txBody>
      <dsp:txXfrm>
        <a:off x="220734" y="2243628"/>
        <a:ext cx="1612940" cy="1001472"/>
      </dsp:txXfrm>
    </dsp:sp>
    <dsp:sp modelId="{FF626082-C57E-4BB0-A426-7A28996E7782}">
      <dsp:nvSpPr>
        <dsp:cNvPr id="0" name=""/>
        <dsp:cNvSpPr/>
      </dsp:nvSpPr>
      <dsp:spPr>
        <a:xfrm>
          <a:off x="2050970" y="2035639"/>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515315-9724-42E3-96AA-D29CB0BB46F9}">
      <dsp:nvSpPr>
        <dsp:cNvPr id="0" name=""/>
        <dsp:cNvSpPr/>
      </dsp:nvSpPr>
      <dsp:spPr>
        <a:xfrm>
          <a:off x="2237109" y="2212471"/>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Visualization of stored data in the Neo4J-database</a:t>
          </a:r>
        </a:p>
      </dsp:txBody>
      <dsp:txXfrm>
        <a:off x="2268266" y="2243628"/>
        <a:ext cx="1612940" cy="1001472"/>
      </dsp:txXfrm>
    </dsp:sp>
    <dsp:sp modelId="{74211FFA-FA33-413B-B409-B9C876FAA708}">
      <dsp:nvSpPr>
        <dsp:cNvPr id="0" name=""/>
        <dsp:cNvSpPr/>
      </dsp:nvSpPr>
      <dsp:spPr>
        <a:xfrm>
          <a:off x="4098503" y="2035639"/>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80087-DAF5-459E-BF43-6C84C573762E}">
      <dsp:nvSpPr>
        <dsp:cNvPr id="0" name=""/>
        <dsp:cNvSpPr/>
      </dsp:nvSpPr>
      <dsp:spPr>
        <a:xfrm>
          <a:off x="4284642" y="2212471"/>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Offers other functionalities to interact with Neo4J</a:t>
          </a:r>
          <a:endParaRPr lang="en-US" sz="1200" kern="1200"/>
        </a:p>
      </dsp:txBody>
      <dsp:txXfrm>
        <a:off x="4315799" y="2243628"/>
        <a:ext cx="1612940" cy="1001472"/>
      </dsp:txXfrm>
    </dsp:sp>
    <dsp:sp modelId="{BD50EB4C-BBC5-4291-A253-99836A879D3E}">
      <dsp:nvSpPr>
        <dsp:cNvPr id="0" name=""/>
        <dsp:cNvSpPr/>
      </dsp:nvSpPr>
      <dsp:spPr>
        <a:xfrm>
          <a:off x="7169802" y="484633"/>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9B97-33D0-46E0-9C56-C325CC655CD0}">
      <dsp:nvSpPr>
        <dsp:cNvPr id="0" name=""/>
        <dsp:cNvSpPr/>
      </dsp:nvSpPr>
      <dsp:spPr>
        <a:xfrm>
          <a:off x="7355941" y="661465"/>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de-CH" sz="1800" b="1" kern="1200"/>
            <a:t>Query-</a:t>
          </a:r>
          <a:r>
            <a:rPr lang="de-CH" sz="1800" b="1" kern="1200" err="1"/>
            <a:t>Execution</a:t>
          </a:r>
          <a:endParaRPr lang="en-US" sz="1800" b="1" kern="1200"/>
        </a:p>
      </dsp:txBody>
      <dsp:txXfrm>
        <a:off x="7387098" y="692622"/>
        <a:ext cx="1612940" cy="1001472"/>
      </dsp:txXfrm>
    </dsp:sp>
    <dsp:sp modelId="{1D532C59-9889-49E5-98CB-A990A7502EAE}">
      <dsp:nvSpPr>
        <dsp:cNvPr id="0" name=""/>
        <dsp:cNvSpPr/>
      </dsp:nvSpPr>
      <dsp:spPr>
        <a:xfrm>
          <a:off x="6146036" y="2035639"/>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00BDC-8777-4443-B99D-28E300500D71}">
      <dsp:nvSpPr>
        <dsp:cNvPr id="0" name=""/>
        <dsp:cNvSpPr/>
      </dsp:nvSpPr>
      <dsp:spPr>
        <a:xfrm>
          <a:off x="6332175" y="2212471"/>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Execution of graph-transformations</a:t>
          </a:r>
        </a:p>
      </dsp:txBody>
      <dsp:txXfrm>
        <a:off x="6363332" y="2243628"/>
        <a:ext cx="1612940" cy="1001472"/>
      </dsp:txXfrm>
    </dsp:sp>
    <dsp:sp modelId="{74318F5C-6045-4D84-B6D1-FC40AF9C89E1}">
      <dsp:nvSpPr>
        <dsp:cNvPr id="0" name=""/>
        <dsp:cNvSpPr/>
      </dsp:nvSpPr>
      <dsp:spPr>
        <a:xfrm>
          <a:off x="8193568" y="2035639"/>
          <a:ext cx="1675254" cy="10637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B369E2-8561-457A-9745-82A7599E0013}">
      <dsp:nvSpPr>
        <dsp:cNvPr id="0" name=""/>
        <dsp:cNvSpPr/>
      </dsp:nvSpPr>
      <dsp:spPr>
        <a:xfrm>
          <a:off x="8379708" y="2212471"/>
          <a:ext cx="1675254" cy="106378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Can be achieved using Cypher</a:t>
          </a:r>
        </a:p>
      </dsp:txBody>
      <dsp:txXfrm>
        <a:off x="8410865" y="2243628"/>
        <a:ext cx="1612940" cy="1001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571D1-8367-413B-B37F-C5AD347B000F}">
      <dsp:nvSpPr>
        <dsp:cNvPr id="0" name=""/>
        <dsp:cNvSpPr/>
      </dsp:nvSpPr>
      <dsp:spPr>
        <a:xfrm>
          <a:off x="2946" y="1101376"/>
          <a:ext cx="2104012" cy="1336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3DA5CDF-116B-4A48-AAE9-6D53E0736AA1}">
      <dsp:nvSpPr>
        <dsp:cNvPr id="0" name=""/>
        <dsp:cNvSpPr/>
      </dsp:nvSpPr>
      <dsp:spPr>
        <a:xfrm>
          <a:off x="236726"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de-CH" sz="3400" kern="1200">
              <a:latin typeface="Bookman Old Style" panose="020F0302020204030204"/>
            </a:rPr>
            <a:t>Gravis</a:t>
          </a:r>
        </a:p>
      </dsp:txBody>
      <dsp:txXfrm>
        <a:off x="275858" y="1362598"/>
        <a:ext cx="2025748" cy="1257784"/>
      </dsp:txXfrm>
    </dsp:sp>
    <dsp:sp modelId="{0616C056-81A4-4B62-B8C7-71CF4977D97B}">
      <dsp:nvSpPr>
        <dsp:cNvPr id="0" name=""/>
        <dsp:cNvSpPr/>
      </dsp:nvSpPr>
      <dsp:spPr>
        <a:xfrm>
          <a:off x="2574518" y="1101376"/>
          <a:ext cx="2104012" cy="1336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BF3973-AECB-4C78-941B-FA3ED2A6E30E}">
      <dsp:nvSpPr>
        <dsp:cNvPr id="0" name=""/>
        <dsp:cNvSpPr/>
      </dsp:nvSpPr>
      <dsp:spPr>
        <a:xfrm>
          <a:off x="2808297"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de-CH" sz="3400" kern="1200"/>
            <a:t>Gephi</a:t>
          </a:r>
          <a:endParaRPr lang="en-US" sz="3400" kern="1200"/>
        </a:p>
      </dsp:txBody>
      <dsp:txXfrm>
        <a:off x="2847429" y="1362598"/>
        <a:ext cx="2025748" cy="1257784"/>
      </dsp:txXfrm>
    </dsp:sp>
    <dsp:sp modelId="{04BF190A-416B-479C-A83F-54628D35E3B5}">
      <dsp:nvSpPr>
        <dsp:cNvPr id="0" name=""/>
        <dsp:cNvSpPr/>
      </dsp:nvSpPr>
      <dsp:spPr>
        <a:xfrm>
          <a:off x="5146089" y="1101376"/>
          <a:ext cx="2104012" cy="1336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5395250-7286-4F42-9100-9F4C1263BFD4}">
      <dsp:nvSpPr>
        <dsp:cNvPr id="0" name=""/>
        <dsp:cNvSpPr/>
      </dsp:nvSpPr>
      <dsp:spPr>
        <a:xfrm>
          <a:off x="5379868"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0" kern="1200">
              <a:solidFill>
                <a:srgbClr val="000000"/>
              </a:solidFill>
              <a:latin typeface="Calibri"/>
              <a:ea typeface="Calibri"/>
              <a:cs typeface="Calibri"/>
            </a:rPr>
            <a:t>D3Graph</a:t>
          </a:r>
          <a:endParaRPr lang="de-CH" sz="3400" b="0" kern="1200">
            <a:latin typeface="Bookman Old Style" panose="020F0302020204030204"/>
          </a:endParaRPr>
        </a:p>
      </dsp:txBody>
      <dsp:txXfrm>
        <a:off x="5419000" y="1362598"/>
        <a:ext cx="2025748" cy="1257784"/>
      </dsp:txXfrm>
    </dsp:sp>
    <dsp:sp modelId="{135C7C97-A6C3-44AA-80F3-968A0AAFBDBE}">
      <dsp:nvSpPr>
        <dsp:cNvPr id="0" name=""/>
        <dsp:cNvSpPr/>
      </dsp:nvSpPr>
      <dsp:spPr>
        <a:xfrm>
          <a:off x="7717661" y="1101376"/>
          <a:ext cx="2104012" cy="13360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E5D6720D-2F9C-48C6-8D82-4ACB7DDEDDA5}">
      <dsp:nvSpPr>
        <dsp:cNvPr id="0" name=""/>
        <dsp:cNvSpPr/>
      </dsp:nvSpPr>
      <dsp:spPr>
        <a:xfrm>
          <a:off x="7951440" y="1323466"/>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de-CH" sz="3400" kern="1200"/>
            <a:t>NetworkX</a:t>
          </a:r>
          <a:endParaRPr lang="en-US" sz="3400" kern="1200"/>
        </a:p>
      </dsp:txBody>
      <dsp:txXfrm>
        <a:off x="7990572" y="1362598"/>
        <a:ext cx="2025748" cy="1257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6F710-1585-460D-9A21-CD66E713BA8E}">
      <dsp:nvSpPr>
        <dsp:cNvPr id="0" name=""/>
        <dsp:cNvSpPr/>
      </dsp:nvSpPr>
      <dsp:spPr>
        <a:xfrm>
          <a:off x="1735199" y="1136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9E2909-4A35-4152-85AA-2FE1DAF9BBCE}">
      <dsp:nvSpPr>
        <dsp:cNvPr id="0" name=""/>
        <dsp:cNvSpPr/>
      </dsp:nvSpPr>
      <dsp:spPr>
        <a:xfrm>
          <a:off x="331199" y="17776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de-CH" sz="3600" kern="1200"/>
            <a:t>Main </a:t>
          </a:r>
          <a:r>
            <a:rPr lang="de-CH" sz="3600" kern="1200" err="1"/>
            <a:t>Audience</a:t>
          </a:r>
        </a:p>
      </dsp:txBody>
      <dsp:txXfrm>
        <a:off x="331199" y="1777614"/>
        <a:ext cx="4320000" cy="648000"/>
      </dsp:txXfrm>
    </dsp:sp>
    <dsp:sp modelId="{330A8F0B-FD21-45E1-9513-D0F8AA292BA1}">
      <dsp:nvSpPr>
        <dsp:cNvPr id="0" name=""/>
        <dsp:cNvSpPr/>
      </dsp:nvSpPr>
      <dsp:spPr>
        <a:xfrm>
          <a:off x="331199" y="2496284"/>
          <a:ext cx="4320000" cy="115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CH" sz="1700" b="0" i="0" kern="1200">
              <a:latin typeface="Bookman Old Style" panose="020F0302020204030204"/>
            </a:rPr>
            <a:t>Integration</a:t>
          </a:r>
          <a:r>
            <a:rPr lang="de-CH" sz="1700" b="0" i="0" kern="1200"/>
            <a:t> </a:t>
          </a:r>
          <a:r>
            <a:rPr lang="de-CH" sz="1700" b="0" kern="1200">
              <a:latin typeface="Bookman Old Style" panose="020F0302020204030204"/>
            </a:rPr>
            <a:t>of </a:t>
          </a:r>
          <a:r>
            <a:rPr lang="de-CH" sz="1700" b="0" kern="1200" err="1"/>
            <a:t>graph</a:t>
          </a:r>
          <a:r>
            <a:rPr lang="de-CH" sz="1700" b="0" kern="1200"/>
            <a:t> </a:t>
          </a:r>
          <a:r>
            <a:rPr lang="de-CH" sz="1700" b="0" kern="1200" err="1"/>
            <a:t>database</a:t>
          </a:r>
          <a:r>
            <a:rPr lang="de-CH" sz="1700" b="0" kern="1200"/>
            <a:t> + </a:t>
          </a:r>
          <a:r>
            <a:rPr lang="de-CH" sz="1700" b="0" kern="1200" err="1"/>
            <a:t>built</a:t>
          </a:r>
          <a:r>
            <a:rPr lang="de-CH" sz="1700" b="0" kern="1200"/>
            <a:t>-in </a:t>
          </a:r>
          <a:r>
            <a:rPr lang="de-CH" sz="1700" b="0" kern="1200" err="1"/>
            <a:t>visualization</a:t>
          </a:r>
          <a:r>
            <a:rPr lang="de-CH" sz="1700" b="0" kern="1200"/>
            <a:t>.</a:t>
          </a:r>
          <a:endParaRPr lang="en-US" sz="1700" b="0" kern="1200"/>
        </a:p>
        <a:p>
          <a:pPr marL="0" lvl="0" indent="0" algn="ctr" defTabSz="755650">
            <a:lnSpc>
              <a:spcPct val="100000"/>
            </a:lnSpc>
            <a:spcBef>
              <a:spcPct val="0"/>
            </a:spcBef>
            <a:spcAft>
              <a:spcPct val="35000"/>
            </a:spcAft>
            <a:buNone/>
          </a:pPr>
          <a:r>
            <a:rPr lang="de-CH" sz="1700" b="0" kern="1200">
              <a:latin typeface="Bookman Old Style" panose="020F0302020204030204"/>
            </a:rPr>
            <a:t>Real-time</a:t>
          </a:r>
          <a:r>
            <a:rPr lang="de-CH" sz="1700" b="0" kern="1200"/>
            <a:t>, </a:t>
          </a:r>
          <a:r>
            <a:rPr lang="de-CH" sz="1700" b="0" kern="1200" err="1"/>
            <a:t>interactive</a:t>
          </a:r>
          <a:r>
            <a:rPr lang="de-CH" sz="1700" b="0" kern="1200"/>
            <a:t> </a:t>
          </a:r>
          <a:r>
            <a:rPr lang="de-CH" sz="1700" b="0" kern="1200" err="1"/>
            <a:t>graph</a:t>
          </a:r>
          <a:r>
            <a:rPr lang="de-CH" sz="1700" b="0" kern="1200"/>
            <a:t> </a:t>
          </a:r>
          <a:r>
            <a:rPr lang="de-CH" sz="1700" b="0" kern="1200" err="1"/>
            <a:t>exploration</a:t>
          </a:r>
          <a:r>
            <a:rPr lang="de-CH" sz="1700" b="0" kern="1200"/>
            <a:t> </a:t>
          </a:r>
          <a:r>
            <a:rPr lang="de-CH" sz="1700" b="0" kern="1200" err="1"/>
            <a:t>with</a:t>
          </a:r>
          <a:r>
            <a:rPr lang="de-CH" sz="1700" b="0" kern="1200"/>
            <a:t> minimal extra </a:t>
          </a:r>
          <a:r>
            <a:rPr lang="de-CH" sz="1700" b="0" kern="1200" err="1"/>
            <a:t>setup</a:t>
          </a:r>
          <a:r>
            <a:rPr lang="de-CH" sz="1700" b="0" kern="1200"/>
            <a:t>.</a:t>
          </a:r>
          <a:endParaRPr lang="en-US" sz="1700" b="0" kern="1200"/>
        </a:p>
      </dsp:txBody>
      <dsp:txXfrm>
        <a:off x="331199" y="2496284"/>
        <a:ext cx="4320000" cy="1150934"/>
      </dsp:txXfrm>
    </dsp:sp>
    <dsp:sp modelId="{68E6ABB9-41CB-43A4-A547-CE79553EE2CA}">
      <dsp:nvSpPr>
        <dsp:cNvPr id="0" name=""/>
        <dsp:cNvSpPr/>
      </dsp:nvSpPr>
      <dsp:spPr>
        <a:xfrm>
          <a:off x="6811200" y="1136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E638A7-9801-4F69-9A3C-ADD8928A45AE}">
      <dsp:nvSpPr>
        <dsp:cNvPr id="0" name=""/>
        <dsp:cNvSpPr/>
      </dsp:nvSpPr>
      <dsp:spPr>
        <a:xfrm>
          <a:off x="5407199" y="177761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de-CH" sz="3600" kern="1200" err="1"/>
            <a:t>Why</a:t>
          </a:r>
          <a:r>
            <a:rPr lang="de-CH" sz="3600" kern="1200"/>
            <a:t> Choose It</a:t>
          </a:r>
        </a:p>
      </dsp:txBody>
      <dsp:txXfrm>
        <a:off x="5407199" y="1777614"/>
        <a:ext cx="4320000" cy="648000"/>
      </dsp:txXfrm>
    </dsp:sp>
    <dsp:sp modelId="{2EC7E437-770E-4100-BC7A-3D101F0DBBA0}">
      <dsp:nvSpPr>
        <dsp:cNvPr id="0" name=""/>
        <dsp:cNvSpPr/>
      </dsp:nvSpPr>
      <dsp:spPr>
        <a:xfrm>
          <a:off x="5407199" y="2496284"/>
          <a:ext cx="4320000" cy="1150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de-CH" sz="1700" b="0" kern="1200">
              <a:latin typeface="Bookman Old Style" panose="020F0302020204030204"/>
            </a:rPr>
            <a:t>Single</a:t>
          </a:r>
          <a:r>
            <a:rPr lang="de-CH" sz="1700" b="0" kern="1200"/>
            <a:t> </a:t>
          </a:r>
          <a:r>
            <a:rPr lang="de-CH" sz="1700" b="0" kern="1200" err="1"/>
            <a:t>environment</a:t>
          </a:r>
          <a:r>
            <a:rPr lang="de-CH" sz="1700" kern="1200"/>
            <a:t> </a:t>
          </a:r>
          <a:r>
            <a:rPr lang="de-CH" sz="1700" kern="1200" err="1"/>
            <a:t>where</a:t>
          </a:r>
          <a:r>
            <a:rPr lang="de-CH" sz="1700" kern="1200"/>
            <a:t> </a:t>
          </a:r>
          <a:r>
            <a:rPr lang="de-CH" sz="1700" kern="1200" err="1"/>
            <a:t>data</a:t>
          </a:r>
          <a:r>
            <a:rPr lang="de-CH" sz="1700" kern="1200"/>
            <a:t> </a:t>
          </a:r>
          <a:r>
            <a:rPr lang="de-CH" sz="1700" kern="1200" err="1"/>
            <a:t>is</a:t>
          </a:r>
          <a:r>
            <a:rPr lang="de-CH" sz="1700" kern="1200"/>
            <a:t> </a:t>
          </a:r>
          <a:r>
            <a:rPr lang="de-CH" sz="1700" kern="1200" err="1"/>
            <a:t>stored</a:t>
          </a:r>
          <a:r>
            <a:rPr lang="de-CH" sz="1700" kern="1200"/>
            <a:t>, </a:t>
          </a:r>
          <a:r>
            <a:rPr lang="de-CH" sz="1700" kern="1200" err="1"/>
            <a:t>queried</a:t>
          </a:r>
          <a:r>
            <a:rPr lang="de-CH" sz="1700" kern="1200"/>
            <a:t>, and visualized</a:t>
          </a:r>
        </a:p>
        <a:p>
          <a:pPr marL="0" lvl="0" indent="0" algn="ctr" defTabSz="755650">
            <a:lnSpc>
              <a:spcPct val="100000"/>
            </a:lnSpc>
            <a:spcBef>
              <a:spcPct val="0"/>
            </a:spcBef>
            <a:spcAft>
              <a:spcPct val="35000"/>
            </a:spcAft>
            <a:buNone/>
          </a:pPr>
          <a:r>
            <a:rPr lang="de-CH" sz="1700" kern="1200"/>
            <a:t>Value out-</a:t>
          </a:r>
          <a:r>
            <a:rPr lang="de-CH" sz="1700" kern="1200" err="1"/>
            <a:t>of</a:t>
          </a:r>
          <a:r>
            <a:rPr lang="de-CH" sz="1700" kern="1200"/>
            <a:t>-</a:t>
          </a:r>
          <a:r>
            <a:rPr lang="de-CH" sz="1700" kern="1200" err="1"/>
            <a:t>the</a:t>
          </a:r>
          <a:r>
            <a:rPr lang="de-CH" sz="1700" kern="1200"/>
            <a:t>-box UI </a:t>
          </a:r>
          <a:r>
            <a:rPr lang="de-CH" sz="1700" b="0" kern="1200">
              <a:latin typeface="Bookman Old Style" panose="020F0302020204030204"/>
            </a:rPr>
            <a:t>handling</a:t>
          </a:r>
          <a:r>
            <a:rPr lang="de-CH" sz="1700" b="0" kern="1200"/>
            <a:t> moderate </a:t>
          </a:r>
          <a:r>
            <a:rPr lang="de-CH" sz="1700" b="0" kern="1200" err="1"/>
            <a:t>to</a:t>
          </a:r>
          <a:r>
            <a:rPr lang="de-CH" sz="1700" b="0" kern="1200"/>
            <a:t> large </a:t>
          </a:r>
          <a:r>
            <a:rPr lang="de-CH" sz="1700" b="0" kern="1200" err="1"/>
            <a:t>datasets</a:t>
          </a:r>
          <a:r>
            <a:rPr lang="de-CH" sz="1700" kern="1200"/>
            <a:t> </a:t>
          </a:r>
          <a:r>
            <a:rPr lang="de-CH" sz="1700" kern="1200" err="1"/>
            <a:t>smoothly</a:t>
          </a:r>
          <a:r>
            <a:rPr lang="de-CH" sz="1700" kern="1200"/>
            <a:t>.</a:t>
          </a:r>
          <a:endParaRPr lang="en-US" sz="1700" kern="1200"/>
        </a:p>
      </dsp:txBody>
      <dsp:txXfrm>
        <a:off x="5407199" y="2496284"/>
        <a:ext cx="4320000" cy="1150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9CB23-FF83-4FB3-A9C6-D082DC754511}">
      <dsp:nvSpPr>
        <dsp:cNvPr id="0" name=""/>
        <dsp:cNvSpPr/>
      </dsp:nvSpPr>
      <dsp:spPr>
        <a:xfrm>
          <a:off x="0" y="611144"/>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59C64-2185-4F6D-B424-46E9B37AD2E6}">
      <dsp:nvSpPr>
        <dsp:cNvPr id="0" name=""/>
        <dsp:cNvSpPr/>
      </dsp:nvSpPr>
      <dsp:spPr>
        <a:xfrm>
          <a:off x="341300" y="865004"/>
          <a:ext cx="620547" cy="620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5B1458-AD64-413F-AACF-4C1DA526B86E}">
      <dsp:nvSpPr>
        <dsp:cNvPr id="0" name=""/>
        <dsp:cNvSpPr/>
      </dsp:nvSpPr>
      <dsp:spPr>
        <a:xfrm>
          <a:off x="1303148" y="611144"/>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de-CH" sz="2500" kern="1200"/>
            <a:t>Due to the limitations in functionality the audience is limited.</a:t>
          </a:r>
          <a:endParaRPr lang="en-US" sz="2500" kern="1200"/>
        </a:p>
      </dsp:txBody>
      <dsp:txXfrm>
        <a:off x="1303148" y="611144"/>
        <a:ext cx="8755251" cy="1128267"/>
      </dsp:txXfrm>
    </dsp:sp>
    <dsp:sp modelId="{BEDAFA97-B457-4F60-BB90-2E38CF128010}">
      <dsp:nvSpPr>
        <dsp:cNvPr id="0" name=""/>
        <dsp:cNvSpPr/>
      </dsp:nvSpPr>
      <dsp:spPr>
        <a:xfrm>
          <a:off x="0" y="2021478"/>
          <a:ext cx="10058399" cy="11282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8A909-EC6E-42D5-9B1E-987EC79E0C75}">
      <dsp:nvSpPr>
        <dsp:cNvPr id="0" name=""/>
        <dsp:cNvSpPr/>
      </dsp:nvSpPr>
      <dsp:spPr>
        <a:xfrm>
          <a:off x="341300" y="2275339"/>
          <a:ext cx="620547" cy="620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8C2D3A-ECA6-4953-9E1F-5C4E38C49B54}">
      <dsp:nvSpPr>
        <dsp:cNvPr id="0" name=""/>
        <dsp:cNvSpPr/>
      </dsp:nvSpPr>
      <dsp:spPr>
        <a:xfrm>
          <a:off x="1303148" y="2021478"/>
          <a:ext cx="8755251" cy="1128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08" tIns="119408" rIns="119408" bIns="119408" numCol="1" spcCol="1270" anchor="ctr" anchorCtr="0">
          <a:noAutofit/>
        </a:bodyPr>
        <a:lstStyle/>
        <a:p>
          <a:pPr marL="0" lvl="0" indent="0" algn="l" defTabSz="1111250">
            <a:lnSpc>
              <a:spcPct val="90000"/>
            </a:lnSpc>
            <a:spcBef>
              <a:spcPct val="0"/>
            </a:spcBef>
            <a:spcAft>
              <a:spcPct val="35000"/>
            </a:spcAft>
            <a:buNone/>
          </a:pPr>
          <a:r>
            <a:rPr lang="de-CH" sz="2500" kern="1200"/>
            <a:t>Useful tool during the development process</a:t>
          </a:r>
          <a:endParaRPr lang="en-US" sz="2500" kern="1200"/>
        </a:p>
      </dsp:txBody>
      <dsp:txXfrm>
        <a:off x="1303148" y="2021478"/>
        <a:ext cx="8755251" cy="112826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E9365CA-364D-48DC-B5AC-4F8873046863}" type="datetime1">
              <a:rPr lang="fr-FR" smtClean="0"/>
              <a:t>28/02/2025</a:t>
            </a:fld>
            <a:endParaRPr lang="en-US"/>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2D3078-DA5E-4880-B925-4637DC8E791D}" type="datetime1">
              <a:rPr lang="fr-FR" smtClean="0"/>
              <a:t>28/02/2025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eo4j.com/blog/graph-visualization/neo4j-graph-visualization-tools/#h-1-neo4j-browser-development-too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hlinkClick r:id="rId3"/>
              </a:rPr>
              <a:t>https://neo4j.com/blog/graph-visualization/neo4j-graph-visualization-tools/#h-1-neo4j-browser-development-tool</a:t>
            </a:r>
          </a:p>
          <a:p>
            <a:endParaRPr lang="en-US">
              <a:ea typeface="Calibri"/>
              <a:cs typeface="Calibri"/>
            </a:endParaRPr>
          </a:p>
          <a:p>
            <a:r>
              <a:rPr lang="en-US"/>
              <a:t>Neo4j Desktop includes the </a:t>
            </a:r>
            <a:r>
              <a:rPr lang="en-US" b="1"/>
              <a:t>Neo4j Browser</a:t>
            </a:r>
            <a:r>
              <a:rPr lang="en-US"/>
              <a:t>, which is the main interface for executing Cypher queries and exploring graph data. The Neo4j Browser is accessible directly from within Neo4j Desktop, making it a core tool for working with the database.</a:t>
            </a:r>
          </a:p>
          <a:p>
            <a:endParaRPr lang="en-US">
              <a:ea typeface="Calibri" panose="020F0502020204030204"/>
              <a:cs typeface="Calibri" panose="020F0502020204030204"/>
            </a:endParaRPr>
          </a:p>
          <a:p>
            <a:r>
              <a:rPr lang="en-US"/>
              <a:t>The </a:t>
            </a:r>
            <a:r>
              <a:rPr lang="en-US" b="1"/>
              <a:t>Neo4j Browser</a:t>
            </a:r>
            <a:r>
              <a:rPr lang="en-US"/>
              <a:t> is a </a:t>
            </a:r>
            <a:r>
              <a:rPr lang="en-US" b="1"/>
              <a:t>web-based user interface</a:t>
            </a:r>
            <a:r>
              <a:rPr lang="en-US"/>
              <a:t> that provides a visual environment for interacting with a Neo4j graph database. It allows users to execute </a:t>
            </a:r>
            <a:r>
              <a:rPr lang="en-US" b="1"/>
              <a:t>Cypher queries</a:t>
            </a:r>
            <a:r>
              <a:rPr lang="en-US"/>
              <a:t>, view the results, and explore the structure of graph data through </a:t>
            </a:r>
            <a:r>
              <a:rPr lang="en-US" err="1"/>
              <a:t>visualisations</a:t>
            </a:r>
            <a:r>
              <a:rPr lang="en-US"/>
              <a:t>. The Browser is integral to Neo4j’s ecosystem because it provides an interactive and accessible interface to work with graph data without needing to write complex code or use command-line tools.</a:t>
            </a:r>
            <a:endParaRPr lang="en-US">
              <a:ea typeface="Calibri"/>
              <a:cs typeface="Calibri"/>
            </a:endParaRPr>
          </a:p>
          <a:p>
            <a:endParaRPr lang="en-US"/>
          </a:p>
          <a:p>
            <a:r>
              <a:rPr lang="en-US" b="1"/>
              <a:t>Cypher Query Execution</a:t>
            </a:r>
            <a:r>
              <a:rPr lang="en-US"/>
              <a:t>:</a:t>
            </a:r>
            <a:endParaRPr lang="en-US">
              <a:ea typeface="Calibri" panose="020F0502020204030204"/>
              <a:cs typeface="Calibri" panose="020F0502020204030204"/>
            </a:endParaRPr>
          </a:p>
          <a:p>
            <a:pPr marL="171450" indent="-171450">
              <a:buFont typeface="Arial"/>
              <a:buChar char="•"/>
            </a:pPr>
            <a:r>
              <a:rPr lang="en-US" b="1"/>
              <a:t>Cypher</a:t>
            </a:r>
            <a:r>
              <a:rPr lang="en-US"/>
              <a:t> is Neo4j's query language, and </a:t>
            </a:r>
            <a:r>
              <a:rPr lang="en-US" b="1"/>
              <a:t>Neo4j Browser</a:t>
            </a:r>
            <a:r>
              <a:rPr lang="en-US"/>
              <a:t> is the primary interface for executing Cypher queries. Cypher allows users to interact with the graph by searching for patterns, creating, updating, and deleting nodes and relationships.</a:t>
            </a:r>
          </a:p>
          <a:p>
            <a:pPr marL="171450" indent="-171450">
              <a:buFont typeface="Arial"/>
              <a:buChar char="•"/>
            </a:pPr>
            <a:r>
              <a:rPr lang="en-US"/>
              <a:t>Neo4j Browser provides an interactive </a:t>
            </a:r>
            <a:r>
              <a:rPr lang="en-US" b="1"/>
              <a:t>query editor</a:t>
            </a:r>
            <a:r>
              <a:rPr lang="en-US"/>
              <a:t> where you can type and run Cypher queries directly against the database. You get instant feedback in the form of the query results, which can be either in tabular format or displayed as a graph, depending on the nature of the query.</a:t>
            </a:r>
            <a:endParaRPr lang="en-US">
              <a:ea typeface="Calibri"/>
              <a:cs typeface="Calibri"/>
            </a:endParaRPr>
          </a:p>
          <a:p>
            <a:pPr marL="171450" indent="-171450">
              <a:buFont typeface="Arial"/>
              <a:buChar char="•"/>
            </a:pPr>
            <a:r>
              <a:rPr lang="en-US" b="1"/>
              <a:t>Query History</a:t>
            </a:r>
            <a:r>
              <a:rPr lang="en-US"/>
              <a:t>: The Browser maintains a history of previously executed queries, making it easy to re-run or modify earlier queries.</a:t>
            </a:r>
            <a:endParaRPr lang="en-US">
              <a:ea typeface="Calibri"/>
              <a:cs typeface="Calibri"/>
            </a:endParaRPr>
          </a:p>
          <a:p>
            <a:endParaRPr lang="en-US" b="1"/>
          </a:p>
          <a:p>
            <a:r>
              <a:rPr lang="en-US" b="1"/>
              <a:t>Graph </a:t>
            </a:r>
            <a:r>
              <a:rPr lang="en-US" b="1" err="1"/>
              <a:t>Visualisation</a:t>
            </a:r>
            <a:r>
              <a:rPr lang="en-US"/>
              <a:t>:</a:t>
            </a:r>
            <a:endParaRPr lang="en-US">
              <a:ea typeface="Calibri" panose="020F0502020204030204"/>
              <a:cs typeface="Calibri" panose="020F0502020204030204"/>
            </a:endParaRPr>
          </a:p>
          <a:p>
            <a:pPr marL="171450" indent="-171450">
              <a:buFont typeface="Arial"/>
              <a:buChar char="•"/>
            </a:pPr>
            <a:r>
              <a:rPr lang="en-US"/>
              <a:t>Neo4j Browser displays the result of Cypher queries as </a:t>
            </a:r>
            <a:r>
              <a:rPr lang="en-US" b="1"/>
              <a:t>graph </a:t>
            </a:r>
            <a:r>
              <a:rPr lang="en-US" b="1" err="1"/>
              <a:t>visualisations</a:t>
            </a:r>
            <a:r>
              <a:rPr lang="en-US"/>
              <a:t>. After executing a query, nodes and relationships are represented visually:</a:t>
            </a:r>
            <a:endParaRPr lang="en-US">
              <a:ea typeface="Calibri"/>
              <a:cs typeface="Calibri"/>
            </a:endParaRPr>
          </a:p>
          <a:p>
            <a:pPr marL="628650" lvl="1" indent="-171450">
              <a:buFont typeface="Arial"/>
              <a:buChar char="•"/>
            </a:pPr>
            <a:r>
              <a:rPr lang="en-US" b="1"/>
              <a:t>Nodes</a:t>
            </a:r>
            <a:r>
              <a:rPr lang="en-US"/>
              <a:t> are depicted as circles or ellipses.</a:t>
            </a:r>
            <a:endParaRPr lang="en-US">
              <a:ea typeface="Calibri"/>
              <a:cs typeface="Calibri"/>
            </a:endParaRPr>
          </a:p>
          <a:p>
            <a:pPr marL="628650" lvl="1" indent="-171450">
              <a:buFont typeface="Arial"/>
              <a:buChar char="•"/>
            </a:pPr>
            <a:r>
              <a:rPr lang="en-US" b="1"/>
              <a:t>Relationships</a:t>
            </a:r>
            <a:r>
              <a:rPr lang="en-US"/>
              <a:t> are represented as arrows connecting the nodes.</a:t>
            </a:r>
            <a:endParaRPr lang="en-US">
              <a:ea typeface="Calibri"/>
              <a:cs typeface="Calibri"/>
            </a:endParaRPr>
          </a:p>
          <a:p>
            <a:pPr marL="171450" indent="-171450">
              <a:buFont typeface="Arial"/>
              <a:buChar char="•"/>
            </a:pPr>
            <a:r>
              <a:rPr lang="en-US"/>
              <a:t>You can zoom in and out of the graph, move nodes around to </a:t>
            </a:r>
            <a:r>
              <a:rPr lang="en-US" err="1"/>
              <a:t>reorganise</a:t>
            </a:r>
            <a:r>
              <a:rPr lang="en-US"/>
              <a:t> the layout, and hover over nodes and relationships to get more information about them.</a:t>
            </a:r>
            <a:endParaRPr lang="en-US">
              <a:ea typeface="Calibri"/>
              <a:cs typeface="Calibri"/>
            </a:endParaRPr>
          </a:p>
          <a:p>
            <a:pPr marL="171450" indent="-171450">
              <a:buFont typeface="Arial"/>
              <a:buChar char="•"/>
            </a:pPr>
            <a:r>
              <a:rPr lang="en-US"/>
              <a:t>This visual representation helps users intuitively explore and understand the relationships and structure of the graph data.</a:t>
            </a:r>
            <a:endParaRPr lang="en-US">
              <a:ea typeface="Calibri"/>
              <a:cs typeface="Calibri"/>
            </a:endParaRPr>
          </a:p>
          <a:p>
            <a:pPr marL="171450" indent="-171450">
              <a:buFont typeface="Arial"/>
              <a:buChar char="•"/>
            </a:pPr>
            <a:r>
              <a:rPr lang="en-US" b="1"/>
              <a:t>Graph Exploration</a:t>
            </a:r>
            <a:r>
              <a:rPr lang="en-US"/>
              <a:t>:</a:t>
            </a:r>
          </a:p>
          <a:p>
            <a:pPr marL="171450" indent="-171450">
              <a:buFont typeface="Arial"/>
              <a:buChar char="•"/>
            </a:pPr>
            <a:endParaRPr lang="en-US" b="1"/>
          </a:p>
          <a:p>
            <a:r>
              <a:rPr lang="en-US" b="1"/>
              <a:t>Neo4j Browser</a:t>
            </a:r>
            <a:r>
              <a:rPr lang="en-US"/>
              <a:t> makes graph exploration easy by allowing you to </a:t>
            </a:r>
            <a:r>
              <a:rPr lang="en-US" b="1"/>
              <a:t>click on nodes and relationships</a:t>
            </a:r>
            <a:r>
              <a:rPr lang="en-US"/>
              <a:t> within the visual graph to expand the graph and explore connected data. This feature is helpful for discovering how different elements in the graph are related and for understanding complex patterns.</a:t>
            </a:r>
            <a:endParaRPr lang="en-US">
              <a:ea typeface="Calibri" panose="020F0502020204030204"/>
              <a:cs typeface="Calibri" panose="020F0502020204030204"/>
            </a:endParaRPr>
          </a:p>
          <a:p>
            <a:pPr marL="171450" indent="-171450">
              <a:buFont typeface="Arial"/>
              <a:buChar char="•"/>
            </a:pPr>
            <a:r>
              <a:rPr lang="en-US"/>
              <a:t>Users can click on a node (e.g., a “Person” node) to see all of its connected relationships (e.g., “FRIEND_WITH” relationships to other nodes), and then further expand the graph to reveal additional layers of connections.</a:t>
            </a:r>
            <a:endParaRPr lang="en-US">
              <a:ea typeface="Calibri"/>
              <a:cs typeface="Calibri"/>
            </a:endParaRPr>
          </a:p>
          <a:p>
            <a:pPr marL="171450" indent="-171450">
              <a:buFont typeface="Arial"/>
              <a:buChar char="•"/>
            </a:pPr>
            <a:r>
              <a:rPr lang="en-US" b="1"/>
              <a:t>Interactive Data Exploration</a:t>
            </a:r>
            <a:r>
              <a:rPr lang="en-US"/>
              <a:t>:</a:t>
            </a:r>
            <a:endParaRPr lang="en-US">
              <a:ea typeface="Calibri"/>
              <a:cs typeface="Calibri"/>
            </a:endParaRPr>
          </a:p>
          <a:p>
            <a:pPr marL="171450" indent="-171450">
              <a:buFont typeface="Arial"/>
              <a:buChar char="•"/>
            </a:pPr>
            <a:r>
              <a:rPr lang="en-US"/>
              <a:t>You can refine your search or explore new parts of the graph without having to write additional queries. This interactivity allows you to dive deeper into specific areas of the graph by visually tracing the connections, filtering for specific types of relationships, or searching for nodes that match specific criteria.</a:t>
            </a:r>
            <a:endParaRPr lang="en-US">
              <a:ea typeface="Calibri"/>
              <a:cs typeface="Calibri"/>
            </a:endParaRPr>
          </a:p>
          <a:p>
            <a:pPr marL="171450" indent="-171450">
              <a:buFont typeface="Arial"/>
              <a:buChar char="•"/>
            </a:pPr>
            <a:r>
              <a:rPr lang="en-US" b="1"/>
              <a:t>Auto-complete and suggestions</a:t>
            </a:r>
            <a:r>
              <a:rPr lang="en-US"/>
              <a:t>: Neo4j Browser also offers </a:t>
            </a:r>
            <a:r>
              <a:rPr lang="en-US" b="1"/>
              <a:t>auto-complete</a:t>
            </a:r>
            <a:r>
              <a:rPr lang="en-US"/>
              <a:t> and </a:t>
            </a:r>
            <a:r>
              <a:rPr lang="en-US" b="1"/>
              <a:t>syntax suggestions</a:t>
            </a:r>
            <a:r>
              <a:rPr lang="en-US"/>
              <a:t> while writing Cypher queries, making it easier to construct and execute valid queries quickly.</a:t>
            </a:r>
            <a:endParaRPr lang="en-US">
              <a:ea typeface="Calibri"/>
              <a:cs typeface="Calibri"/>
            </a:endParaRPr>
          </a:p>
          <a:p>
            <a:endParaRPr lang="en-US" b="1"/>
          </a:p>
          <a:p>
            <a:r>
              <a:rPr lang="en-US" b="1"/>
              <a:t>Data Inspection</a:t>
            </a:r>
            <a:r>
              <a:rPr lang="en-US"/>
              <a:t>:</a:t>
            </a:r>
            <a:endParaRPr lang="en-US">
              <a:ea typeface="Calibri" panose="020F0502020204030204"/>
              <a:cs typeface="Calibri" panose="020F0502020204030204"/>
            </a:endParaRPr>
          </a:p>
          <a:p>
            <a:pPr marL="171450" indent="-171450">
              <a:buFont typeface="Arial"/>
              <a:buChar char="•"/>
            </a:pPr>
            <a:r>
              <a:rPr lang="en-US"/>
              <a:t>You can inspect individual nodes and relationships by clicking on them, revealing the properties (e.g., name, age, city for nodes, or since for relationships). This inspection is helpful for understanding the details of each element in the graph.</a:t>
            </a:r>
            <a:endParaRPr lang="en-US">
              <a:ea typeface="Calibri"/>
              <a:cs typeface="Calibri"/>
            </a:endParaRPr>
          </a:p>
          <a:p>
            <a:pPr marL="171450" indent="-171450">
              <a:buFont typeface="Arial"/>
              <a:buChar char="•"/>
            </a:pPr>
            <a:r>
              <a:rPr lang="en-US"/>
              <a:t>Neo4j Browser allows you to </a:t>
            </a:r>
            <a:r>
              <a:rPr lang="en-US" b="1"/>
              <a:t>filter</a:t>
            </a:r>
            <a:r>
              <a:rPr lang="en-US"/>
              <a:t> the </a:t>
            </a:r>
            <a:r>
              <a:rPr lang="en-US" err="1"/>
              <a:t>visualisation</a:t>
            </a:r>
            <a:r>
              <a:rPr lang="en-US"/>
              <a:t> to show only nodes and relationships that meet specific criteria, making it easier to focus on relevant data.</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Espace réservé de la date 3"/>
          <p:cNvSpPr>
            <a:spLocks noGrp="1"/>
          </p:cNvSpPr>
          <p:nvPr>
            <p:ph type="dt" idx="1"/>
          </p:nvPr>
        </p:nvSpPr>
        <p:spPr/>
        <p:txBody>
          <a:bodyPr/>
          <a:lstStyle/>
          <a:p>
            <a:pPr rtl="0"/>
            <a:fld id="{902D3078-DA5E-4880-B925-4637DC8E791D}" type="datetime1">
              <a:rPr lang="fr-FR" smtClean="0"/>
              <a:t>28/02/2025</a:t>
            </a:fld>
            <a:endParaRPr lang="en-US"/>
          </a:p>
        </p:txBody>
      </p:sp>
      <p:sp>
        <p:nvSpPr>
          <p:cNvPr id="5" name="Espace réservé du numéro de diapositive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1794498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a:t>Gravis</a:t>
            </a:r>
            <a:r>
              <a:rPr lang="en-US"/>
              <a:t>: Quick, simple web visualizations; Neo4j’s UI is more stable and scalable for larger datasets.</a:t>
            </a:r>
          </a:p>
          <a:p>
            <a:pPr marL="171450" indent="-171450">
              <a:buFont typeface="Arial"/>
              <a:buChar char="•"/>
            </a:pPr>
            <a:r>
              <a:rPr lang="en-US" b="1"/>
              <a:t>Gephi + </a:t>
            </a:r>
            <a:r>
              <a:rPr lang="en-US" b="1" err="1"/>
              <a:t>SigmaJS</a:t>
            </a:r>
            <a:r>
              <a:rPr lang="en-US"/>
              <a:t>: Powerful layouts and analysis, but Neo4j eliminates extra import/export steps and integrates live data.</a:t>
            </a:r>
            <a:endParaRPr lang="en-US">
              <a:ea typeface="Calibri"/>
              <a:cs typeface="Calibri"/>
            </a:endParaRPr>
          </a:p>
          <a:p>
            <a:pPr marL="171450" indent="-171450">
              <a:buFont typeface="Arial"/>
              <a:buChar char="•"/>
            </a:pPr>
            <a:r>
              <a:rPr lang="en-US" b="1"/>
              <a:t>D3Graph</a:t>
            </a:r>
            <a:r>
              <a:rPr lang="en-US"/>
              <a:t>: Endless customization in JavaScript, while Neo4j’s built-in tools require almost no front-end coding.</a:t>
            </a:r>
            <a:endParaRPr lang="en-US">
              <a:ea typeface="Calibri"/>
              <a:cs typeface="Calibri"/>
            </a:endParaRPr>
          </a:p>
          <a:p>
            <a:pPr marL="171450" indent="-171450">
              <a:buFont typeface="Arial"/>
              <a:buChar char="•"/>
            </a:pPr>
            <a:r>
              <a:rPr lang="en-US" b="1" err="1"/>
              <a:t>NetworkX</a:t>
            </a:r>
            <a:r>
              <a:rPr lang="en-US" b="1"/>
              <a:t> + </a:t>
            </a:r>
            <a:r>
              <a:rPr lang="en-US" b="1" err="1"/>
              <a:t>Plotly</a:t>
            </a:r>
            <a:r>
              <a:rPr lang="en-US" b="1"/>
              <a:t>/</a:t>
            </a:r>
            <a:r>
              <a:rPr lang="en-US" b="1" err="1"/>
              <a:t>pyplot</a:t>
            </a:r>
            <a:r>
              <a:rPr lang="en-US"/>
              <a:t>: Python-centric scripting freedom vs. Neo4j’s integrated visual exploration without extra libraries.</a:t>
            </a:r>
            <a:endParaRPr lang="en-US">
              <a:ea typeface="Calibri"/>
              <a:cs typeface="Calibri"/>
            </a:endParaRPr>
          </a:p>
          <a:p>
            <a:pPr marL="0" lvl="1" indent="-171450">
              <a:buFont typeface="Arial"/>
              <a:buChar char="•"/>
            </a:pPr>
            <a:endParaRPr lang="en-US" b="1">
              <a:ea typeface="Calibri"/>
              <a:cs typeface="Calibri"/>
            </a:endParaRPr>
          </a:p>
          <a:p>
            <a:pPr marL="0" lvl="1" indent="-171450">
              <a:buFont typeface="Arial"/>
              <a:buChar char="•"/>
            </a:pPr>
            <a:endParaRPr lang="en-US" b="1">
              <a:ea typeface="Calibri"/>
              <a:cs typeface="Calibri"/>
            </a:endParaRPr>
          </a:p>
          <a:p>
            <a:pPr marL="0" lvl="1" indent="-171450">
              <a:buFont typeface="Arial"/>
              <a:buChar char="•"/>
            </a:pPr>
            <a:r>
              <a:rPr lang="en-US" b="1">
                <a:ea typeface="Calibri"/>
                <a:cs typeface="Calibri"/>
              </a:rPr>
              <a:t>Gravis:</a:t>
            </a:r>
            <a:endParaRPr lang="en-US" b="1"/>
          </a:p>
          <a:p>
            <a:pPr marL="628650" lvl="2" indent="-171450">
              <a:buFont typeface="Arial"/>
              <a:buChar char="•"/>
            </a:pPr>
            <a:r>
              <a:rPr lang="en-US" b="1"/>
              <a:t>Better: </a:t>
            </a:r>
            <a:r>
              <a:rPr lang="en-US"/>
              <a:t>Super lightweight for quick, embeddable web visualizations. Minimal overhead to set up and customize simple interactions</a:t>
            </a:r>
            <a:endParaRPr lang="en-US">
              <a:ea typeface="Calibri"/>
              <a:cs typeface="Calibri"/>
            </a:endParaRPr>
          </a:p>
          <a:p>
            <a:pPr marL="628650" lvl="2" indent="-171450">
              <a:buFont typeface="Arial"/>
              <a:buChar char="•"/>
            </a:pPr>
            <a:r>
              <a:rPr lang="en-US" b="1"/>
              <a:t>Worst</a:t>
            </a:r>
            <a:r>
              <a:rPr lang="en-US"/>
              <a:t>: Neo4j Browser/Bloom can handle larger graphs more reliably without performance drop. More integrated exploration (expand nodes on-demand)</a:t>
            </a:r>
            <a:endParaRPr lang="en-US">
              <a:ea typeface="Calibri"/>
              <a:cs typeface="Calibri"/>
            </a:endParaRPr>
          </a:p>
          <a:p>
            <a:pPr marL="0" lvl="1" indent="-171450">
              <a:buFont typeface="Arial"/>
              <a:buChar char="•"/>
            </a:pPr>
            <a:r>
              <a:rPr lang="en-US" b="1">
                <a:ea typeface="Calibri"/>
                <a:cs typeface="Calibri"/>
              </a:rPr>
              <a:t>Gephi:</a:t>
            </a:r>
            <a:endParaRPr lang="en-US" b="1">
              <a:ea typeface="Calibri"/>
              <a:cs typeface="+mn-lt"/>
            </a:endParaRPr>
          </a:p>
          <a:p>
            <a:pPr marL="457200">
              <a:buFont typeface="Arial"/>
              <a:buChar char="•"/>
            </a:pPr>
            <a:r>
              <a:rPr lang="en-US" b="1"/>
              <a:t>Better</a:t>
            </a:r>
            <a:r>
              <a:rPr lang="en-US"/>
              <a:t>: Rich layout algorithms (e.g., force-directed, community detection) out-of-the-box. </a:t>
            </a:r>
            <a:r>
              <a:rPr lang="en-US" err="1"/>
              <a:t>SigmaJS</a:t>
            </a:r>
            <a:r>
              <a:rPr lang="en-US"/>
              <a:t> export for interactive web sharing </a:t>
            </a:r>
            <a:endParaRPr lang="en-US" b="1">
              <a:ea typeface="Calibri" panose="020F0502020204030204"/>
              <a:cs typeface="Calibri" panose="020F0502020204030204"/>
            </a:endParaRPr>
          </a:p>
          <a:p>
            <a:pPr marL="457200">
              <a:buFont typeface="Arial"/>
              <a:buChar char="•"/>
            </a:pPr>
            <a:r>
              <a:rPr lang="en-US" b="1"/>
              <a:t>Worst</a:t>
            </a:r>
            <a:r>
              <a:rPr lang="en-US"/>
              <a:t>: Neo4j’s built-in UI requires no import/export steps—visualize data directly in the DB. Easier real-time graph updates without re-exporting </a:t>
            </a:r>
            <a:endParaRPr lang="en-US">
              <a:ea typeface="Calibri"/>
              <a:cs typeface="Calibri"/>
            </a:endParaRPr>
          </a:p>
          <a:p>
            <a:pPr marL="0" lvl="1" indent="-171450">
              <a:buFont typeface="Arial,Sans-Serif"/>
              <a:buChar char="•"/>
            </a:pPr>
            <a:r>
              <a:rPr lang="en-US" b="1"/>
              <a:t>D3Graph:</a:t>
            </a:r>
            <a:endParaRPr lang="en-US"/>
          </a:p>
          <a:p>
            <a:pPr marL="628650" lvl="2" indent="-171450">
              <a:buFont typeface="Arial,Sans-Serif"/>
              <a:buChar char="•"/>
            </a:pPr>
            <a:r>
              <a:rPr lang="en-US" b="1"/>
              <a:t>Better: </a:t>
            </a:r>
            <a:r>
              <a:rPr lang="en-US"/>
              <a:t>Near-infinite customization of visuals, animations, and interactions. Large JavaScript ecosystem and community</a:t>
            </a:r>
            <a:endParaRPr lang="en-US">
              <a:ea typeface="Calibri"/>
              <a:cs typeface="Calibri"/>
            </a:endParaRPr>
          </a:p>
          <a:p>
            <a:pPr marL="628650" lvl="2" indent="-171450">
              <a:buFont typeface="Arial,Sans-Serif"/>
              <a:buChar char="•"/>
            </a:pPr>
            <a:r>
              <a:rPr lang="en-US" b="1"/>
              <a:t>Worst: </a:t>
            </a:r>
            <a:r>
              <a:rPr lang="en-US"/>
              <a:t>Neo4j’s default visualization is ready-to-use with minimal coding. Faster initial setup for data exploration—no custom coding required</a:t>
            </a:r>
            <a:r>
              <a:rPr lang="en-US" b="1"/>
              <a:t>:</a:t>
            </a:r>
            <a:endParaRPr lang="en-US"/>
          </a:p>
          <a:p>
            <a:pPr marL="0" lvl="1" indent="-171450">
              <a:buFont typeface="Arial"/>
              <a:buChar char="•"/>
            </a:pPr>
            <a:r>
              <a:rPr lang="de-CH" b="1" err="1"/>
              <a:t>NetworkX</a:t>
            </a:r>
            <a:r>
              <a:rPr lang="en-US" b="1">
                <a:ea typeface="Calibri"/>
                <a:cs typeface="Calibri"/>
              </a:rPr>
              <a:t>:</a:t>
            </a:r>
          </a:p>
          <a:p>
            <a:pPr marL="457200">
              <a:buFont typeface="Arial"/>
              <a:buChar char="•"/>
            </a:pPr>
            <a:r>
              <a:rPr lang="en-US"/>
              <a:t> </a:t>
            </a:r>
            <a:r>
              <a:rPr lang="en-US" b="1"/>
              <a:t>Better</a:t>
            </a:r>
            <a:r>
              <a:rPr lang="en-US"/>
              <a:t>: Great if you’re already in a Python workflow and want custom-coded graphs. Flexibility for scripting your own layouts and styles </a:t>
            </a:r>
            <a:endParaRPr lang="en-US" b="1">
              <a:ea typeface="Calibri"/>
              <a:cs typeface="Calibri"/>
            </a:endParaRPr>
          </a:p>
          <a:p>
            <a:pPr lvl="1">
              <a:buFont typeface="Arial"/>
              <a:buChar char="•"/>
            </a:pPr>
            <a:r>
              <a:rPr lang="en-US"/>
              <a:t> </a:t>
            </a:r>
            <a:r>
              <a:rPr lang="en-US" b="1"/>
              <a:t>Worst</a:t>
            </a:r>
            <a:r>
              <a:rPr lang="en-US"/>
              <a:t>: Neo4j offers an integrated UI—no need to juggle multiple libraries or code. Interactive node expansion is more straightforward out-of-the-box </a:t>
            </a:r>
            <a:endParaRPr lang="en-US">
              <a:ea typeface="Calibri"/>
              <a:cs typeface="Calibri"/>
            </a:endParaRPr>
          </a:p>
        </p:txBody>
      </p:sp>
      <p:sp>
        <p:nvSpPr>
          <p:cNvPr id="4" name="Date Placeholder 3"/>
          <p:cNvSpPr>
            <a:spLocks noGrp="1"/>
          </p:cNvSpPr>
          <p:nvPr>
            <p:ph type="dt" idx="1"/>
          </p:nvPr>
        </p:nvSpPr>
        <p:spPr/>
        <p:txBody>
          <a:bodyPr/>
          <a:lstStyle/>
          <a:p>
            <a:pPr rtl="0"/>
            <a:fld id="{902D3078-DA5E-4880-B925-4637DC8E791D}" type="datetime1">
              <a:rPr lang="fr-FR" smtClean="0"/>
              <a:t>28/02/2025</a:t>
            </a:fld>
            <a:endParaRPr lang="en-US"/>
          </a:p>
        </p:txBody>
      </p:sp>
      <p:sp>
        <p:nvSpPr>
          <p:cNvPr id="5" name="Slide Number Placehold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14099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E4DEC-901A-C6FF-D2EF-63E17AD5243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E9AF35D-20E4-ED4D-F0F0-82E7F0C7591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8734961-1DAA-B7AB-A925-4F2F8AAAF5DA}"/>
              </a:ext>
            </a:extLst>
          </p:cNvPr>
          <p:cNvSpPr>
            <a:spLocks noGrp="1"/>
          </p:cNvSpPr>
          <p:nvPr>
            <p:ph type="body" idx="1"/>
          </p:nvPr>
        </p:nvSpPr>
        <p:spPr/>
        <p:txBody>
          <a:bodyPr/>
          <a:lstStyle/>
          <a:p>
            <a:pPr marL="171450" indent="-171450">
              <a:buFont typeface="Arial"/>
              <a:buChar char="•"/>
            </a:pPr>
            <a:r>
              <a:rPr lang="en-US" b="1"/>
              <a:t>Neo4j</a:t>
            </a:r>
            <a:r>
              <a:rPr lang="en-US"/>
              <a:t> is ideal if you want an </a:t>
            </a:r>
            <a:r>
              <a:rPr lang="en-US" b="1"/>
              <a:t>all-in-one</a:t>
            </a:r>
            <a:r>
              <a:rPr lang="en-US"/>
              <a:t> approach (data + visualization + interactive exploration). Its main audience is anyone looking for an easy, integrated way to explore connected data </a:t>
            </a:r>
            <a:r>
              <a:rPr lang="en-US" b="1"/>
              <a:t>without</a:t>
            </a:r>
            <a:r>
              <a:rPr lang="en-US"/>
              <a:t> mastering separate tools or coding libraries for visualization.</a:t>
            </a:r>
            <a:br>
              <a:rPr lang="en-US">
                <a:cs typeface="+mn-lt"/>
              </a:rPr>
            </a:br>
            <a:br>
              <a:rPr lang="en-US">
                <a:cs typeface="+mn-lt"/>
              </a:rPr>
            </a:br>
            <a:r>
              <a:rPr lang="de-CH"/>
              <a:t>Why They Choose It</a:t>
            </a:r>
            <a:endParaRPr lang="en-US"/>
          </a:p>
          <a:p>
            <a:pPr marL="628650" lvl="1" indent="-171450">
              <a:buFont typeface="Arial"/>
              <a:buChar char="•"/>
            </a:pPr>
            <a:r>
              <a:rPr lang="de-CH"/>
              <a:t>Single </a:t>
            </a:r>
            <a:r>
              <a:rPr lang="de-CH" err="1"/>
              <a:t>environment</a:t>
            </a:r>
            <a:r>
              <a:rPr lang="de-CH"/>
              <a:t> </a:t>
            </a:r>
            <a:r>
              <a:rPr lang="de-CH" err="1"/>
              <a:t>where</a:t>
            </a:r>
            <a:r>
              <a:rPr lang="de-CH"/>
              <a:t> </a:t>
            </a:r>
            <a:r>
              <a:rPr lang="de-CH" err="1"/>
              <a:t>data</a:t>
            </a:r>
            <a:r>
              <a:rPr lang="de-CH"/>
              <a:t> </a:t>
            </a:r>
            <a:r>
              <a:rPr lang="de-CH" err="1"/>
              <a:t>is</a:t>
            </a:r>
            <a:r>
              <a:rPr lang="de-CH"/>
              <a:t> </a:t>
            </a:r>
            <a:r>
              <a:rPr lang="de-CH" err="1"/>
              <a:t>stored</a:t>
            </a:r>
            <a:r>
              <a:rPr lang="de-CH"/>
              <a:t>, </a:t>
            </a:r>
            <a:r>
              <a:rPr lang="de-CH" err="1"/>
              <a:t>queried</a:t>
            </a:r>
            <a:r>
              <a:rPr lang="de-CH"/>
              <a:t>, and </a:t>
            </a:r>
            <a:r>
              <a:rPr lang="de-CH" err="1"/>
              <a:t>visualized</a:t>
            </a:r>
            <a:r>
              <a:rPr lang="de-CH"/>
              <a:t> </a:t>
            </a:r>
            <a:r>
              <a:rPr lang="de-CH" err="1"/>
              <a:t>without</a:t>
            </a:r>
            <a:r>
              <a:rPr lang="de-CH"/>
              <a:t> </a:t>
            </a:r>
            <a:r>
              <a:rPr lang="de-CH" err="1"/>
              <a:t>jumping</a:t>
            </a:r>
            <a:r>
              <a:rPr lang="de-CH"/>
              <a:t> </a:t>
            </a:r>
            <a:r>
              <a:rPr lang="de-CH" err="1"/>
              <a:t>between</a:t>
            </a:r>
            <a:r>
              <a:rPr lang="de-CH"/>
              <a:t> </a:t>
            </a:r>
            <a:r>
              <a:rPr lang="de-CH" err="1"/>
              <a:t>tools</a:t>
            </a:r>
            <a:r>
              <a:rPr lang="de-CH"/>
              <a:t>.</a:t>
            </a:r>
            <a:endParaRPr lang="en-US"/>
          </a:p>
          <a:p>
            <a:pPr marL="628650" lvl="1" indent="-171450">
              <a:buFont typeface="Arial"/>
              <a:buChar char="•"/>
            </a:pPr>
            <a:r>
              <a:rPr lang="de-CH"/>
              <a:t>Value out-</a:t>
            </a:r>
            <a:r>
              <a:rPr lang="de-CH" err="1"/>
              <a:t>of</a:t>
            </a:r>
            <a:r>
              <a:rPr lang="de-CH"/>
              <a:t>-</a:t>
            </a:r>
            <a:r>
              <a:rPr lang="de-CH" err="1"/>
              <a:t>the</a:t>
            </a:r>
            <a:r>
              <a:rPr lang="de-CH"/>
              <a:t>-box UI </a:t>
            </a:r>
            <a:r>
              <a:rPr lang="de-CH" err="1"/>
              <a:t>that</a:t>
            </a:r>
            <a:r>
              <a:rPr lang="de-CH"/>
              <a:t> </a:t>
            </a:r>
            <a:r>
              <a:rPr lang="de-CH" err="1"/>
              <a:t>can</a:t>
            </a:r>
            <a:r>
              <a:rPr lang="de-CH"/>
              <a:t> handle moderate </a:t>
            </a:r>
            <a:r>
              <a:rPr lang="de-CH" err="1"/>
              <a:t>to</a:t>
            </a:r>
            <a:r>
              <a:rPr lang="de-CH"/>
              <a:t> large </a:t>
            </a:r>
            <a:r>
              <a:rPr lang="de-CH" err="1"/>
              <a:t>datasets</a:t>
            </a:r>
            <a:r>
              <a:rPr lang="de-CH"/>
              <a:t> </a:t>
            </a:r>
            <a:r>
              <a:rPr lang="de-CH" err="1"/>
              <a:t>smoothly</a:t>
            </a:r>
            <a:r>
              <a:rPr lang="de-CH"/>
              <a:t>.</a:t>
            </a:r>
            <a:endParaRPr lang="en-US"/>
          </a:p>
          <a:p>
            <a:pPr marL="171450" indent="-171450">
              <a:buFont typeface="Calibri"/>
              <a:buChar char="-"/>
            </a:pPr>
            <a:endParaRPr lang="en-US">
              <a:cs typeface="+mn-lt"/>
            </a:endParaRPr>
          </a:p>
        </p:txBody>
      </p:sp>
      <p:sp>
        <p:nvSpPr>
          <p:cNvPr id="4" name="Espace réservé de la date 3">
            <a:extLst>
              <a:ext uri="{FF2B5EF4-FFF2-40B4-BE49-F238E27FC236}">
                <a16:creationId xmlns:a16="http://schemas.microsoft.com/office/drawing/2014/main" id="{4AE7F863-49DE-8854-03A1-3EB8FD251A43}"/>
              </a:ext>
            </a:extLst>
          </p:cNvPr>
          <p:cNvSpPr>
            <a:spLocks noGrp="1"/>
          </p:cNvSpPr>
          <p:nvPr>
            <p:ph type="dt" idx="1"/>
          </p:nvPr>
        </p:nvSpPr>
        <p:spPr/>
        <p:txBody>
          <a:bodyPr/>
          <a:lstStyle/>
          <a:p>
            <a:pPr rtl="0"/>
            <a:fld id="{902D3078-DA5E-4880-B925-4637DC8E791D}" type="datetime1">
              <a:rPr lang="fr-FR" smtClean="0"/>
              <a:t>28/02/2025</a:t>
            </a:fld>
            <a:endParaRPr lang="en-US"/>
          </a:p>
        </p:txBody>
      </p:sp>
      <p:sp>
        <p:nvSpPr>
          <p:cNvPr id="5" name="Espace réservé du numéro de diapositive 4">
            <a:extLst>
              <a:ext uri="{FF2B5EF4-FFF2-40B4-BE49-F238E27FC236}">
                <a16:creationId xmlns:a16="http://schemas.microsoft.com/office/drawing/2014/main" id="{E3234441-FCD2-6E5D-CE4D-7F86569DC6BE}"/>
              </a:ext>
            </a:extLst>
          </p:cNvPr>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62937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19DB7-375E-061F-3AE3-895E1442DEF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2AF6F0-0FF8-6A38-5DE4-DFED8F701F1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D7861AA-AE28-24AC-80AE-F2E5D908F00C}"/>
              </a:ext>
            </a:extLst>
          </p:cNvPr>
          <p:cNvSpPr>
            <a:spLocks noGrp="1"/>
          </p:cNvSpPr>
          <p:nvPr>
            <p:ph type="body" idx="1"/>
          </p:nvPr>
        </p:nvSpPr>
        <p:spPr/>
        <p:txBody>
          <a:bodyPr/>
          <a:lstStyle/>
          <a:p>
            <a:pPr marL="171450" indent="-171450">
              <a:buFont typeface="Calibri"/>
              <a:buChar char="-"/>
            </a:pPr>
            <a:r>
              <a:rPr lang="en-US"/>
              <a:t>developers use </a:t>
            </a:r>
            <a:r>
              <a:rPr lang="en-US" b="1"/>
              <a:t>Neo4j Browser</a:t>
            </a:r>
            <a:r>
              <a:rPr lang="en-US"/>
              <a:t> to test queries during development, visualize graph data, and debug issues by visually inspecting how nodes and relationships are connected.</a:t>
            </a:r>
            <a:endParaRPr lang="fr-FR">
              <a:ea typeface="Calibri" panose="020F0502020204030204"/>
              <a:cs typeface="Calibri" panose="020F0502020204030204"/>
            </a:endParaRPr>
          </a:p>
        </p:txBody>
      </p:sp>
      <p:sp>
        <p:nvSpPr>
          <p:cNvPr id="4" name="Espace réservé de la date 3">
            <a:extLst>
              <a:ext uri="{FF2B5EF4-FFF2-40B4-BE49-F238E27FC236}">
                <a16:creationId xmlns:a16="http://schemas.microsoft.com/office/drawing/2014/main" id="{DC5CF48B-AFA4-0546-374B-B9627E299BC0}"/>
              </a:ext>
            </a:extLst>
          </p:cNvPr>
          <p:cNvSpPr>
            <a:spLocks noGrp="1"/>
          </p:cNvSpPr>
          <p:nvPr>
            <p:ph type="dt" idx="1"/>
          </p:nvPr>
        </p:nvSpPr>
        <p:spPr/>
        <p:txBody>
          <a:bodyPr/>
          <a:lstStyle/>
          <a:p>
            <a:pPr rtl="0"/>
            <a:fld id="{902D3078-DA5E-4880-B925-4637DC8E791D}" type="datetime1">
              <a:rPr lang="fr-FR" smtClean="0"/>
              <a:t>28/02/2025</a:t>
            </a:fld>
            <a:endParaRPr lang="en-US"/>
          </a:p>
        </p:txBody>
      </p:sp>
      <p:sp>
        <p:nvSpPr>
          <p:cNvPr id="5" name="Espace réservé du numéro de diapositive 4">
            <a:extLst>
              <a:ext uri="{FF2B5EF4-FFF2-40B4-BE49-F238E27FC236}">
                <a16:creationId xmlns:a16="http://schemas.microsoft.com/office/drawing/2014/main" id="{AAEE17C2-EACE-5D46-FCD8-315360FADA30}"/>
              </a:ext>
            </a:extLst>
          </p:cNvPr>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49981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a:t>Modifiez le style du titre</a:t>
            </a:r>
            <a:endParaRPr lang="en-US"/>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t>Click to edit Master subtitle style</a:t>
            </a:r>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F33309FC-594A-4FE3-A3FB-8597357A65DF}" type="datetime1">
              <a:rPr lang="fr-FR" smtClean="0"/>
              <a:t>28/02/2025</a:t>
            </a:fld>
            <a:endParaRPr lang="en-US"/>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a:t>Click to edit Master title style</a:t>
            </a:r>
          </a:p>
        </p:txBody>
      </p:sp>
      <p:sp>
        <p:nvSpPr>
          <p:cNvPr id="3" name="Espace réservé du texte vertical 2"/>
          <p:cNvSpPr>
            <a:spLocks noGrp="1"/>
          </p:cNvSpPr>
          <p:nvPr>
            <p:ph type="body" orient="vert" idx="1"/>
          </p:nvPr>
        </p:nvSpPr>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C744A00C-56B6-473A-A8AB-B295D40AAA51}" type="datetime1">
              <a:rPr lang="fr-FR" smtClean="0"/>
              <a:t>28/02/2025</a:t>
            </a:fld>
            <a:endParaRPr lang="en-US"/>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a:t>Modifiez le style du titre</a:t>
            </a:r>
            <a:endParaRPr lang="en-US"/>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A43D1E80-3DD0-4F8E-91A6-F2A6B9310A1D}" type="datetime1">
              <a:rPr lang="fr-FR" smtClean="0"/>
              <a:t>28/02/2025</a:t>
            </a:fld>
            <a:endParaRPr lang="en-US"/>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a:t>Click to edit Master title style</a:t>
            </a:r>
          </a:p>
        </p:txBody>
      </p:sp>
      <p:sp>
        <p:nvSpPr>
          <p:cNvPr id="3" name="Espace réservé du contenu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87A05393-9F14-44CC-8D31-B0C45363B8DB}" type="datetime1">
              <a:rPr lang="fr-FR" smtClean="0"/>
              <a:t>28/02/2025</a:t>
            </a:fld>
            <a:endParaRPr lang="en-US"/>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a:t>Modifiez le style du titre</a:t>
            </a:r>
            <a:endParaRPr lang="en-US"/>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B99D573D-5FB0-416E-BBFB-B08B0157FDDC}" type="datetime1">
              <a:rPr lang="fr-FR" smtClean="0"/>
              <a:t>28/02/2025</a:t>
            </a:fld>
            <a:endParaRPr lang="en-US"/>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a:t>Modifiez le style du titre du masque</a:t>
            </a:r>
            <a:endParaRPr lang="en-US"/>
          </a:p>
        </p:txBody>
      </p:sp>
      <p:sp>
        <p:nvSpPr>
          <p:cNvPr id="3" name="Espace réservé du contenu 2"/>
          <p:cNvSpPr>
            <a:spLocks noGrp="1"/>
          </p:cNvSpPr>
          <p:nvPr>
            <p:ph sz="half" idx="1"/>
          </p:nvPr>
        </p:nvSpPr>
        <p:spPr>
          <a:xfrm>
            <a:off x="1097280" y="2120900"/>
            <a:ext cx="4639736" cy="3748193"/>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Espace réservé du contenu 3"/>
          <p:cNvSpPr>
            <a:spLocks noGrp="1"/>
          </p:cNvSpPr>
          <p:nvPr>
            <p:ph sz="half" idx="2"/>
          </p:nvPr>
        </p:nvSpPr>
        <p:spPr>
          <a:xfrm>
            <a:off x="6515944" y="2120900"/>
            <a:ext cx="4639736" cy="3748194"/>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7EF884B-11F3-4EFA-A2E1-7F771645F082}" type="datetime1">
              <a:rPr lang="fr-FR" smtClean="0"/>
              <a:t>28/02/2025</a:t>
            </a:fld>
            <a:endParaRPr lang="en-US"/>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en-US"/>
              <a:t>Click to edit Master title style</a:t>
            </a:r>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34BD652-7150-4B31-B9C4-6BC7BBE6460D}" type="datetime1">
              <a:rPr lang="fr-FR" smtClean="0"/>
              <a:t>28/02/2025</a:t>
            </a:fld>
            <a:endParaRPr lang="en-US"/>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a:t>Cliquez pour modifier le style du titre du masque</a:t>
            </a:r>
            <a:endParaRPr lang="en-US"/>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F5ADC58-5D5E-4239-8E23-CED2EF330E1F}" type="datetime1">
              <a:rPr lang="fr-FR" smtClean="0"/>
              <a:t>28/02/2025</a:t>
            </a:fld>
            <a:endParaRPr lang="en-US"/>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18CFC2C-1014-4CC0-953E-DD728344A46F}" type="datetime1">
              <a:rPr lang="fr-FR" smtClean="0"/>
              <a:t>28/02/2025</a:t>
            </a:fld>
            <a:endParaRPr lang="en-US"/>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t>Click to edit Master title style</a:t>
            </a:r>
          </a:p>
        </p:txBody>
      </p:sp>
      <p:sp>
        <p:nvSpPr>
          <p:cNvPr id="3" name="Espace réservé du contenu 2"/>
          <p:cNvSpPr>
            <a:spLocks noGrp="1"/>
          </p:cNvSpPr>
          <p:nvPr>
            <p:ph idx="1"/>
          </p:nvPr>
        </p:nvSpPr>
        <p:spPr>
          <a:xfrm>
            <a:off x="5458984" y="812799"/>
            <a:ext cx="5928344" cy="529475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D89D0647-8639-4470-A1FD-1C4A5ADFB7C7}" type="datetime1">
              <a:rPr lang="fr-FR" smtClean="0"/>
              <a:t>28/02/2025</a:t>
            </a:fld>
            <a:endParaRPr lang="en-US"/>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t>Click to edit Master title style</a:t>
            </a:r>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Espace réservé de la date 4"/>
          <p:cNvSpPr>
            <a:spLocks noGrp="1"/>
          </p:cNvSpPr>
          <p:nvPr>
            <p:ph type="dt" sz="half" idx="10"/>
          </p:nvPr>
        </p:nvSpPr>
        <p:spPr/>
        <p:txBody>
          <a:bodyPr rtlCol="0"/>
          <a:lstStyle>
            <a:lvl1pPr>
              <a:defRPr/>
            </a:lvl1pPr>
          </a:lstStyle>
          <a:p>
            <a:pPr rtl="0"/>
            <a:fld id="{2333B573-2327-43C1-A585-65ED89B0D111}" type="datetime1">
              <a:rPr lang="fr-FR" smtClean="0"/>
              <a:t>28/02/2025</a:t>
            </a:fld>
            <a:endParaRPr lang="en-US"/>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47912971-6C5F-4D6C-8711-5FB57E0746EF}" type="datetime1">
              <a:rPr lang="fr-FR" smtClean="0"/>
              <a:t>28/02/2025</a:t>
            </a:fld>
            <a:endParaRPr lang="en-US"/>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3056779" y="638525"/>
            <a:ext cx="8017460" cy="3666965"/>
          </a:xfrm>
        </p:spPr>
        <p:txBody>
          <a:bodyPr rtlCol="0">
            <a:normAutofit/>
          </a:bodyPr>
          <a:lstStyle/>
          <a:p>
            <a:r>
              <a:rPr lang="fr" sz="8200"/>
              <a:t>Neo4j Browser</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3285379" y="4661344"/>
            <a:ext cx="7798385" cy="1021498"/>
          </a:xfrm>
        </p:spPr>
        <p:txBody>
          <a:bodyPr rtlCol="0">
            <a:normAutofit/>
          </a:bodyPr>
          <a:lstStyle/>
          <a:p>
            <a:pPr algn="r" rtl="0"/>
            <a:r>
              <a:rPr lang="fr">
                <a:solidFill>
                  <a:schemeClr val="tx1">
                    <a:lumMod val="85000"/>
                    <a:lumOff val="15000"/>
                  </a:schemeClr>
                </a:solidFill>
              </a:rPr>
              <a:t>Maurice Amon, Alessia Bussard, Filipe Silva        04. March 2025</a:t>
            </a:r>
            <a:endParaRPr lang="fr" sz="2400">
              <a:solidFill>
                <a:schemeClr val="tx1">
                  <a:lumMod val="85000"/>
                  <a:lumOff val="15000"/>
                </a:schemeClr>
              </a:solidFill>
            </a:endParaRPr>
          </a:p>
        </p:txBody>
      </p:sp>
      <p:pic>
        <p:nvPicPr>
          <p:cNvPr id="5" name="Image 4">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48850" y="662077"/>
            <a:ext cx="4058580" cy="1523184"/>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Grafik 201">
            <a:extLst>
              <a:ext uri="{FF2B5EF4-FFF2-40B4-BE49-F238E27FC236}">
                <a16:creationId xmlns:a16="http://schemas.microsoft.com/office/drawing/2014/main" id="{F3D65186-AB5A-4584-87C3-0FAA2992263B}"/>
              </a:ext>
            </a:extLst>
          </p:cNvPr>
          <p:cNvPicPr/>
          <p:nvPr/>
        </p:nvPicPr>
        <p:blipFill>
          <a:blip r:embed="rId3">
            <a:extLst>
              <a:ext uri="{28A0092B-C50C-407E-A947-70E740481C1C}">
                <a14:useLocalDpi xmlns:a14="http://schemas.microsoft.com/office/drawing/2010/main" val="0"/>
              </a:ext>
            </a:extLst>
          </a:blip>
          <a:srcRect/>
          <a:stretch/>
        </p:blipFill>
        <p:spPr>
          <a:xfrm>
            <a:off x="9927244" y="6065208"/>
            <a:ext cx="1482090" cy="390023"/>
          </a:xfrm>
          <a:prstGeom prst="rect">
            <a:avLst/>
          </a:prstGeom>
        </p:spPr>
      </p:pic>
      <p:sp>
        <p:nvSpPr>
          <p:cNvPr id="4" name="Date Placeholder 3">
            <a:extLst>
              <a:ext uri="{FF2B5EF4-FFF2-40B4-BE49-F238E27FC236}">
                <a16:creationId xmlns:a16="http://schemas.microsoft.com/office/drawing/2014/main" id="{B1E61B4A-AC19-C11C-1F48-A4052BCA9265}"/>
              </a:ext>
            </a:extLst>
          </p:cNvPr>
          <p:cNvSpPr>
            <a:spLocks noGrp="1"/>
          </p:cNvSpPr>
          <p:nvPr>
            <p:ph type="dt" sz="half" idx="10"/>
          </p:nvPr>
        </p:nvSpPr>
        <p:spPr/>
        <p:txBody>
          <a:bodyPr/>
          <a:lstStyle/>
          <a:p>
            <a:pPr rtl="0"/>
            <a:fld id="{5C453A34-41BF-48A9-A8BD-CB82990CBA7E}" type="datetime1">
              <a:rPr lang="fr-FR" smtClean="0"/>
              <a:t>28/02/2025</a:t>
            </a:fld>
            <a:endParaRPr lang="en-US"/>
          </a:p>
        </p:txBody>
      </p:sp>
      <p:sp>
        <p:nvSpPr>
          <p:cNvPr id="7" name="Slide Number Placeholder 6">
            <a:extLst>
              <a:ext uri="{FF2B5EF4-FFF2-40B4-BE49-F238E27FC236}">
                <a16:creationId xmlns:a16="http://schemas.microsoft.com/office/drawing/2014/main" id="{0DDA4A59-2174-979F-6984-B7E08AC31E5D}"/>
              </a:ext>
            </a:extLst>
          </p:cNvPr>
          <p:cNvSpPr>
            <a:spLocks noGrp="1"/>
          </p:cNvSpPr>
          <p:nvPr>
            <p:ph type="sldNum" sz="quarter" idx="12"/>
          </p:nvPr>
        </p:nvSpPr>
        <p:spPr/>
        <p:txBody>
          <a:bodyPr/>
          <a:lstStyle/>
          <a:p>
            <a:pPr rtl="0"/>
            <a:fld id="{3A98EE3D-8CD1-4C3F-BD1C-C98C9596463C}" type="slidenum">
              <a:rPr lang="en-US" smtClean="0"/>
              <a:t>1</a:t>
            </a:fld>
            <a:endParaRPr lang="en-US"/>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F43E3-EE11-6D0E-DDE7-E9C80714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D6C4E-50D8-5ACE-C5BE-444424253F04}"/>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en-US" b="0" i="0" kern="1200" spc="-50" baseline="0"/>
              <a:t>Content</a:t>
            </a:r>
          </a:p>
        </p:txBody>
      </p:sp>
      <p:sp>
        <p:nvSpPr>
          <p:cNvPr id="28" name="Text Placeholder 3">
            <a:extLst>
              <a:ext uri="{FF2B5EF4-FFF2-40B4-BE49-F238E27FC236}">
                <a16:creationId xmlns:a16="http://schemas.microsoft.com/office/drawing/2014/main" id="{0CE72DA1-1917-C7AF-FBBF-611DF5705D96}"/>
              </a:ext>
            </a:extLst>
          </p:cNvPr>
          <p:cNvSpPr>
            <a:spLocks noGrp="1"/>
          </p:cNvSpPr>
          <p:nvPr>
            <p:ph type="body" sz="half" idx="2"/>
          </p:nvPr>
        </p:nvSpPr>
        <p:spPr>
          <a:xfrm>
            <a:off x="643465" y="3043050"/>
            <a:ext cx="3517567" cy="3064505"/>
          </a:xfrm>
        </p:spPr>
        <p:txBody>
          <a:bodyPr>
            <a:normAutofit/>
          </a:bodyPr>
          <a:lstStyle/>
          <a:p>
            <a:r>
              <a:rPr lang="en-US"/>
              <a:t>Contents of the presentation</a:t>
            </a:r>
          </a:p>
        </p:txBody>
      </p:sp>
      <p:sp>
        <p:nvSpPr>
          <p:cNvPr id="4" name="Date Placeholder 3">
            <a:extLst>
              <a:ext uri="{FF2B5EF4-FFF2-40B4-BE49-F238E27FC236}">
                <a16:creationId xmlns:a16="http://schemas.microsoft.com/office/drawing/2014/main" id="{C99BE74E-680C-D386-0A46-349C25C84226}"/>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B1A985D9-DA30-4ECE-AB0B-5CADB8F1E09A}" type="datetime1">
              <a:rPr lang="fr-FR" smtClean="0"/>
              <a:t>28/02/2025</a:t>
            </a:fld>
            <a:endParaRPr lang="en-US"/>
          </a:p>
        </p:txBody>
      </p:sp>
      <p:graphicFrame>
        <p:nvGraphicFramePr>
          <p:cNvPr id="24" name="TextBox 21">
            <a:extLst>
              <a:ext uri="{FF2B5EF4-FFF2-40B4-BE49-F238E27FC236}">
                <a16:creationId xmlns:a16="http://schemas.microsoft.com/office/drawing/2014/main" id="{096C8014-0104-732B-B343-C0BFEBF9F7E1}"/>
              </a:ext>
            </a:extLst>
          </p:cNvPr>
          <p:cNvGraphicFramePr/>
          <p:nvPr/>
        </p:nvGraphicFramePr>
        <p:xfrm>
          <a:off x="5458984" y="812799"/>
          <a:ext cx="5928344" cy="5294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17661CE-8F5C-E93A-C90A-7D24414319DC}"/>
              </a:ext>
            </a:extLst>
          </p:cNvPr>
          <p:cNvSpPr>
            <a:spLocks noGrp="1"/>
          </p:cNvSpPr>
          <p:nvPr>
            <p:ph type="sldNum" sz="quarter" idx="12"/>
          </p:nvPr>
        </p:nvSpPr>
        <p:spPr/>
        <p:txBody>
          <a:bodyPr/>
          <a:lstStyle/>
          <a:p>
            <a:pPr rtl="0"/>
            <a:fld id="{3A98EE3D-8CD1-4C3F-BD1C-C98C9596463C}" type="slidenum">
              <a:rPr lang="en-US" smtClean="0"/>
              <a:pPr rtl="0"/>
              <a:t>2</a:t>
            </a:fld>
            <a:endParaRPr lang="en-US"/>
          </a:p>
        </p:txBody>
      </p:sp>
    </p:spTree>
    <p:extLst>
      <p:ext uri="{BB962C8B-B14F-4D97-AF65-F5344CB8AC3E}">
        <p14:creationId xmlns:p14="http://schemas.microsoft.com/office/powerpoint/2010/main" val="290487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C42-A534-02AF-7F22-C8961AAB8156}"/>
              </a:ext>
            </a:extLst>
          </p:cNvPr>
          <p:cNvSpPr>
            <a:spLocks noGrp="1"/>
          </p:cNvSpPr>
          <p:nvPr>
            <p:ph type="title"/>
          </p:nvPr>
        </p:nvSpPr>
        <p:spPr>
          <a:xfrm>
            <a:off x="1097280" y="286603"/>
            <a:ext cx="10058400" cy="1450757"/>
          </a:xfrm>
        </p:spPr>
        <p:txBody>
          <a:bodyPr anchor="b">
            <a:normAutofit/>
          </a:bodyPr>
          <a:lstStyle/>
          <a:p>
            <a:r>
              <a:rPr lang="de-CH" err="1"/>
              <a:t>What</a:t>
            </a:r>
            <a:r>
              <a:rPr lang="de-CH"/>
              <a:t> </a:t>
            </a:r>
            <a:r>
              <a:rPr lang="de-CH" err="1"/>
              <a:t>is</a:t>
            </a:r>
            <a:r>
              <a:rPr lang="de-CH"/>
              <a:t> Neo4J Browser</a:t>
            </a:r>
          </a:p>
        </p:txBody>
      </p:sp>
      <p:sp>
        <p:nvSpPr>
          <p:cNvPr id="4" name="Date Placeholder 3">
            <a:extLst>
              <a:ext uri="{FF2B5EF4-FFF2-40B4-BE49-F238E27FC236}">
                <a16:creationId xmlns:a16="http://schemas.microsoft.com/office/drawing/2014/main" id="{5E35991A-58D3-EDCB-D6EE-A2310A476AA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473DE4C-2BD3-490F-AC8F-8C45FD2E9CC3}" type="datetime1">
              <a:rPr lang="fr-FR" smtClean="0"/>
              <a:t>28/02/2025</a:t>
            </a:fld>
            <a:endParaRPr lang="en-US"/>
          </a:p>
        </p:txBody>
      </p:sp>
      <p:graphicFrame>
        <p:nvGraphicFramePr>
          <p:cNvPr id="10" name="Content Placeholder 2">
            <a:extLst>
              <a:ext uri="{FF2B5EF4-FFF2-40B4-BE49-F238E27FC236}">
                <a16:creationId xmlns:a16="http://schemas.microsoft.com/office/drawing/2014/main" id="{BF3B9870-DF2E-5A1F-9386-0AC1884FB933}"/>
              </a:ext>
            </a:extLst>
          </p:cNvPr>
          <p:cNvGraphicFramePr>
            <a:graphicFrameLocks noGrp="1"/>
          </p:cNvGraphicFramePr>
          <p:nvPr>
            <p:ph idx="1"/>
            <p:extLst>
              <p:ext uri="{D42A27DB-BD31-4B8C-83A1-F6EECF244321}">
                <p14:modId xmlns:p14="http://schemas.microsoft.com/office/powerpoint/2010/main" val="444474156"/>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1659A01-6A5B-4990-A27F-3CB894834A14}"/>
              </a:ext>
            </a:extLst>
          </p:cNvPr>
          <p:cNvSpPr>
            <a:spLocks noGrp="1"/>
          </p:cNvSpPr>
          <p:nvPr>
            <p:ph type="sldNum" sz="quarter" idx="12"/>
          </p:nvPr>
        </p:nvSpPr>
        <p:spPr/>
        <p:txBody>
          <a:bodyPr/>
          <a:lstStyle/>
          <a:p>
            <a:pPr rtl="0"/>
            <a:fld id="{3A98EE3D-8CD1-4C3F-BD1C-C98C9596463C}" type="slidenum">
              <a:rPr lang="en-US" smtClean="0"/>
              <a:t>3</a:t>
            </a:fld>
            <a:endParaRPr lang="en-US"/>
          </a:p>
        </p:txBody>
      </p:sp>
    </p:spTree>
    <p:extLst>
      <p:ext uri="{BB962C8B-B14F-4D97-AF65-F5344CB8AC3E}">
        <p14:creationId xmlns:p14="http://schemas.microsoft.com/office/powerpoint/2010/main" val="375695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D430C-CE44-4D75-AFB9-9B7CF4DCE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E700-09F6-0CD8-B086-624247C67F0F}"/>
              </a:ext>
            </a:extLst>
          </p:cNvPr>
          <p:cNvSpPr>
            <a:spLocks noGrp="1"/>
          </p:cNvSpPr>
          <p:nvPr>
            <p:ph type="title"/>
          </p:nvPr>
        </p:nvSpPr>
        <p:spPr>
          <a:xfrm>
            <a:off x="1097280" y="286603"/>
            <a:ext cx="10058400" cy="1450757"/>
          </a:xfrm>
        </p:spPr>
        <p:txBody>
          <a:bodyPr anchor="b">
            <a:normAutofit/>
          </a:bodyPr>
          <a:lstStyle/>
          <a:p>
            <a:r>
              <a:rPr lang="de-CH" err="1"/>
              <a:t>What</a:t>
            </a:r>
            <a:r>
              <a:rPr lang="de-CH"/>
              <a:t> </a:t>
            </a:r>
            <a:r>
              <a:rPr lang="de-CH" err="1"/>
              <a:t>is</a:t>
            </a:r>
            <a:r>
              <a:rPr lang="de-CH"/>
              <a:t> Neo4J Browser</a:t>
            </a:r>
          </a:p>
        </p:txBody>
      </p:sp>
      <p:sp>
        <p:nvSpPr>
          <p:cNvPr id="4" name="Date Placeholder 3">
            <a:extLst>
              <a:ext uri="{FF2B5EF4-FFF2-40B4-BE49-F238E27FC236}">
                <a16:creationId xmlns:a16="http://schemas.microsoft.com/office/drawing/2014/main" id="{FC4156CA-6AF6-2E7F-D35E-66F9D5103A6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A473DE4C-2BD3-490F-AC8F-8C45FD2E9CC3}" type="datetime1">
              <a:rPr lang="fr-FR" smtClean="0"/>
              <a:t>28/02/2025</a:t>
            </a:fld>
            <a:endParaRPr lang="en-US"/>
          </a:p>
        </p:txBody>
      </p:sp>
      <p:sp>
        <p:nvSpPr>
          <p:cNvPr id="3" name="Slide Number Placeholder 2">
            <a:extLst>
              <a:ext uri="{FF2B5EF4-FFF2-40B4-BE49-F238E27FC236}">
                <a16:creationId xmlns:a16="http://schemas.microsoft.com/office/drawing/2014/main" id="{6D73C94E-30A3-AAC6-41A9-6464FDF70791}"/>
              </a:ext>
            </a:extLst>
          </p:cNvPr>
          <p:cNvSpPr>
            <a:spLocks noGrp="1"/>
          </p:cNvSpPr>
          <p:nvPr>
            <p:ph type="sldNum" sz="quarter" idx="12"/>
          </p:nvPr>
        </p:nvSpPr>
        <p:spPr/>
        <p:txBody>
          <a:bodyPr/>
          <a:lstStyle/>
          <a:p>
            <a:pPr rtl="0"/>
            <a:fld id="{3A98EE3D-8CD1-4C3F-BD1C-C98C9596463C}" type="slidenum">
              <a:rPr lang="en-US" smtClean="0"/>
              <a:t>4</a:t>
            </a:fld>
            <a:endParaRPr lang="en-US"/>
          </a:p>
        </p:txBody>
      </p:sp>
      <p:sp>
        <p:nvSpPr>
          <p:cNvPr id="2008" name="Organigramme : Connecteur 2007">
            <a:extLst>
              <a:ext uri="{FF2B5EF4-FFF2-40B4-BE49-F238E27FC236}">
                <a16:creationId xmlns:a16="http://schemas.microsoft.com/office/drawing/2014/main" id="{4BD775F9-72CC-CC61-8442-CF199C4B74A0}"/>
              </a:ext>
            </a:extLst>
          </p:cNvPr>
          <p:cNvSpPr/>
          <p:nvPr/>
        </p:nvSpPr>
        <p:spPr>
          <a:xfrm>
            <a:off x="1094361" y="2253573"/>
            <a:ext cx="3550595" cy="3501955"/>
          </a:xfrm>
          <a:prstGeom prst="flowChartConnector">
            <a:avLst/>
          </a:prstGeom>
          <a:solidFill>
            <a:schemeClr val="accent2">
              <a:lumMod val="20000"/>
              <a:lumOff val="8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009" name="ZoneTexte 2008">
            <a:extLst>
              <a:ext uri="{FF2B5EF4-FFF2-40B4-BE49-F238E27FC236}">
                <a16:creationId xmlns:a16="http://schemas.microsoft.com/office/drawing/2014/main" id="{50880E00-657B-0B87-C9B4-65BA860C2E69}"/>
              </a:ext>
            </a:extLst>
          </p:cNvPr>
          <p:cNvSpPr txBox="1"/>
          <p:nvPr/>
        </p:nvSpPr>
        <p:spPr>
          <a:xfrm>
            <a:off x="1783403" y="2707531"/>
            <a:ext cx="252919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500"/>
              <a:t>Neo4j Desktop</a:t>
            </a:r>
          </a:p>
        </p:txBody>
      </p:sp>
      <p:sp>
        <p:nvSpPr>
          <p:cNvPr id="2010" name="Organigramme : Connecteur 2009">
            <a:extLst>
              <a:ext uri="{FF2B5EF4-FFF2-40B4-BE49-F238E27FC236}">
                <a16:creationId xmlns:a16="http://schemas.microsoft.com/office/drawing/2014/main" id="{5F307822-75B1-53EA-892C-83259B23C1E1}"/>
              </a:ext>
            </a:extLst>
          </p:cNvPr>
          <p:cNvSpPr/>
          <p:nvPr/>
        </p:nvSpPr>
        <p:spPr>
          <a:xfrm>
            <a:off x="1629382" y="3396573"/>
            <a:ext cx="2480551" cy="2358954"/>
          </a:xfrm>
          <a:prstGeom prst="flowChartConnector">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1" name="ZoneTexte 2010">
            <a:extLst>
              <a:ext uri="{FF2B5EF4-FFF2-40B4-BE49-F238E27FC236}">
                <a16:creationId xmlns:a16="http://schemas.microsoft.com/office/drawing/2014/main" id="{E61AAEB8-060C-E975-9924-437AE1A09700}"/>
              </a:ext>
            </a:extLst>
          </p:cNvPr>
          <p:cNvSpPr txBox="1"/>
          <p:nvPr/>
        </p:nvSpPr>
        <p:spPr>
          <a:xfrm>
            <a:off x="1783402" y="4336913"/>
            <a:ext cx="252919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500"/>
              <a:t>Neo4j Browser</a:t>
            </a:r>
          </a:p>
        </p:txBody>
      </p:sp>
      <p:sp>
        <p:nvSpPr>
          <p:cNvPr id="2012" name="ZoneTexte 2011">
            <a:extLst>
              <a:ext uri="{FF2B5EF4-FFF2-40B4-BE49-F238E27FC236}">
                <a16:creationId xmlns:a16="http://schemas.microsoft.com/office/drawing/2014/main" id="{CFB46D79-9016-2010-35F7-AD739F725FE6}"/>
              </a:ext>
            </a:extLst>
          </p:cNvPr>
          <p:cNvSpPr txBox="1"/>
          <p:nvPr/>
        </p:nvSpPr>
        <p:spPr>
          <a:xfrm>
            <a:off x="5609617" y="2707532"/>
            <a:ext cx="5544765" cy="2330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a:buChar char="•"/>
            </a:pPr>
            <a:r>
              <a:rPr lang="fr-FR" sz="2500" err="1"/>
              <a:t>Cypher</a:t>
            </a:r>
            <a:r>
              <a:rPr lang="fr-FR" sz="2500"/>
              <a:t> </a:t>
            </a:r>
            <a:r>
              <a:rPr lang="fr-FR" sz="2500" err="1"/>
              <a:t>query</a:t>
            </a:r>
            <a:r>
              <a:rPr lang="fr-FR" sz="2500"/>
              <a:t> </a:t>
            </a:r>
            <a:r>
              <a:rPr lang="fr-FR" sz="2500" err="1"/>
              <a:t>execution</a:t>
            </a:r>
            <a:endParaRPr lang="fr-FR" sz="2500"/>
          </a:p>
          <a:p>
            <a:pPr marL="342900" indent="-342900">
              <a:lnSpc>
                <a:spcPct val="150000"/>
              </a:lnSpc>
              <a:buFont typeface="Arial"/>
              <a:buChar char="•"/>
            </a:pPr>
            <a:r>
              <a:rPr lang="fr-FR" sz="2500"/>
              <a:t>Graph Visualisation and exploration</a:t>
            </a:r>
          </a:p>
          <a:p>
            <a:pPr marL="342900" indent="-342900">
              <a:lnSpc>
                <a:spcPct val="150000"/>
              </a:lnSpc>
              <a:buFont typeface="Arial"/>
              <a:buChar char="•"/>
            </a:pPr>
            <a:r>
              <a:rPr lang="fr-FR" sz="2500"/>
              <a:t>Interactive data exploration</a:t>
            </a:r>
          </a:p>
          <a:p>
            <a:pPr marL="342900" indent="-342900">
              <a:lnSpc>
                <a:spcPct val="150000"/>
              </a:lnSpc>
              <a:buFont typeface="Arial"/>
              <a:buChar char="•"/>
            </a:pPr>
            <a:r>
              <a:rPr lang="fr-FR" sz="2500"/>
              <a:t>Data inspection</a:t>
            </a:r>
          </a:p>
        </p:txBody>
      </p:sp>
    </p:spTree>
    <p:extLst>
      <p:ext uri="{BB962C8B-B14F-4D97-AF65-F5344CB8AC3E}">
        <p14:creationId xmlns:p14="http://schemas.microsoft.com/office/powerpoint/2010/main" val="389538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8C42-A534-02AF-7F22-C8961AAB8156}"/>
              </a:ext>
            </a:extLst>
          </p:cNvPr>
          <p:cNvSpPr>
            <a:spLocks noGrp="1"/>
          </p:cNvSpPr>
          <p:nvPr>
            <p:ph type="title"/>
          </p:nvPr>
        </p:nvSpPr>
        <p:spPr>
          <a:xfrm>
            <a:off x="1097280" y="286603"/>
            <a:ext cx="10058400" cy="1450757"/>
          </a:xfrm>
        </p:spPr>
        <p:txBody>
          <a:bodyPr anchor="b">
            <a:normAutofit/>
          </a:bodyPr>
          <a:lstStyle/>
          <a:p>
            <a:r>
              <a:rPr lang="de-CH" err="1"/>
              <a:t>What</a:t>
            </a:r>
            <a:r>
              <a:rPr lang="de-CH"/>
              <a:t> </a:t>
            </a:r>
            <a:r>
              <a:rPr lang="de-CH" err="1"/>
              <a:t>are</a:t>
            </a:r>
            <a:r>
              <a:rPr lang="de-CH"/>
              <a:t> </a:t>
            </a:r>
            <a:r>
              <a:rPr lang="de-CH" err="1"/>
              <a:t>the</a:t>
            </a:r>
            <a:r>
              <a:rPr lang="de-CH"/>
              <a:t> </a:t>
            </a:r>
            <a:r>
              <a:rPr lang="de-CH" err="1"/>
              <a:t>Limitations</a:t>
            </a:r>
            <a:r>
              <a:rPr lang="de-CH"/>
              <a:t> and </a:t>
            </a:r>
            <a:r>
              <a:rPr lang="de-CH" err="1"/>
              <a:t>how</a:t>
            </a:r>
            <a:r>
              <a:rPr lang="de-CH"/>
              <a:t> </a:t>
            </a:r>
            <a:r>
              <a:rPr lang="de-CH" err="1"/>
              <a:t>does</a:t>
            </a:r>
            <a:r>
              <a:rPr lang="de-CH"/>
              <a:t> </a:t>
            </a:r>
            <a:r>
              <a:rPr lang="de-CH" err="1"/>
              <a:t>it</a:t>
            </a:r>
            <a:r>
              <a:rPr lang="de-CH"/>
              <a:t> </a:t>
            </a:r>
            <a:r>
              <a:rPr lang="de-CH" err="1"/>
              <a:t>compare</a:t>
            </a:r>
            <a:r>
              <a:rPr lang="de-CH"/>
              <a:t> </a:t>
            </a:r>
            <a:r>
              <a:rPr lang="de-CH" err="1"/>
              <a:t>to</a:t>
            </a:r>
            <a:r>
              <a:rPr lang="de-CH"/>
              <a:t> </a:t>
            </a:r>
            <a:r>
              <a:rPr lang="de-CH" err="1"/>
              <a:t>other</a:t>
            </a:r>
            <a:r>
              <a:rPr lang="de-CH"/>
              <a:t> Tools?</a:t>
            </a:r>
          </a:p>
        </p:txBody>
      </p:sp>
      <p:sp>
        <p:nvSpPr>
          <p:cNvPr id="4" name="Date Placeholder 3">
            <a:extLst>
              <a:ext uri="{FF2B5EF4-FFF2-40B4-BE49-F238E27FC236}">
                <a16:creationId xmlns:a16="http://schemas.microsoft.com/office/drawing/2014/main" id="{5E35991A-58D3-EDCB-D6EE-A2310A476AA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C43AF7F6-4DFB-454B-A64C-2220DA5764AC}" type="datetime1">
              <a:rPr lang="fr-FR" smtClean="0"/>
              <a:t>28/02/2025</a:t>
            </a:fld>
            <a:endParaRPr lang="en-US"/>
          </a:p>
        </p:txBody>
      </p:sp>
      <p:graphicFrame>
        <p:nvGraphicFramePr>
          <p:cNvPr id="8" name="Content Placeholder 4">
            <a:extLst>
              <a:ext uri="{FF2B5EF4-FFF2-40B4-BE49-F238E27FC236}">
                <a16:creationId xmlns:a16="http://schemas.microsoft.com/office/drawing/2014/main" id="{08A31292-4D36-E6A6-24CE-0A75C6990F0C}"/>
              </a:ext>
            </a:extLst>
          </p:cNvPr>
          <p:cNvGraphicFramePr>
            <a:graphicFrameLocks noGrp="1"/>
          </p:cNvGraphicFramePr>
          <p:nvPr>
            <p:ph idx="1"/>
            <p:extLst>
              <p:ext uri="{D42A27DB-BD31-4B8C-83A1-F6EECF244321}">
                <p14:modId xmlns:p14="http://schemas.microsoft.com/office/powerpoint/2010/main" val="1360479734"/>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31B71FE-612D-50F0-8B1E-67F785494D7E}"/>
              </a:ext>
            </a:extLst>
          </p:cNvPr>
          <p:cNvSpPr>
            <a:spLocks noGrp="1"/>
          </p:cNvSpPr>
          <p:nvPr>
            <p:ph type="sldNum" sz="quarter" idx="12"/>
          </p:nvPr>
        </p:nvSpPr>
        <p:spPr/>
        <p:txBody>
          <a:bodyPr/>
          <a:lstStyle/>
          <a:p>
            <a:pPr rtl="0"/>
            <a:fld id="{3A98EE3D-8CD1-4C3F-BD1C-C98C9596463C}" type="slidenum">
              <a:rPr lang="en-US" smtClean="0"/>
              <a:t>5</a:t>
            </a:fld>
            <a:endParaRPr lang="en-US"/>
          </a:p>
        </p:txBody>
      </p:sp>
    </p:spTree>
    <p:extLst>
      <p:ext uri="{BB962C8B-B14F-4D97-AF65-F5344CB8AC3E}">
        <p14:creationId xmlns:p14="http://schemas.microsoft.com/office/powerpoint/2010/main" val="429039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2218B-4C5F-3E1B-5C84-EC2E22619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9257C-8870-2E2C-9061-05152F7DA1E2}"/>
              </a:ext>
            </a:extLst>
          </p:cNvPr>
          <p:cNvSpPr>
            <a:spLocks noGrp="1"/>
          </p:cNvSpPr>
          <p:nvPr>
            <p:ph type="title"/>
          </p:nvPr>
        </p:nvSpPr>
        <p:spPr>
          <a:xfrm>
            <a:off x="1097280" y="286603"/>
            <a:ext cx="10058400" cy="1450757"/>
          </a:xfrm>
        </p:spPr>
        <p:txBody>
          <a:bodyPr anchor="b">
            <a:normAutofit/>
          </a:bodyPr>
          <a:lstStyle/>
          <a:p>
            <a:r>
              <a:rPr lang="de-CH"/>
              <a:t>Neo4j Main </a:t>
            </a:r>
            <a:r>
              <a:rPr lang="de-CH" err="1"/>
              <a:t>Audience</a:t>
            </a:r>
          </a:p>
        </p:txBody>
      </p:sp>
      <p:sp>
        <p:nvSpPr>
          <p:cNvPr id="4" name="Date Placeholder 3">
            <a:extLst>
              <a:ext uri="{FF2B5EF4-FFF2-40B4-BE49-F238E27FC236}">
                <a16:creationId xmlns:a16="http://schemas.microsoft.com/office/drawing/2014/main" id="{DF6C1FE4-1E52-86EE-E64D-2B2B35E3ACA1}"/>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07249ECC-BFB2-4F1A-8322-7EE07AB1AE59}" type="datetime1">
              <a:rPr lang="fr-FR" smtClean="0"/>
              <a:t>28/02/2025</a:t>
            </a:fld>
            <a:endParaRPr lang="en-US"/>
          </a:p>
        </p:txBody>
      </p:sp>
      <p:sp>
        <p:nvSpPr>
          <p:cNvPr id="3" name="Slide Number Placeholder 2">
            <a:extLst>
              <a:ext uri="{FF2B5EF4-FFF2-40B4-BE49-F238E27FC236}">
                <a16:creationId xmlns:a16="http://schemas.microsoft.com/office/drawing/2014/main" id="{164C9D8F-72A1-9AC9-C4DF-A5DC17178F5A}"/>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graphicFrame>
        <p:nvGraphicFramePr>
          <p:cNvPr id="26" name="Content Placeholder 23">
            <a:extLst>
              <a:ext uri="{FF2B5EF4-FFF2-40B4-BE49-F238E27FC236}">
                <a16:creationId xmlns:a16="http://schemas.microsoft.com/office/drawing/2014/main" id="{D0B06896-45E3-0567-B8A0-A28CCDA87F1D}"/>
              </a:ext>
            </a:extLst>
          </p:cNvPr>
          <p:cNvGraphicFramePr>
            <a:graphicFrameLocks noGrp="1"/>
          </p:cNvGraphicFramePr>
          <p:nvPr>
            <p:ph idx="1"/>
            <p:extLst>
              <p:ext uri="{D42A27DB-BD31-4B8C-83A1-F6EECF244321}">
                <p14:modId xmlns:p14="http://schemas.microsoft.com/office/powerpoint/2010/main" val="430971533"/>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237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2F577-FB95-6C1E-DC8F-A8F4AE418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C2BF8-BEE8-C250-D633-3D7262AD132F}"/>
              </a:ext>
            </a:extLst>
          </p:cNvPr>
          <p:cNvSpPr>
            <a:spLocks noGrp="1"/>
          </p:cNvSpPr>
          <p:nvPr>
            <p:ph type="title"/>
          </p:nvPr>
        </p:nvSpPr>
        <p:spPr>
          <a:xfrm>
            <a:off x="1097280" y="286603"/>
            <a:ext cx="10058400" cy="1450757"/>
          </a:xfrm>
        </p:spPr>
        <p:txBody>
          <a:bodyPr anchor="b">
            <a:normAutofit/>
          </a:bodyPr>
          <a:lstStyle/>
          <a:p>
            <a:r>
              <a:rPr lang="de-CH"/>
              <a:t>Main </a:t>
            </a:r>
            <a:r>
              <a:rPr lang="de-CH" err="1"/>
              <a:t>Audience</a:t>
            </a:r>
            <a:r>
              <a:rPr lang="de-CH"/>
              <a:t> </a:t>
            </a:r>
            <a:r>
              <a:rPr lang="de-CH" err="1"/>
              <a:t>of</a:t>
            </a:r>
            <a:r>
              <a:rPr lang="de-CH"/>
              <a:t> </a:t>
            </a:r>
            <a:r>
              <a:rPr lang="de-CH" err="1"/>
              <a:t>the</a:t>
            </a:r>
            <a:r>
              <a:rPr lang="de-CH"/>
              <a:t> Tool</a:t>
            </a:r>
          </a:p>
        </p:txBody>
      </p:sp>
      <p:sp>
        <p:nvSpPr>
          <p:cNvPr id="4" name="Date Placeholder 3">
            <a:extLst>
              <a:ext uri="{FF2B5EF4-FFF2-40B4-BE49-F238E27FC236}">
                <a16:creationId xmlns:a16="http://schemas.microsoft.com/office/drawing/2014/main" id="{6BB9D4D8-D303-A7AE-909C-41BD3F7BC404}"/>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07249ECC-BFB2-4F1A-8322-7EE07AB1AE59}" type="datetime1">
              <a:rPr lang="fr-FR" smtClean="0"/>
              <a:t>28/02/2025</a:t>
            </a:fld>
            <a:endParaRPr lang="en-US"/>
          </a:p>
        </p:txBody>
      </p:sp>
      <p:graphicFrame>
        <p:nvGraphicFramePr>
          <p:cNvPr id="7" name="Content Placeholder 4">
            <a:extLst>
              <a:ext uri="{FF2B5EF4-FFF2-40B4-BE49-F238E27FC236}">
                <a16:creationId xmlns:a16="http://schemas.microsoft.com/office/drawing/2014/main" id="{D93C79BC-1B95-F7C5-4E15-337EDCF5E245}"/>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4F74FCA7-356D-8A4A-F76B-BA989BC66753}"/>
              </a:ext>
            </a:extLst>
          </p:cNvPr>
          <p:cNvSpPr>
            <a:spLocks noGrp="1"/>
          </p:cNvSpPr>
          <p:nvPr>
            <p:ph type="sldNum" sz="quarter" idx="12"/>
          </p:nvPr>
        </p:nvSpPr>
        <p:spPr/>
        <p:txBody>
          <a:bodyPr/>
          <a:lstStyle/>
          <a:p>
            <a:pPr rtl="0"/>
            <a:fld id="{3A98EE3D-8CD1-4C3F-BD1C-C98C9596463C}" type="slidenum">
              <a:rPr lang="en-US" smtClean="0"/>
              <a:t>7</a:t>
            </a:fld>
            <a:endParaRPr lang="en-US"/>
          </a:p>
        </p:txBody>
      </p:sp>
    </p:spTree>
    <p:extLst>
      <p:ext uri="{BB962C8B-B14F-4D97-AF65-F5344CB8AC3E}">
        <p14:creationId xmlns:p14="http://schemas.microsoft.com/office/powerpoint/2010/main" val="2983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0E645E-EE5F-5D9E-C827-0F14E37F1480}"/>
              </a:ext>
            </a:extLst>
          </p:cNvPr>
          <p:cNvPicPr>
            <a:picLocks noChangeAspect="1"/>
          </p:cNvPicPr>
          <p:nvPr/>
        </p:nvPicPr>
        <p:blipFill>
          <a:blip r:embed="rId2"/>
          <a:srcRect t="25415" b="18327"/>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5E7A8C42-A534-02AF-7F22-C8961AAB8156}"/>
              </a:ext>
            </a:extLst>
          </p:cNvPr>
          <p:cNvSpPr>
            <a:spLocks noGrp="1"/>
          </p:cNvSpPr>
          <p:nvPr>
            <p:ph type="title"/>
          </p:nvPr>
        </p:nvSpPr>
        <p:spPr>
          <a:xfrm>
            <a:off x="1097279" y="4799362"/>
            <a:ext cx="10113645" cy="743682"/>
          </a:xfrm>
        </p:spPr>
        <p:txBody>
          <a:bodyPr anchor="b">
            <a:normAutofit/>
          </a:bodyPr>
          <a:lstStyle/>
          <a:p>
            <a:r>
              <a:rPr lang="de-CH"/>
              <a:t>Demo Neo4J Browser</a:t>
            </a:r>
          </a:p>
        </p:txBody>
      </p:sp>
      <p:sp>
        <p:nvSpPr>
          <p:cNvPr id="11" name="Text Placeholder 3">
            <a:extLst>
              <a:ext uri="{FF2B5EF4-FFF2-40B4-BE49-F238E27FC236}">
                <a16:creationId xmlns:a16="http://schemas.microsoft.com/office/drawing/2014/main" id="{0FD64748-A824-9F87-8ADF-4CFA20AAE6B2}"/>
              </a:ext>
            </a:extLst>
          </p:cNvPr>
          <p:cNvSpPr>
            <a:spLocks noGrp="1"/>
          </p:cNvSpPr>
          <p:nvPr>
            <p:ph type="body" sz="half" idx="2"/>
          </p:nvPr>
        </p:nvSpPr>
        <p:spPr>
          <a:xfrm>
            <a:off x="1097279" y="5715000"/>
            <a:ext cx="10113264" cy="609600"/>
          </a:xfrm>
        </p:spPr>
        <p:txBody>
          <a:bodyPr/>
          <a:lstStyle/>
          <a:p>
            <a:r>
              <a:rPr lang="en-US"/>
              <a:t>Short demo with flight connections using Neo4J Browser</a:t>
            </a:r>
          </a:p>
        </p:txBody>
      </p:sp>
      <p:sp>
        <p:nvSpPr>
          <p:cNvPr id="4" name="Date Placeholder 3">
            <a:extLst>
              <a:ext uri="{FF2B5EF4-FFF2-40B4-BE49-F238E27FC236}">
                <a16:creationId xmlns:a16="http://schemas.microsoft.com/office/drawing/2014/main" id="{5E35991A-58D3-EDCB-D6EE-A2310A476AAD}"/>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3987B020-086C-475A-810F-A1F8F6B99301}" type="datetime1">
              <a:rPr lang="fr-FR" smtClean="0"/>
              <a:t>28/02/2025</a:t>
            </a:fld>
            <a:endParaRPr lang="en-US"/>
          </a:p>
        </p:txBody>
      </p:sp>
      <p:sp>
        <p:nvSpPr>
          <p:cNvPr id="3" name="Slide Number Placeholder 2">
            <a:extLst>
              <a:ext uri="{FF2B5EF4-FFF2-40B4-BE49-F238E27FC236}">
                <a16:creationId xmlns:a16="http://schemas.microsoft.com/office/drawing/2014/main" id="{3BA620B4-9244-F408-B36A-DAEF288942B7}"/>
              </a:ext>
            </a:extLst>
          </p:cNvPr>
          <p:cNvSpPr>
            <a:spLocks noGrp="1"/>
          </p:cNvSpPr>
          <p:nvPr>
            <p:ph type="sldNum" sz="quarter" idx="12"/>
          </p:nvPr>
        </p:nvSpPr>
        <p:spPr/>
        <p:txBody>
          <a:bodyPr/>
          <a:lstStyle/>
          <a:p>
            <a:pPr rtl="0"/>
            <a:fld id="{3A98EE3D-8CD1-4C3F-BD1C-C98C9596463C}" type="slidenum">
              <a:rPr lang="en-US" smtClean="0"/>
              <a:t>8</a:t>
            </a:fld>
            <a:endParaRPr lang="en-US"/>
          </a:p>
        </p:txBody>
      </p:sp>
    </p:spTree>
    <p:extLst>
      <p:ext uri="{BB962C8B-B14F-4D97-AF65-F5344CB8AC3E}">
        <p14:creationId xmlns:p14="http://schemas.microsoft.com/office/powerpoint/2010/main" val="335116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fr" sz="4800" i="1">
                <a:solidFill>
                  <a:srgbClr val="FFFFFF"/>
                </a:solidFill>
              </a:rPr>
              <a:t>Thanks for your attention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fr">
                <a:solidFill>
                  <a:srgbClr val="FFFFFF"/>
                </a:solidFill>
              </a:rPr>
              <a:t>End of the presentation</a:t>
            </a:r>
          </a:p>
          <a:p>
            <a:pPr rtl="0"/>
            <a:endParaRPr lang="fr">
              <a:solidFill>
                <a:srgbClr val="FFFFFF"/>
              </a:solidFill>
            </a:endParaRPr>
          </a:p>
        </p:txBody>
      </p:sp>
      <p:sp>
        <p:nvSpPr>
          <p:cNvPr id="4" name="Date Placeholder 3">
            <a:extLst>
              <a:ext uri="{FF2B5EF4-FFF2-40B4-BE49-F238E27FC236}">
                <a16:creationId xmlns:a16="http://schemas.microsoft.com/office/drawing/2014/main" id="{73528EF9-4F18-0B5E-5719-1EDC4C72AF2A}"/>
              </a:ext>
            </a:extLst>
          </p:cNvPr>
          <p:cNvSpPr>
            <a:spLocks noGrp="1"/>
          </p:cNvSpPr>
          <p:nvPr>
            <p:ph type="dt" sz="half" idx="10"/>
          </p:nvPr>
        </p:nvSpPr>
        <p:spPr/>
        <p:txBody>
          <a:bodyPr/>
          <a:lstStyle/>
          <a:p>
            <a:pPr rtl="0"/>
            <a:fld id="{681478AD-0E94-4A23-AF60-A03D61D8EFD4}" type="datetime1">
              <a:rPr lang="fr-FR" smtClean="0"/>
              <a:t>28/02/2025</a:t>
            </a:fld>
            <a:endParaRPr lang="en-US"/>
          </a:p>
        </p:txBody>
      </p:sp>
      <p:sp>
        <p:nvSpPr>
          <p:cNvPr id="5" name="Slide Number Placeholder 4">
            <a:extLst>
              <a:ext uri="{FF2B5EF4-FFF2-40B4-BE49-F238E27FC236}">
                <a16:creationId xmlns:a16="http://schemas.microsoft.com/office/drawing/2014/main" id="{1AD9B147-0237-CBCD-F530-8795A2C7A451}"/>
              </a:ext>
            </a:extLst>
          </p:cNvPr>
          <p:cNvSpPr>
            <a:spLocks noGrp="1"/>
          </p:cNvSpPr>
          <p:nvPr>
            <p:ph type="sldNum" sz="quarter" idx="12"/>
          </p:nvPr>
        </p:nvSpPr>
        <p:spPr/>
        <p:txBody>
          <a:bodyPr/>
          <a:lstStyle/>
          <a:p>
            <a:pPr rtl="0"/>
            <a:fld id="{3A98EE3D-8CD1-4C3F-BD1C-C98C9596463C}" type="slidenum">
              <a:rPr lang="en-US" smtClean="0"/>
              <a:t>9</a:t>
            </a:fld>
            <a:endParaRPr lang="en-US"/>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D5945E-D652-4553-8556-E3CC21F3FE03}">
  <we:reference id="c22bf5f7-55ef-4467-ac55-88a268666587" version="1.0.0.3" store="EXCatalog" storeType="EXCatalog"/>
  <we:alternateReferences>
    <we:reference id="WA200006038" version="1.0.0.3" store="de-CH"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4451ded-954f-4b37-97f1-7164cdd9032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C91926215AF5849912AD29C247ABE68" ma:contentTypeVersion="6" ma:contentTypeDescription="Ein neues Dokument erstellen." ma:contentTypeScope="" ma:versionID="49a612172dbc2eb3b7a0dc5b8215d716">
  <xsd:schema xmlns:xsd="http://www.w3.org/2001/XMLSchema" xmlns:xs="http://www.w3.org/2001/XMLSchema" xmlns:p="http://schemas.microsoft.com/office/2006/metadata/properties" xmlns:ns3="54451ded-954f-4b37-97f1-7164cdd90328" targetNamespace="http://schemas.microsoft.com/office/2006/metadata/properties" ma:root="true" ma:fieldsID="561c891b24095ea54b200748073c0d0b" ns3:_="">
    <xsd:import namespace="54451ded-954f-4b37-97f1-7164cdd9032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451ded-954f-4b37-97f1-7164cdd9032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78CF43-215A-4E1F-940C-2555513970DC}">
  <ds:schemaRefs>
    <ds:schemaRef ds:uri="http://schemas.microsoft.com/office/2006/metadata/properties"/>
    <ds:schemaRef ds:uri="http://schemas.microsoft.com/office/2006/documentManagement/types"/>
    <ds:schemaRef ds:uri="http://purl.org/dc/dcmitype/"/>
    <ds:schemaRef ds:uri="http://purl.org/dc/elements/1.1/"/>
    <ds:schemaRef ds:uri="54451ded-954f-4b37-97f1-7164cdd90328"/>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6D39F9AE-77F2-4F51-961E-98E247DE5F18}">
  <ds:schemaRefs>
    <ds:schemaRef ds:uri="54451ded-954f-4b37-97f1-7164cdd903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5EFB735-B4F8-43E4-ABDE-E4880299F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{BAE2409F-01ED-4780-BE2F-EC556F86431A}tf56160789_win32</Template>
  <TotalTime>0</TotalTime>
  <Words>1223</Words>
  <Application>Microsoft Macintosh PowerPoint</Application>
  <PresentationFormat>Grand écran</PresentationFormat>
  <Paragraphs>119</Paragraphs>
  <Slides>9</Slides>
  <Notes>4</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Arial,Sans-Serif</vt:lpstr>
      <vt:lpstr>Bookman Old Style</vt:lpstr>
      <vt:lpstr>Calibri</vt:lpstr>
      <vt:lpstr>Franklin Gothic Book</vt:lpstr>
      <vt:lpstr>Personnalisé</vt:lpstr>
      <vt:lpstr>Neo4j Browser</vt:lpstr>
      <vt:lpstr>Content</vt:lpstr>
      <vt:lpstr>What is Neo4J Browser</vt:lpstr>
      <vt:lpstr>What is Neo4J Browser</vt:lpstr>
      <vt:lpstr>What are the Limitations and how does it compare to other Tools?</vt:lpstr>
      <vt:lpstr>Neo4j Main Audience</vt:lpstr>
      <vt:lpstr>Main Audience of the Tool</vt:lpstr>
      <vt:lpstr>Demo Neo4J Browser</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Amon Maurice (amon)</dc:creator>
  <cp:lastModifiedBy>BUSSARD Alessia</cp:lastModifiedBy>
  <cp:revision>2</cp:revision>
  <dcterms:created xsi:type="dcterms:W3CDTF">2025-01-04T09:18:13Z</dcterms:created>
  <dcterms:modified xsi:type="dcterms:W3CDTF">2025-02-28T13:08:20Z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9bad3-6dac-4e9a-89a3-89f3b8d247b2_Enabled">
    <vt:lpwstr>true</vt:lpwstr>
  </property>
  <property fmtid="{D5CDD505-2E9C-101B-9397-08002B2CF9AE}" pid="3" name="MSIP_Label_10d9bad3-6dac-4e9a-89a3-89f3b8d247b2_SetDate">
    <vt:lpwstr>2025-01-04T09:20:00Z</vt:lpwstr>
  </property>
  <property fmtid="{D5CDD505-2E9C-101B-9397-08002B2CF9AE}" pid="4" name="MSIP_Label_10d9bad3-6dac-4e9a-89a3-89f3b8d247b2_Method">
    <vt:lpwstr>Standard</vt:lpwstr>
  </property>
  <property fmtid="{D5CDD505-2E9C-101B-9397-08002B2CF9AE}" pid="5" name="MSIP_Label_10d9bad3-6dac-4e9a-89a3-89f3b8d247b2_Name">
    <vt:lpwstr>10d9bad3-6dac-4e9a-89a3-89f3b8d247b2</vt:lpwstr>
  </property>
  <property fmtid="{D5CDD505-2E9C-101B-9397-08002B2CF9AE}" pid="6" name="MSIP_Label_10d9bad3-6dac-4e9a-89a3-89f3b8d247b2_SiteId">
    <vt:lpwstr>5d1a9f9d-201f-4a10-b983-451cf65cbc1e</vt:lpwstr>
  </property>
  <property fmtid="{D5CDD505-2E9C-101B-9397-08002B2CF9AE}" pid="7" name="MSIP_Label_10d9bad3-6dac-4e9a-89a3-89f3b8d247b2_ActionId">
    <vt:lpwstr>32844df9-d846-4673-9849-d0eb7b7abf8f</vt:lpwstr>
  </property>
  <property fmtid="{D5CDD505-2E9C-101B-9397-08002B2CF9AE}" pid="8" name="MSIP_Label_10d9bad3-6dac-4e9a-89a3-89f3b8d247b2_ContentBits">
    <vt:lpwstr>0</vt:lpwstr>
  </property>
  <property fmtid="{D5CDD505-2E9C-101B-9397-08002B2CF9AE}" pid="9" name="ContentTypeId">
    <vt:lpwstr>0x0101005C91926215AF5849912AD29C247ABE68</vt:lpwstr>
  </property>
</Properties>
</file>