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0" r:id="rId7"/>
    <p:sldId id="275" r:id="rId8"/>
    <p:sldId id="276" r:id="rId9"/>
    <p:sldId id="277" r:id="rId10"/>
    <p:sldId id="258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8D307-8194-4D3A-98BA-7ED9BCB6F507}" v="967" dt="2025-02-23T17:18:57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6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9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9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AFC5A-7791-4CB3-9489-15F0B15350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3A8276E-6075-4919-823A-BCCD30F19BEF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What is Neo4J Browser?</a:t>
          </a:r>
          <a:endParaRPr lang="en-US"/>
        </a:p>
      </dgm:t>
    </dgm:pt>
    <dgm:pt modelId="{4097A7C4-C756-4421-8128-9B1BBF3F3E9F}" type="parTrans" cxnId="{8C52448F-1569-422F-ABEB-1910EDE4F96A}">
      <dgm:prSet/>
      <dgm:spPr/>
      <dgm:t>
        <a:bodyPr/>
        <a:lstStyle/>
        <a:p>
          <a:endParaRPr lang="en-US"/>
        </a:p>
      </dgm:t>
    </dgm:pt>
    <dgm:pt modelId="{B0CB794F-231A-4D3D-B727-AA9B4F19D5C1}" type="sibTrans" cxnId="{8C52448F-1569-422F-ABEB-1910EDE4F96A}">
      <dgm:prSet/>
      <dgm:spPr/>
      <dgm:t>
        <a:bodyPr/>
        <a:lstStyle/>
        <a:p>
          <a:endParaRPr lang="en-US"/>
        </a:p>
      </dgm:t>
    </dgm:pt>
    <dgm:pt modelId="{1F44AA01-EED0-4ADD-AC50-B4034B43FE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 of graph structures with Neo4J Browser</a:t>
          </a:r>
        </a:p>
      </dgm:t>
    </dgm:pt>
    <dgm:pt modelId="{B11C8093-8A91-4D2C-B3DE-E843909E02E1}" type="parTrans" cxnId="{6CC99FEF-57F1-4F55-9B6A-3207DB7027CF}">
      <dgm:prSet/>
      <dgm:spPr/>
      <dgm:t>
        <a:bodyPr/>
        <a:lstStyle/>
        <a:p>
          <a:endParaRPr lang="en-US"/>
        </a:p>
      </dgm:t>
    </dgm:pt>
    <dgm:pt modelId="{CB694899-0914-49F8-B89E-A2E18D3B795E}" type="sibTrans" cxnId="{6CC99FEF-57F1-4F55-9B6A-3207DB7027CF}">
      <dgm:prSet/>
      <dgm:spPr/>
      <dgm:t>
        <a:bodyPr/>
        <a:lstStyle/>
        <a:p>
          <a:endParaRPr lang="en-US"/>
        </a:p>
      </dgm:t>
    </dgm:pt>
    <dgm:pt modelId="{5823ECAA-B341-4252-A652-D6978F484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audience of the tool</a:t>
          </a:r>
        </a:p>
      </dgm:t>
    </dgm:pt>
    <dgm:pt modelId="{19EFB3BB-BB67-4C2E-BBE2-ABD8E4F9289F}" type="parTrans" cxnId="{281BA40E-BE36-4C77-8776-502B54C28988}">
      <dgm:prSet/>
      <dgm:spPr/>
      <dgm:t>
        <a:bodyPr/>
        <a:lstStyle/>
        <a:p>
          <a:endParaRPr lang="en-US"/>
        </a:p>
      </dgm:t>
    </dgm:pt>
    <dgm:pt modelId="{07A0FF24-A70C-4B9A-994B-145D7030FBF2}" type="sibTrans" cxnId="{281BA40E-BE36-4C77-8776-502B54C28988}">
      <dgm:prSet/>
      <dgm:spPr/>
      <dgm:t>
        <a:bodyPr/>
        <a:lstStyle/>
        <a:p>
          <a:endParaRPr lang="en-US"/>
        </a:p>
      </dgm:t>
    </dgm:pt>
    <dgm:pt modelId="{CE01A4E1-22CB-41F8-965C-D819F78ABDE3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What are the limitations and how does it compare to other tools?</a:t>
          </a:r>
          <a:endParaRPr lang="en-US"/>
        </a:p>
      </dgm:t>
    </dgm:pt>
    <dgm:pt modelId="{0FFE2F27-C82E-4C1E-8D38-ECF127B3CB76}" type="parTrans" cxnId="{C19A1DBD-2734-41FA-838F-DC73E6733ACA}">
      <dgm:prSet/>
      <dgm:spPr/>
      <dgm:t>
        <a:bodyPr/>
        <a:lstStyle/>
        <a:p>
          <a:endParaRPr lang="en-US"/>
        </a:p>
      </dgm:t>
    </dgm:pt>
    <dgm:pt modelId="{545D18A3-B794-4315-A48F-F766F007FA09}" type="sibTrans" cxnId="{C19A1DBD-2734-41FA-838F-DC73E6733ACA}">
      <dgm:prSet/>
      <dgm:spPr/>
      <dgm:t>
        <a:bodyPr/>
        <a:lstStyle/>
        <a:p>
          <a:endParaRPr lang="en-US"/>
        </a:p>
      </dgm:t>
    </dgm:pt>
    <dgm:pt modelId="{3DBB3CCD-7FC4-438E-8F1F-B76836BBC1E0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dirty="0"/>
            <a:t>Demo</a:t>
          </a:r>
          <a:endParaRPr lang="en-US" dirty="0"/>
        </a:p>
      </dgm:t>
    </dgm:pt>
    <dgm:pt modelId="{70F15A34-D9BB-48F4-BDBC-6953CD49A3C3}" type="parTrans" cxnId="{AAF64285-60C1-428B-BFF4-43DC726A6EED}">
      <dgm:prSet/>
      <dgm:spPr/>
      <dgm:t>
        <a:bodyPr/>
        <a:lstStyle/>
        <a:p>
          <a:endParaRPr lang="en-US"/>
        </a:p>
      </dgm:t>
    </dgm:pt>
    <dgm:pt modelId="{C33586AF-0FAA-4825-99F5-66255AF86749}" type="sibTrans" cxnId="{AAF64285-60C1-428B-BFF4-43DC726A6EED}">
      <dgm:prSet/>
      <dgm:spPr/>
      <dgm:t>
        <a:bodyPr/>
        <a:lstStyle/>
        <a:p>
          <a:endParaRPr lang="en-US"/>
        </a:p>
      </dgm:t>
    </dgm:pt>
    <dgm:pt modelId="{78CAEF04-6E2E-49DC-AA76-4806E846FB8F}" type="pres">
      <dgm:prSet presAssocID="{814AFC5A-7791-4CB3-9489-15F0B15350D2}" presName="root" presStyleCnt="0">
        <dgm:presLayoutVars>
          <dgm:dir/>
          <dgm:resizeHandles val="exact"/>
        </dgm:presLayoutVars>
      </dgm:prSet>
      <dgm:spPr/>
    </dgm:pt>
    <dgm:pt modelId="{72E253ED-2A04-454C-9E70-D812256B78EF}" type="pres">
      <dgm:prSet presAssocID="{43A8276E-6075-4919-823A-BCCD30F19BEF}" presName="compNode" presStyleCnt="0"/>
      <dgm:spPr/>
    </dgm:pt>
    <dgm:pt modelId="{30B9A3C9-ED27-4F49-9F3A-88DA3D61144C}" type="pres">
      <dgm:prSet presAssocID="{43A8276E-6075-4919-823A-BCCD30F19BEF}" presName="bgRect" presStyleLbl="bgShp" presStyleIdx="0" presStyleCnt="5"/>
      <dgm:spPr/>
    </dgm:pt>
    <dgm:pt modelId="{E037A690-4285-44E6-81A0-A8492716D562}" type="pres">
      <dgm:prSet presAssocID="{43A8276E-6075-4919-823A-BCCD30F19B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F3A6E07-2907-4896-AAB3-785C7E30F3BB}" type="pres">
      <dgm:prSet presAssocID="{43A8276E-6075-4919-823A-BCCD30F19BEF}" presName="spaceRect" presStyleCnt="0"/>
      <dgm:spPr/>
    </dgm:pt>
    <dgm:pt modelId="{028578BE-9775-48CE-BD0A-E7BB59CA7533}" type="pres">
      <dgm:prSet presAssocID="{43A8276E-6075-4919-823A-BCCD30F19BEF}" presName="parTx" presStyleLbl="revTx" presStyleIdx="0" presStyleCnt="5">
        <dgm:presLayoutVars>
          <dgm:chMax val="0"/>
          <dgm:chPref val="0"/>
        </dgm:presLayoutVars>
      </dgm:prSet>
      <dgm:spPr/>
    </dgm:pt>
    <dgm:pt modelId="{06099F71-52C4-4048-AF55-5A04788327EB}" type="pres">
      <dgm:prSet presAssocID="{B0CB794F-231A-4D3D-B727-AA9B4F19D5C1}" presName="sibTrans" presStyleCnt="0"/>
      <dgm:spPr/>
    </dgm:pt>
    <dgm:pt modelId="{3B7B7820-B85A-43B6-B155-78E53B1D83C0}" type="pres">
      <dgm:prSet presAssocID="{1F44AA01-EED0-4ADD-AC50-B4034B43FEF5}" presName="compNode" presStyleCnt="0"/>
      <dgm:spPr/>
    </dgm:pt>
    <dgm:pt modelId="{494505ED-53FE-4B52-B66A-BC649F776DCD}" type="pres">
      <dgm:prSet presAssocID="{1F44AA01-EED0-4ADD-AC50-B4034B43FEF5}" presName="bgRect" presStyleLbl="bgShp" presStyleIdx="1" presStyleCnt="5"/>
      <dgm:spPr/>
    </dgm:pt>
    <dgm:pt modelId="{6E5C977D-8892-40D0-8AC3-6ECE4C979FCF}" type="pres">
      <dgm:prSet presAssocID="{1F44AA01-EED0-4ADD-AC50-B4034B43FE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598E892-631A-442E-8124-020777E70FD1}" type="pres">
      <dgm:prSet presAssocID="{1F44AA01-EED0-4ADD-AC50-B4034B43FEF5}" presName="spaceRect" presStyleCnt="0"/>
      <dgm:spPr/>
    </dgm:pt>
    <dgm:pt modelId="{C9C70E53-D804-46D0-BF8D-09525D6B904B}" type="pres">
      <dgm:prSet presAssocID="{1F44AA01-EED0-4ADD-AC50-B4034B43FEF5}" presName="parTx" presStyleLbl="revTx" presStyleIdx="1" presStyleCnt="5">
        <dgm:presLayoutVars>
          <dgm:chMax val="0"/>
          <dgm:chPref val="0"/>
        </dgm:presLayoutVars>
      </dgm:prSet>
      <dgm:spPr/>
    </dgm:pt>
    <dgm:pt modelId="{E7622E61-100F-45D3-9FAC-E1C1CDD4C77E}" type="pres">
      <dgm:prSet presAssocID="{CB694899-0914-49F8-B89E-A2E18D3B795E}" presName="sibTrans" presStyleCnt="0"/>
      <dgm:spPr/>
    </dgm:pt>
    <dgm:pt modelId="{27D07C93-176C-4BFE-97FF-DDD64D55EBA5}" type="pres">
      <dgm:prSet presAssocID="{5823ECAA-B341-4252-A652-D6978F484C93}" presName="compNode" presStyleCnt="0"/>
      <dgm:spPr/>
    </dgm:pt>
    <dgm:pt modelId="{1B1F3C1F-9F14-4067-ABE2-71F2A9C39CF1}" type="pres">
      <dgm:prSet presAssocID="{5823ECAA-B341-4252-A652-D6978F484C93}" presName="bgRect" presStyleLbl="bgShp" presStyleIdx="2" presStyleCnt="5"/>
      <dgm:spPr/>
    </dgm:pt>
    <dgm:pt modelId="{C907439B-CC5F-4A1D-AA3A-D27EFE810A49}" type="pres">
      <dgm:prSet presAssocID="{5823ECAA-B341-4252-A652-D6978F484C9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5599897-83B1-4856-9142-5119CD7A09B7}" type="pres">
      <dgm:prSet presAssocID="{5823ECAA-B341-4252-A652-D6978F484C93}" presName="spaceRect" presStyleCnt="0"/>
      <dgm:spPr/>
    </dgm:pt>
    <dgm:pt modelId="{F60513AB-008A-40CF-86CF-6A51C3D63115}" type="pres">
      <dgm:prSet presAssocID="{5823ECAA-B341-4252-A652-D6978F484C93}" presName="parTx" presStyleLbl="revTx" presStyleIdx="2" presStyleCnt="5">
        <dgm:presLayoutVars>
          <dgm:chMax val="0"/>
          <dgm:chPref val="0"/>
        </dgm:presLayoutVars>
      </dgm:prSet>
      <dgm:spPr/>
    </dgm:pt>
    <dgm:pt modelId="{C6174EE5-4B0F-4A4B-93C7-21DA1636F128}" type="pres">
      <dgm:prSet presAssocID="{07A0FF24-A70C-4B9A-994B-145D7030FBF2}" presName="sibTrans" presStyleCnt="0"/>
      <dgm:spPr/>
    </dgm:pt>
    <dgm:pt modelId="{ABB8B9D0-91AE-41ED-942F-E35AA4E1DB52}" type="pres">
      <dgm:prSet presAssocID="{CE01A4E1-22CB-41F8-965C-D819F78ABDE3}" presName="compNode" presStyleCnt="0"/>
      <dgm:spPr/>
    </dgm:pt>
    <dgm:pt modelId="{1F14E5C7-C194-4A33-92A2-E3A930B42426}" type="pres">
      <dgm:prSet presAssocID="{CE01A4E1-22CB-41F8-965C-D819F78ABDE3}" presName="bgRect" presStyleLbl="bgShp" presStyleIdx="3" presStyleCnt="5"/>
      <dgm:spPr/>
    </dgm:pt>
    <dgm:pt modelId="{8735096D-84F4-43F2-AA7B-4407827EAC45}" type="pres">
      <dgm:prSet presAssocID="{CE01A4E1-22CB-41F8-965C-D819F78ABD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3101BC3-6AB0-4D73-8069-F8570A0EEB1A}" type="pres">
      <dgm:prSet presAssocID="{CE01A4E1-22CB-41F8-965C-D819F78ABDE3}" presName="spaceRect" presStyleCnt="0"/>
      <dgm:spPr/>
    </dgm:pt>
    <dgm:pt modelId="{D66B4116-F654-4815-8B41-5656B4BAA320}" type="pres">
      <dgm:prSet presAssocID="{CE01A4E1-22CB-41F8-965C-D819F78ABDE3}" presName="parTx" presStyleLbl="revTx" presStyleIdx="3" presStyleCnt="5">
        <dgm:presLayoutVars>
          <dgm:chMax val="0"/>
          <dgm:chPref val="0"/>
        </dgm:presLayoutVars>
      </dgm:prSet>
      <dgm:spPr/>
    </dgm:pt>
    <dgm:pt modelId="{D4379827-0163-412B-9628-B0D3A934ADAA}" type="pres">
      <dgm:prSet presAssocID="{545D18A3-B794-4315-A48F-F766F007FA09}" presName="sibTrans" presStyleCnt="0"/>
      <dgm:spPr/>
    </dgm:pt>
    <dgm:pt modelId="{55D4D18D-D141-46BC-8E2B-9957B9BE955C}" type="pres">
      <dgm:prSet presAssocID="{3DBB3CCD-7FC4-438E-8F1F-B76836BBC1E0}" presName="compNode" presStyleCnt="0"/>
      <dgm:spPr/>
    </dgm:pt>
    <dgm:pt modelId="{5C71C3DE-FE84-4A24-A7B6-B95D7958D8E1}" type="pres">
      <dgm:prSet presAssocID="{3DBB3CCD-7FC4-438E-8F1F-B76836BBC1E0}" presName="bgRect" presStyleLbl="bgShp" presStyleIdx="4" presStyleCnt="5"/>
      <dgm:spPr/>
    </dgm:pt>
    <dgm:pt modelId="{263DD0C5-71CC-43E5-B0AF-DBCBE0CDFCC4}" type="pres">
      <dgm:prSet presAssocID="{3DBB3CCD-7FC4-438E-8F1F-B76836BBC1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2FD18911-2A75-44FD-A676-05A67C465639}" type="pres">
      <dgm:prSet presAssocID="{3DBB3CCD-7FC4-438E-8F1F-B76836BBC1E0}" presName="spaceRect" presStyleCnt="0"/>
      <dgm:spPr/>
    </dgm:pt>
    <dgm:pt modelId="{49C6364E-4DF5-4EF7-A247-742EDA4CCF2D}" type="pres">
      <dgm:prSet presAssocID="{3DBB3CCD-7FC4-438E-8F1F-B76836BBC1E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D514003-BFFC-43D3-92C8-1A68BF3C1EFF}" type="presOf" srcId="{CE01A4E1-22CB-41F8-965C-D819F78ABDE3}" destId="{D66B4116-F654-4815-8B41-5656B4BAA320}" srcOrd="0" destOrd="0" presId="urn:microsoft.com/office/officeart/2018/2/layout/IconVerticalSolidList"/>
    <dgm:cxn modelId="{7E862208-A823-443E-9167-92BE7A06D02E}" type="presOf" srcId="{5823ECAA-B341-4252-A652-D6978F484C93}" destId="{F60513AB-008A-40CF-86CF-6A51C3D63115}" srcOrd="0" destOrd="0" presId="urn:microsoft.com/office/officeart/2018/2/layout/IconVerticalSolidList"/>
    <dgm:cxn modelId="{281BA40E-BE36-4C77-8776-502B54C28988}" srcId="{814AFC5A-7791-4CB3-9489-15F0B15350D2}" destId="{5823ECAA-B341-4252-A652-D6978F484C93}" srcOrd="2" destOrd="0" parTransId="{19EFB3BB-BB67-4C2E-BBE2-ABD8E4F9289F}" sibTransId="{07A0FF24-A70C-4B9A-994B-145D7030FBF2}"/>
    <dgm:cxn modelId="{74CD8B81-63E4-4E47-AA92-D92EC198FB91}" type="presOf" srcId="{1F44AA01-EED0-4ADD-AC50-B4034B43FEF5}" destId="{C9C70E53-D804-46D0-BF8D-09525D6B904B}" srcOrd="0" destOrd="0" presId="urn:microsoft.com/office/officeart/2018/2/layout/IconVerticalSolidList"/>
    <dgm:cxn modelId="{AAF64285-60C1-428B-BFF4-43DC726A6EED}" srcId="{814AFC5A-7791-4CB3-9489-15F0B15350D2}" destId="{3DBB3CCD-7FC4-438E-8F1F-B76836BBC1E0}" srcOrd="4" destOrd="0" parTransId="{70F15A34-D9BB-48F4-BDBC-6953CD49A3C3}" sibTransId="{C33586AF-0FAA-4825-99F5-66255AF86749}"/>
    <dgm:cxn modelId="{8C52448F-1569-422F-ABEB-1910EDE4F96A}" srcId="{814AFC5A-7791-4CB3-9489-15F0B15350D2}" destId="{43A8276E-6075-4919-823A-BCCD30F19BEF}" srcOrd="0" destOrd="0" parTransId="{4097A7C4-C756-4421-8128-9B1BBF3F3E9F}" sibTransId="{B0CB794F-231A-4D3D-B727-AA9B4F19D5C1}"/>
    <dgm:cxn modelId="{F910FCB9-4D42-4CD4-85C1-B47C1927E733}" type="presOf" srcId="{3DBB3CCD-7FC4-438E-8F1F-B76836BBC1E0}" destId="{49C6364E-4DF5-4EF7-A247-742EDA4CCF2D}" srcOrd="0" destOrd="0" presId="urn:microsoft.com/office/officeart/2018/2/layout/IconVerticalSolidList"/>
    <dgm:cxn modelId="{28E1DFBC-83A4-49EC-B225-E80573E0783D}" type="presOf" srcId="{43A8276E-6075-4919-823A-BCCD30F19BEF}" destId="{028578BE-9775-48CE-BD0A-E7BB59CA7533}" srcOrd="0" destOrd="0" presId="urn:microsoft.com/office/officeart/2018/2/layout/IconVerticalSolidList"/>
    <dgm:cxn modelId="{C19A1DBD-2734-41FA-838F-DC73E6733ACA}" srcId="{814AFC5A-7791-4CB3-9489-15F0B15350D2}" destId="{CE01A4E1-22CB-41F8-965C-D819F78ABDE3}" srcOrd="3" destOrd="0" parTransId="{0FFE2F27-C82E-4C1E-8D38-ECF127B3CB76}" sibTransId="{545D18A3-B794-4315-A48F-F766F007FA09}"/>
    <dgm:cxn modelId="{56A5CCCA-6758-4A83-A3AB-2B7EDAAB7210}" type="presOf" srcId="{814AFC5A-7791-4CB3-9489-15F0B15350D2}" destId="{78CAEF04-6E2E-49DC-AA76-4806E846FB8F}" srcOrd="0" destOrd="0" presId="urn:microsoft.com/office/officeart/2018/2/layout/IconVerticalSolidList"/>
    <dgm:cxn modelId="{6CC99FEF-57F1-4F55-9B6A-3207DB7027CF}" srcId="{814AFC5A-7791-4CB3-9489-15F0B15350D2}" destId="{1F44AA01-EED0-4ADD-AC50-B4034B43FEF5}" srcOrd="1" destOrd="0" parTransId="{B11C8093-8A91-4D2C-B3DE-E843909E02E1}" sibTransId="{CB694899-0914-49F8-B89E-A2E18D3B795E}"/>
    <dgm:cxn modelId="{EA73407D-91E6-48F1-81A2-3DFB0ACDBD7A}" type="presParOf" srcId="{78CAEF04-6E2E-49DC-AA76-4806E846FB8F}" destId="{72E253ED-2A04-454C-9E70-D812256B78EF}" srcOrd="0" destOrd="0" presId="urn:microsoft.com/office/officeart/2018/2/layout/IconVerticalSolidList"/>
    <dgm:cxn modelId="{A4A5E80E-F6DB-4507-975F-AE4774CE894A}" type="presParOf" srcId="{72E253ED-2A04-454C-9E70-D812256B78EF}" destId="{30B9A3C9-ED27-4F49-9F3A-88DA3D61144C}" srcOrd="0" destOrd="0" presId="urn:microsoft.com/office/officeart/2018/2/layout/IconVerticalSolidList"/>
    <dgm:cxn modelId="{3020E664-6E69-404D-A913-076E47359850}" type="presParOf" srcId="{72E253ED-2A04-454C-9E70-D812256B78EF}" destId="{E037A690-4285-44E6-81A0-A8492716D562}" srcOrd="1" destOrd="0" presId="urn:microsoft.com/office/officeart/2018/2/layout/IconVerticalSolidList"/>
    <dgm:cxn modelId="{7323DD7E-F7F3-493D-942E-16CC661B6FCE}" type="presParOf" srcId="{72E253ED-2A04-454C-9E70-D812256B78EF}" destId="{CF3A6E07-2907-4896-AAB3-785C7E30F3BB}" srcOrd="2" destOrd="0" presId="urn:microsoft.com/office/officeart/2018/2/layout/IconVerticalSolidList"/>
    <dgm:cxn modelId="{8BFA4297-DE86-4D4B-BDF6-6F8B305A15C6}" type="presParOf" srcId="{72E253ED-2A04-454C-9E70-D812256B78EF}" destId="{028578BE-9775-48CE-BD0A-E7BB59CA7533}" srcOrd="3" destOrd="0" presId="urn:microsoft.com/office/officeart/2018/2/layout/IconVerticalSolidList"/>
    <dgm:cxn modelId="{85B8F706-FDC5-4425-B66B-A8ED16F00B60}" type="presParOf" srcId="{78CAEF04-6E2E-49DC-AA76-4806E846FB8F}" destId="{06099F71-52C4-4048-AF55-5A04788327EB}" srcOrd="1" destOrd="0" presId="urn:microsoft.com/office/officeart/2018/2/layout/IconVerticalSolidList"/>
    <dgm:cxn modelId="{8088EDB8-1855-41B8-AD35-A67950EBECD7}" type="presParOf" srcId="{78CAEF04-6E2E-49DC-AA76-4806E846FB8F}" destId="{3B7B7820-B85A-43B6-B155-78E53B1D83C0}" srcOrd="2" destOrd="0" presId="urn:microsoft.com/office/officeart/2018/2/layout/IconVerticalSolidList"/>
    <dgm:cxn modelId="{9373D2FE-21F4-431D-9B8A-2229790D1BC5}" type="presParOf" srcId="{3B7B7820-B85A-43B6-B155-78E53B1D83C0}" destId="{494505ED-53FE-4B52-B66A-BC649F776DCD}" srcOrd="0" destOrd="0" presId="urn:microsoft.com/office/officeart/2018/2/layout/IconVerticalSolidList"/>
    <dgm:cxn modelId="{AB2714C8-5792-4B34-AFFD-4C61C608E0D4}" type="presParOf" srcId="{3B7B7820-B85A-43B6-B155-78E53B1D83C0}" destId="{6E5C977D-8892-40D0-8AC3-6ECE4C979FCF}" srcOrd="1" destOrd="0" presId="urn:microsoft.com/office/officeart/2018/2/layout/IconVerticalSolidList"/>
    <dgm:cxn modelId="{7CF8FB50-1902-4B24-A576-B5E2E385924C}" type="presParOf" srcId="{3B7B7820-B85A-43B6-B155-78E53B1D83C0}" destId="{E598E892-631A-442E-8124-020777E70FD1}" srcOrd="2" destOrd="0" presId="urn:microsoft.com/office/officeart/2018/2/layout/IconVerticalSolidList"/>
    <dgm:cxn modelId="{B9A06326-68E2-4C8E-84DF-43DCA3AD60DE}" type="presParOf" srcId="{3B7B7820-B85A-43B6-B155-78E53B1D83C0}" destId="{C9C70E53-D804-46D0-BF8D-09525D6B904B}" srcOrd="3" destOrd="0" presId="urn:microsoft.com/office/officeart/2018/2/layout/IconVerticalSolidList"/>
    <dgm:cxn modelId="{51690E04-126D-4F19-9E68-AD230FAD2997}" type="presParOf" srcId="{78CAEF04-6E2E-49DC-AA76-4806E846FB8F}" destId="{E7622E61-100F-45D3-9FAC-E1C1CDD4C77E}" srcOrd="3" destOrd="0" presId="urn:microsoft.com/office/officeart/2018/2/layout/IconVerticalSolidList"/>
    <dgm:cxn modelId="{CD6CD8FB-A5BD-40D0-8F1C-12E16B11A221}" type="presParOf" srcId="{78CAEF04-6E2E-49DC-AA76-4806E846FB8F}" destId="{27D07C93-176C-4BFE-97FF-DDD64D55EBA5}" srcOrd="4" destOrd="0" presId="urn:microsoft.com/office/officeart/2018/2/layout/IconVerticalSolidList"/>
    <dgm:cxn modelId="{72E4FDA0-BD36-4352-8D8F-A1CC25B80156}" type="presParOf" srcId="{27D07C93-176C-4BFE-97FF-DDD64D55EBA5}" destId="{1B1F3C1F-9F14-4067-ABE2-71F2A9C39CF1}" srcOrd="0" destOrd="0" presId="urn:microsoft.com/office/officeart/2018/2/layout/IconVerticalSolidList"/>
    <dgm:cxn modelId="{277C9E5D-461E-46CA-BBE3-994B51A6179A}" type="presParOf" srcId="{27D07C93-176C-4BFE-97FF-DDD64D55EBA5}" destId="{C907439B-CC5F-4A1D-AA3A-D27EFE810A49}" srcOrd="1" destOrd="0" presId="urn:microsoft.com/office/officeart/2018/2/layout/IconVerticalSolidList"/>
    <dgm:cxn modelId="{FB09EF6D-BE6E-4F77-902C-642FBC39D52A}" type="presParOf" srcId="{27D07C93-176C-4BFE-97FF-DDD64D55EBA5}" destId="{F5599897-83B1-4856-9142-5119CD7A09B7}" srcOrd="2" destOrd="0" presId="urn:microsoft.com/office/officeart/2018/2/layout/IconVerticalSolidList"/>
    <dgm:cxn modelId="{E1BC977A-1890-46F7-9765-DF6957E861E0}" type="presParOf" srcId="{27D07C93-176C-4BFE-97FF-DDD64D55EBA5}" destId="{F60513AB-008A-40CF-86CF-6A51C3D63115}" srcOrd="3" destOrd="0" presId="urn:microsoft.com/office/officeart/2018/2/layout/IconVerticalSolidList"/>
    <dgm:cxn modelId="{7DC46BA2-E733-4D6E-AA0A-1062C7DFBD41}" type="presParOf" srcId="{78CAEF04-6E2E-49DC-AA76-4806E846FB8F}" destId="{C6174EE5-4B0F-4A4B-93C7-21DA1636F128}" srcOrd="5" destOrd="0" presId="urn:microsoft.com/office/officeart/2018/2/layout/IconVerticalSolidList"/>
    <dgm:cxn modelId="{E3788712-E660-4442-8885-83653A6F0C5D}" type="presParOf" srcId="{78CAEF04-6E2E-49DC-AA76-4806E846FB8F}" destId="{ABB8B9D0-91AE-41ED-942F-E35AA4E1DB52}" srcOrd="6" destOrd="0" presId="urn:microsoft.com/office/officeart/2018/2/layout/IconVerticalSolidList"/>
    <dgm:cxn modelId="{5479818D-96D1-461C-BD43-2E50C4C590EE}" type="presParOf" srcId="{ABB8B9D0-91AE-41ED-942F-E35AA4E1DB52}" destId="{1F14E5C7-C194-4A33-92A2-E3A930B42426}" srcOrd="0" destOrd="0" presId="urn:microsoft.com/office/officeart/2018/2/layout/IconVerticalSolidList"/>
    <dgm:cxn modelId="{904357AD-4F41-4811-A728-A96B785BCB37}" type="presParOf" srcId="{ABB8B9D0-91AE-41ED-942F-E35AA4E1DB52}" destId="{8735096D-84F4-43F2-AA7B-4407827EAC45}" srcOrd="1" destOrd="0" presId="urn:microsoft.com/office/officeart/2018/2/layout/IconVerticalSolidList"/>
    <dgm:cxn modelId="{C018EB54-4400-4EB5-A327-26489F704E8E}" type="presParOf" srcId="{ABB8B9D0-91AE-41ED-942F-E35AA4E1DB52}" destId="{23101BC3-6AB0-4D73-8069-F8570A0EEB1A}" srcOrd="2" destOrd="0" presId="urn:microsoft.com/office/officeart/2018/2/layout/IconVerticalSolidList"/>
    <dgm:cxn modelId="{8CF1F4AC-CD68-4282-B722-D29A3ED75107}" type="presParOf" srcId="{ABB8B9D0-91AE-41ED-942F-E35AA4E1DB52}" destId="{D66B4116-F654-4815-8B41-5656B4BAA320}" srcOrd="3" destOrd="0" presId="urn:microsoft.com/office/officeart/2018/2/layout/IconVerticalSolidList"/>
    <dgm:cxn modelId="{788A9692-F6DA-4299-A05B-8266FC85BD72}" type="presParOf" srcId="{78CAEF04-6E2E-49DC-AA76-4806E846FB8F}" destId="{D4379827-0163-412B-9628-B0D3A934ADAA}" srcOrd="7" destOrd="0" presId="urn:microsoft.com/office/officeart/2018/2/layout/IconVerticalSolidList"/>
    <dgm:cxn modelId="{497A68DB-AB3F-470B-A824-A60BAD8492DA}" type="presParOf" srcId="{78CAEF04-6E2E-49DC-AA76-4806E846FB8F}" destId="{55D4D18D-D141-46BC-8E2B-9957B9BE955C}" srcOrd="8" destOrd="0" presId="urn:microsoft.com/office/officeart/2018/2/layout/IconVerticalSolidList"/>
    <dgm:cxn modelId="{42A9FC3A-7221-408A-BE4C-09F72AD660C1}" type="presParOf" srcId="{55D4D18D-D141-46BC-8E2B-9957B9BE955C}" destId="{5C71C3DE-FE84-4A24-A7B6-B95D7958D8E1}" srcOrd="0" destOrd="0" presId="urn:microsoft.com/office/officeart/2018/2/layout/IconVerticalSolidList"/>
    <dgm:cxn modelId="{EDAA00B0-345F-4A32-BB70-5DAC5E2E8AD6}" type="presParOf" srcId="{55D4D18D-D141-46BC-8E2B-9957B9BE955C}" destId="{263DD0C5-71CC-43E5-B0AF-DBCBE0CDFCC4}" srcOrd="1" destOrd="0" presId="urn:microsoft.com/office/officeart/2018/2/layout/IconVerticalSolidList"/>
    <dgm:cxn modelId="{5DD4DF2E-0B6B-4D20-9327-8C5327757F34}" type="presParOf" srcId="{55D4D18D-D141-46BC-8E2B-9957B9BE955C}" destId="{2FD18911-2A75-44FD-A676-05A67C465639}" srcOrd="2" destOrd="0" presId="urn:microsoft.com/office/officeart/2018/2/layout/IconVerticalSolidList"/>
    <dgm:cxn modelId="{D1545D45-AB41-443A-9914-0E51A7C9A6C2}" type="presParOf" srcId="{55D4D18D-D141-46BC-8E2B-9957B9BE955C}" destId="{49C6364E-4DF5-4EF7-A247-742EDA4CCF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57E3E-5DA5-4C11-8F81-931AB393EE9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B9AE06-A20B-46B3-985E-EB4006B203AF}">
      <dgm:prSet custT="1"/>
      <dgm:spPr/>
      <dgm:t>
        <a:bodyPr/>
        <a:lstStyle/>
        <a:p>
          <a:r>
            <a:rPr lang="de-CH" sz="1800" b="1" dirty="0" err="1"/>
            <a:t>Visualization</a:t>
          </a:r>
          <a:endParaRPr lang="de-CH" sz="1800" b="1" dirty="0"/>
        </a:p>
      </dgm:t>
    </dgm:pt>
    <dgm:pt modelId="{B9702DBC-5064-4ABC-B0C3-7A4C7F898B3A}" type="parTrans" cxnId="{5C4BC32C-4056-4061-8CA6-62441D0E0974}">
      <dgm:prSet/>
      <dgm:spPr/>
      <dgm:t>
        <a:bodyPr/>
        <a:lstStyle/>
        <a:p>
          <a:endParaRPr lang="en-US"/>
        </a:p>
      </dgm:t>
    </dgm:pt>
    <dgm:pt modelId="{75A49E86-9EA4-4728-B606-1199071038A7}" type="sibTrans" cxnId="{5C4BC32C-4056-4061-8CA6-62441D0E0974}">
      <dgm:prSet/>
      <dgm:spPr/>
      <dgm:t>
        <a:bodyPr/>
        <a:lstStyle/>
        <a:p>
          <a:endParaRPr lang="en-US"/>
        </a:p>
      </dgm:t>
    </dgm:pt>
    <dgm:pt modelId="{2559046D-75CC-4A5A-9509-5606FC586065}">
      <dgm:prSet/>
      <dgm:spPr/>
      <dgm:t>
        <a:bodyPr/>
        <a:lstStyle/>
        <a:p>
          <a:r>
            <a:rPr lang="en-US"/>
            <a:t>Neo4J Browser is a component of the graph database management system Neo4J</a:t>
          </a:r>
        </a:p>
      </dgm:t>
    </dgm:pt>
    <dgm:pt modelId="{806669CB-8568-497F-A8DB-61608720A8D0}" type="parTrans" cxnId="{25BA7FF3-0EB3-46A8-84A2-CCE94F7DE376}">
      <dgm:prSet/>
      <dgm:spPr/>
      <dgm:t>
        <a:bodyPr/>
        <a:lstStyle/>
        <a:p>
          <a:endParaRPr lang="en-US"/>
        </a:p>
      </dgm:t>
    </dgm:pt>
    <dgm:pt modelId="{D955EABB-0CA9-4F82-8D42-D738BA2C877E}" type="sibTrans" cxnId="{25BA7FF3-0EB3-46A8-84A2-CCE94F7DE376}">
      <dgm:prSet/>
      <dgm:spPr/>
      <dgm:t>
        <a:bodyPr/>
        <a:lstStyle/>
        <a:p>
          <a:endParaRPr lang="en-US"/>
        </a:p>
      </dgm:t>
    </dgm:pt>
    <dgm:pt modelId="{B27D1DDA-3A20-4D5C-92D0-26240C07BB72}">
      <dgm:prSet/>
      <dgm:spPr/>
      <dgm:t>
        <a:bodyPr/>
        <a:lstStyle/>
        <a:p>
          <a:r>
            <a:rPr lang="en-US"/>
            <a:t>Visualization of stored data in the Neo4J-database</a:t>
          </a:r>
        </a:p>
      </dgm:t>
    </dgm:pt>
    <dgm:pt modelId="{A4C2ED15-F4D9-4B17-AFE5-478A79A67CB9}" type="parTrans" cxnId="{0EF9F2BD-53EF-442B-AB75-C808D426DAC0}">
      <dgm:prSet/>
      <dgm:spPr/>
      <dgm:t>
        <a:bodyPr/>
        <a:lstStyle/>
        <a:p>
          <a:endParaRPr lang="en-US"/>
        </a:p>
      </dgm:t>
    </dgm:pt>
    <dgm:pt modelId="{ED28F2DD-ADEF-42CD-ACE9-5A13ACCC7C1B}" type="sibTrans" cxnId="{0EF9F2BD-53EF-442B-AB75-C808D426DAC0}">
      <dgm:prSet/>
      <dgm:spPr/>
      <dgm:t>
        <a:bodyPr/>
        <a:lstStyle/>
        <a:p>
          <a:endParaRPr lang="en-US"/>
        </a:p>
      </dgm:t>
    </dgm:pt>
    <dgm:pt modelId="{3D0F6763-7F9C-4379-B1E5-FA9D1DC4C6B4}">
      <dgm:prSet/>
      <dgm:spPr/>
      <dgm:t>
        <a:bodyPr/>
        <a:lstStyle/>
        <a:p>
          <a:r>
            <a:rPr lang="de-CH"/>
            <a:t>Offers other functionalities to interact with Neo4J</a:t>
          </a:r>
          <a:endParaRPr lang="en-US"/>
        </a:p>
      </dgm:t>
    </dgm:pt>
    <dgm:pt modelId="{72C3523C-0753-49B0-97C4-0DA4354A7121}" type="parTrans" cxnId="{9E008F20-798A-448F-A668-9AD2C10EAC82}">
      <dgm:prSet/>
      <dgm:spPr/>
      <dgm:t>
        <a:bodyPr/>
        <a:lstStyle/>
        <a:p>
          <a:endParaRPr lang="en-US"/>
        </a:p>
      </dgm:t>
    </dgm:pt>
    <dgm:pt modelId="{4687425A-AE9F-41CF-BEB2-1DD1A0BCC166}" type="sibTrans" cxnId="{9E008F20-798A-448F-A668-9AD2C10EAC82}">
      <dgm:prSet/>
      <dgm:spPr/>
      <dgm:t>
        <a:bodyPr/>
        <a:lstStyle/>
        <a:p>
          <a:endParaRPr lang="en-US"/>
        </a:p>
      </dgm:t>
    </dgm:pt>
    <dgm:pt modelId="{057F054C-307D-458F-AA20-CFB2FF8F80B8}">
      <dgm:prSet custT="1"/>
      <dgm:spPr/>
      <dgm:t>
        <a:bodyPr/>
        <a:lstStyle/>
        <a:p>
          <a:r>
            <a:rPr lang="de-CH" sz="1800" b="1" dirty="0"/>
            <a:t>Query-</a:t>
          </a:r>
          <a:r>
            <a:rPr lang="de-CH" sz="1800" b="1" dirty="0" err="1"/>
            <a:t>Execution</a:t>
          </a:r>
          <a:endParaRPr lang="en-US" sz="1800" b="1" dirty="0"/>
        </a:p>
      </dgm:t>
    </dgm:pt>
    <dgm:pt modelId="{BB7FC8D4-493F-4B87-A6D2-948AB77E6654}" type="parTrans" cxnId="{546A7473-E430-4E42-927D-5734E94F05A6}">
      <dgm:prSet/>
      <dgm:spPr/>
      <dgm:t>
        <a:bodyPr/>
        <a:lstStyle/>
        <a:p>
          <a:endParaRPr lang="en-US"/>
        </a:p>
      </dgm:t>
    </dgm:pt>
    <dgm:pt modelId="{44C02990-50A0-4C3A-ADCF-91C95CCCA58D}" type="sibTrans" cxnId="{546A7473-E430-4E42-927D-5734E94F05A6}">
      <dgm:prSet/>
      <dgm:spPr/>
      <dgm:t>
        <a:bodyPr/>
        <a:lstStyle/>
        <a:p>
          <a:endParaRPr lang="en-US"/>
        </a:p>
      </dgm:t>
    </dgm:pt>
    <dgm:pt modelId="{DB560CC8-4AE0-4F2F-99A6-80CA686689C2}">
      <dgm:prSet/>
      <dgm:spPr/>
      <dgm:t>
        <a:bodyPr/>
        <a:lstStyle/>
        <a:p>
          <a:r>
            <a:rPr lang="en-US"/>
            <a:t>Execution of graph-transformations</a:t>
          </a:r>
        </a:p>
      </dgm:t>
    </dgm:pt>
    <dgm:pt modelId="{ADA9A1E6-6821-4BCD-A227-4636230AA0F2}" type="parTrans" cxnId="{7B928504-05E3-4646-9FBA-A3CE06276F80}">
      <dgm:prSet/>
      <dgm:spPr/>
      <dgm:t>
        <a:bodyPr/>
        <a:lstStyle/>
        <a:p>
          <a:endParaRPr lang="en-US"/>
        </a:p>
      </dgm:t>
    </dgm:pt>
    <dgm:pt modelId="{4B71DB24-4BB5-407E-B96E-3701896433A5}" type="sibTrans" cxnId="{7B928504-05E3-4646-9FBA-A3CE06276F80}">
      <dgm:prSet/>
      <dgm:spPr/>
      <dgm:t>
        <a:bodyPr/>
        <a:lstStyle/>
        <a:p>
          <a:endParaRPr lang="en-US"/>
        </a:p>
      </dgm:t>
    </dgm:pt>
    <dgm:pt modelId="{7C97EC1F-2FA2-4F67-AE01-AA5A7C7FE1DD}">
      <dgm:prSet/>
      <dgm:spPr/>
      <dgm:t>
        <a:bodyPr/>
        <a:lstStyle/>
        <a:p>
          <a:r>
            <a:rPr lang="en-US"/>
            <a:t>Can be achieved using Cypher</a:t>
          </a:r>
        </a:p>
      </dgm:t>
    </dgm:pt>
    <dgm:pt modelId="{EF20A83B-B915-427C-BC48-323A00B72FAA}" type="parTrans" cxnId="{8D34CAD1-2444-42AB-B45C-05E06301DA28}">
      <dgm:prSet/>
      <dgm:spPr/>
    </dgm:pt>
    <dgm:pt modelId="{CB348E66-A977-437A-95CD-7C8764361179}" type="sibTrans" cxnId="{8D34CAD1-2444-42AB-B45C-05E06301DA28}">
      <dgm:prSet/>
      <dgm:spPr/>
    </dgm:pt>
    <dgm:pt modelId="{E8BFE905-B835-4ECA-A7CA-7B8533EF8F0E}" type="pres">
      <dgm:prSet presAssocID="{C3757E3E-5DA5-4C11-8F81-931AB393EE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17E465-7BA8-4007-A552-41ECEFE1EF7C}" type="pres">
      <dgm:prSet presAssocID="{E5B9AE06-A20B-46B3-985E-EB4006B203AF}" presName="hierRoot1" presStyleCnt="0"/>
      <dgm:spPr/>
    </dgm:pt>
    <dgm:pt modelId="{5E9045C7-1205-4B50-839F-5EC1CED3B612}" type="pres">
      <dgm:prSet presAssocID="{E5B9AE06-A20B-46B3-985E-EB4006B203AF}" presName="composite" presStyleCnt="0"/>
      <dgm:spPr/>
    </dgm:pt>
    <dgm:pt modelId="{80E4ADCB-E78F-49F9-B742-3C7DCF6AAFC0}" type="pres">
      <dgm:prSet presAssocID="{E5B9AE06-A20B-46B3-985E-EB4006B203AF}" presName="background" presStyleLbl="node0" presStyleIdx="0" presStyleCnt="2"/>
      <dgm:spPr/>
    </dgm:pt>
    <dgm:pt modelId="{2831F009-BFB3-47ED-9677-2580A7123C52}" type="pres">
      <dgm:prSet presAssocID="{E5B9AE06-A20B-46B3-985E-EB4006B203AF}" presName="text" presStyleLbl="fgAcc0" presStyleIdx="0" presStyleCnt="2">
        <dgm:presLayoutVars>
          <dgm:chPref val="3"/>
        </dgm:presLayoutVars>
      </dgm:prSet>
      <dgm:spPr/>
    </dgm:pt>
    <dgm:pt modelId="{57CF2CAC-3549-428C-9A6D-C875BA93B927}" type="pres">
      <dgm:prSet presAssocID="{E5B9AE06-A20B-46B3-985E-EB4006B203AF}" presName="hierChild2" presStyleCnt="0"/>
      <dgm:spPr/>
    </dgm:pt>
    <dgm:pt modelId="{AB769D9B-E62E-41AE-8E23-4F64A9433650}" type="pres">
      <dgm:prSet presAssocID="{806669CB-8568-497F-A8DB-61608720A8D0}" presName="Name10" presStyleLbl="parChTrans1D2" presStyleIdx="0" presStyleCnt="5"/>
      <dgm:spPr/>
    </dgm:pt>
    <dgm:pt modelId="{3DEBC6A6-FA47-45F1-9A34-3FDE014D6643}" type="pres">
      <dgm:prSet presAssocID="{2559046D-75CC-4A5A-9509-5606FC586065}" presName="hierRoot2" presStyleCnt="0"/>
      <dgm:spPr/>
    </dgm:pt>
    <dgm:pt modelId="{175DD549-6553-44F0-BB8F-2ACF99C8485E}" type="pres">
      <dgm:prSet presAssocID="{2559046D-75CC-4A5A-9509-5606FC586065}" presName="composite2" presStyleCnt="0"/>
      <dgm:spPr/>
    </dgm:pt>
    <dgm:pt modelId="{FA33C041-6F58-4F01-BEAE-9CC318674752}" type="pres">
      <dgm:prSet presAssocID="{2559046D-75CC-4A5A-9509-5606FC586065}" presName="background2" presStyleLbl="node2" presStyleIdx="0" presStyleCnt="5"/>
      <dgm:spPr/>
    </dgm:pt>
    <dgm:pt modelId="{4379EC82-D834-4346-B8FA-FC7C7837E9D6}" type="pres">
      <dgm:prSet presAssocID="{2559046D-75CC-4A5A-9509-5606FC586065}" presName="text2" presStyleLbl="fgAcc2" presStyleIdx="0" presStyleCnt="5">
        <dgm:presLayoutVars>
          <dgm:chPref val="3"/>
        </dgm:presLayoutVars>
      </dgm:prSet>
      <dgm:spPr/>
    </dgm:pt>
    <dgm:pt modelId="{DF13E286-0B01-48C6-A6D2-25F7DF337AA7}" type="pres">
      <dgm:prSet presAssocID="{2559046D-75CC-4A5A-9509-5606FC586065}" presName="hierChild3" presStyleCnt="0"/>
      <dgm:spPr/>
    </dgm:pt>
    <dgm:pt modelId="{D91A3958-587C-413A-B64B-B8611EAF9D76}" type="pres">
      <dgm:prSet presAssocID="{A4C2ED15-F4D9-4B17-AFE5-478A79A67CB9}" presName="Name10" presStyleLbl="parChTrans1D2" presStyleIdx="1" presStyleCnt="5"/>
      <dgm:spPr/>
    </dgm:pt>
    <dgm:pt modelId="{43A5104B-B6B3-460E-8533-1AE7D6B8C1FF}" type="pres">
      <dgm:prSet presAssocID="{B27D1DDA-3A20-4D5C-92D0-26240C07BB72}" presName="hierRoot2" presStyleCnt="0"/>
      <dgm:spPr/>
    </dgm:pt>
    <dgm:pt modelId="{4A09EC8D-11DD-4A6E-B6B2-6D496905BF86}" type="pres">
      <dgm:prSet presAssocID="{B27D1DDA-3A20-4D5C-92D0-26240C07BB72}" presName="composite2" presStyleCnt="0"/>
      <dgm:spPr/>
    </dgm:pt>
    <dgm:pt modelId="{FF626082-C57E-4BB0-A426-7A28996E7782}" type="pres">
      <dgm:prSet presAssocID="{B27D1DDA-3A20-4D5C-92D0-26240C07BB72}" presName="background2" presStyleLbl="node2" presStyleIdx="1" presStyleCnt="5"/>
      <dgm:spPr/>
    </dgm:pt>
    <dgm:pt modelId="{44515315-9724-42E3-96AA-D29CB0BB46F9}" type="pres">
      <dgm:prSet presAssocID="{B27D1DDA-3A20-4D5C-92D0-26240C07BB72}" presName="text2" presStyleLbl="fgAcc2" presStyleIdx="1" presStyleCnt="5">
        <dgm:presLayoutVars>
          <dgm:chPref val="3"/>
        </dgm:presLayoutVars>
      </dgm:prSet>
      <dgm:spPr/>
    </dgm:pt>
    <dgm:pt modelId="{C6EDA8B1-0906-4D5B-9194-A2876360F418}" type="pres">
      <dgm:prSet presAssocID="{B27D1DDA-3A20-4D5C-92D0-26240C07BB72}" presName="hierChild3" presStyleCnt="0"/>
      <dgm:spPr/>
    </dgm:pt>
    <dgm:pt modelId="{FDC2FE98-20ED-44CA-B33F-8AB98EB699D2}" type="pres">
      <dgm:prSet presAssocID="{72C3523C-0753-49B0-97C4-0DA4354A7121}" presName="Name10" presStyleLbl="parChTrans1D2" presStyleIdx="2" presStyleCnt="5"/>
      <dgm:spPr/>
    </dgm:pt>
    <dgm:pt modelId="{7B0B6B52-CF9A-4B83-A291-C02F32661C28}" type="pres">
      <dgm:prSet presAssocID="{3D0F6763-7F9C-4379-B1E5-FA9D1DC4C6B4}" presName="hierRoot2" presStyleCnt="0"/>
      <dgm:spPr/>
    </dgm:pt>
    <dgm:pt modelId="{964AED3C-F0C3-4F26-9516-A3DDD298CFC2}" type="pres">
      <dgm:prSet presAssocID="{3D0F6763-7F9C-4379-B1E5-FA9D1DC4C6B4}" presName="composite2" presStyleCnt="0"/>
      <dgm:spPr/>
    </dgm:pt>
    <dgm:pt modelId="{74211FFA-FA33-413B-B409-B9C876FAA708}" type="pres">
      <dgm:prSet presAssocID="{3D0F6763-7F9C-4379-B1E5-FA9D1DC4C6B4}" presName="background2" presStyleLbl="node2" presStyleIdx="2" presStyleCnt="5"/>
      <dgm:spPr/>
    </dgm:pt>
    <dgm:pt modelId="{E5B80087-DAF5-459E-BF43-6C84C573762E}" type="pres">
      <dgm:prSet presAssocID="{3D0F6763-7F9C-4379-B1E5-FA9D1DC4C6B4}" presName="text2" presStyleLbl="fgAcc2" presStyleIdx="2" presStyleCnt="5">
        <dgm:presLayoutVars>
          <dgm:chPref val="3"/>
        </dgm:presLayoutVars>
      </dgm:prSet>
      <dgm:spPr/>
    </dgm:pt>
    <dgm:pt modelId="{ADFA7559-E003-43E8-9413-C64BE638A9FB}" type="pres">
      <dgm:prSet presAssocID="{3D0F6763-7F9C-4379-B1E5-FA9D1DC4C6B4}" presName="hierChild3" presStyleCnt="0"/>
      <dgm:spPr/>
    </dgm:pt>
    <dgm:pt modelId="{5B2D89D1-C189-4DC5-8458-985A5488E8F7}" type="pres">
      <dgm:prSet presAssocID="{057F054C-307D-458F-AA20-CFB2FF8F80B8}" presName="hierRoot1" presStyleCnt="0"/>
      <dgm:spPr/>
    </dgm:pt>
    <dgm:pt modelId="{21CC0388-07F4-4F6D-B5FE-5D43423AB70B}" type="pres">
      <dgm:prSet presAssocID="{057F054C-307D-458F-AA20-CFB2FF8F80B8}" presName="composite" presStyleCnt="0"/>
      <dgm:spPr/>
    </dgm:pt>
    <dgm:pt modelId="{BD50EB4C-BBC5-4291-A253-99836A879D3E}" type="pres">
      <dgm:prSet presAssocID="{057F054C-307D-458F-AA20-CFB2FF8F80B8}" presName="background" presStyleLbl="node0" presStyleIdx="1" presStyleCnt="2"/>
      <dgm:spPr/>
    </dgm:pt>
    <dgm:pt modelId="{294D9B97-33D0-46E0-9C56-C325CC655CD0}" type="pres">
      <dgm:prSet presAssocID="{057F054C-307D-458F-AA20-CFB2FF8F80B8}" presName="text" presStyleLbl="fgAcc0" presStyleIdx="1" presStyleCnt="2">
        <dgm:presLayoutVars>
          <dgm:chPref val="3"/>
        </dgm:presLayoutVars>
      </dgm:prSet>
      <dgm:spPr/>
    </dgm:pt>
    <dgm:pt modelId="{EA241CB1-CDF1-4C42-B6AC-95CE5EBCBEB4}" type="pres">
      <dgm:prSet presAssocID="{057F054C-307D-458F-AA20-CFB2FF8F80B8}" presName="hierChild2" presStyleCnt="0"/>
      <dgm:spPr/>
    </dgm:pt>
    <dgm:pt modelId="{07B45579-544D-4219-B5B7-19DB6318EB27}" type="pres">
      <dgm:prSet presAssocID="{ADA9A1E6-6821-4BCD-A227-4636230AA0F2}" presName="Name10" presStyleLbl="parChTrans1D2" presStyleIdx="3" presStyleCnt="5"/>
      <dgm:spPr/>
    </dgm:pt>
    <dgm:pt modelId="{961C91D7-5490-4B59-AD6E-E59767E42CDA}" type="pres">
      <dgm:prSet presAssocID="{DB560CC8-4AE0-4F2F-99A6-80CA686689C2}" presName="hierRoot2" presStyleCnt="0"/>
      <dgm:spPr/>
    </dgm:pt>
    <dgm:pt modelId="{AFC8A923-2F88-47B9-B234-1458F15A0AFA}" type="pres">
      <dgm:prSet presAssocID="{DB560CC8-4AE0-4F2F-99A6-80CA686689C2}" presName="composite2" presStyleCnt="0"/>
      <dgm:spPr/>
    </dgm:pt>
    <dgm:pt modelId="{1D532C59-9889-49E5-98CB-A990A7502EAE}" type="pres">
      <dgm:prSet presAssocID="{DB560CC8-4AE0-4F2F-99A6-80CA686689C2}" presName="background2" presStyleLbl="node2" presStyleIdx="3" presStyleCnt="5"/>
      <dgm:spPr/>
    </dgm:pt>
    <dgm:pt modelId="{14900BDC-8777-4443-B99D-28E300500D71}" type="pres">
      <dgm:prSet presAssocID="{DB560CC8-4AE0-4F2F-99A6-80CA686689C2}" presName="text2" presStyleLbl="fgAcc2" presStyleIdx="3" presStyleCnt="5">
        <dgm:presLayoutVars>
          <dgm:chPref val="3"/>
        </dgm:presLayoutVars>
      </dgm:prSet>
      <dgm:spPr/>
    </dgm:pt>
    <dgm:pt modelId="{2171E20B-DF0A-4110-A7E3-F72D4FECB4CD}" type="pres">
      <dgm:prSet presAssocID="{DB560CC8-4AE0-4F2F-99A6-80CA686689C2}" presName="hierChild3" presStyleCnt="0"/>
      <dgm:spPr/>
    </dgm:pt>
    <dgm:pt modelId="{DE5DA41C-A5BA-4599-9893-255CF57BB19B}" type="pres">
      <dgm:prSet presAssocID="{EF20A83B-B915-427C-BC48-323A00B72FAA}" presName="Name10" presStyleLbl="parChTrans1D2" presStyleIdx="4" presStyleCnt="5"/>
      <dgm:spPr/>
    </dgm:pt>
    <dgm:pt modelId="{CD6C20DF-250E-4D16-A0EB-0F7DDFD22847}" type="pres">
      <dgm:prSet presAssocID="{7C97EC1F-2FA2-4F67-AE01-AA5A7C7FE1DD}" presName="hierRoot2" presStyleCnt="0"/>
      <dgm:spPr/>
    </dgm:pt>
    <dgm:pt modelId="{FF6B2702-A5C3-4E41-90CC-72BFBA1B70D5}" type="pres">
      <dgm:prSet presAssocID="{7C97EC1F-2FA2-4F67-AE01-AA5A7C7FE1DD}" presName="composite2" presStyleCnt="0"/>
      <dgm:spPr/>
    </dgm:pt>
    <dgm:pt modelId="{74318F5C-6045-4D84-B6D1-FC40AF9C89E1}" type="pres">
      <dgm:prSet presAssocID="{7C97EC1F-2FA2-4F67-AE01-AA5A7C7FE1DD}" presName="background2" presStyleLbl="node2" presStyleIdx="4" presStyleCnt="5"/>
      <dgm:spPr/>
    </dgm:pt>
    <dgm:pt modelId="{8EB369E2-8561-457A-9745-82A7599E0013}" type="pres">
      <dgm:prSet presAssocID="{7C97EC1F-2FA2-4F67-AE01-AA5A7C7FE1DD}" presName="text2" presStyleLbl="fgAcc2" presStyleIdx="4" presStyleCnt="5">
        <dgm:presLayoutVars>
          <dgm:chPref val="3"/>
        </dgm:presLayoutVars>
      </dgm:prSet>
      <dgm:spPr/>
    </dgm:pt>
    <dgm:pt modelId="{6ED91CA7-29E3-4420-9D4D-FB2FEC893900}" type="pres">
      <dgm:prSet presAssocID="{7C97EC1F-2FA2-4F67-AE01-AA5A7C7FE1DD}" presName="hierChild3" presStyleCnt="0"/>
      <dgm:spPr/>
    </dgm:pt>
  </dgm:ptLst>
  <dgm:cxnLst>
    <dgm:cxn modelId="{7B928504-05E3-4646-9FBA-A3CE06276F80}" srcId="{057F054C-307D-458F-AA20-CFB2FF8F80B8}" destId="{DB560CC8-4AE0-4F2F-99A6-80CA686689C2}" srcOrd="0" destOrd="0" parTransId="{ADA9A1E6-6821-4BCD-A227-4636230AA0F2}" sibTransId="{4B71DB24-4BB5-407E-B96E-3701896433A5}"/>
    <dgm:cxn modelId="{F109E206-CE59-40A5-BA9E-3A3502925E45}" type="presOf" srcId="{EF20A83B-B915-427C-BC48-323A00B72FAA}" destId="{DE5DA41C-A5BA-4599-9893-255CF57BB19B}" srcOrd="0" destOrd="0" presId="urn:microsoft.com/office/officeart/2005/8/layout/hierarchy1"/>
    <dgm:cxn modelId="{9E008F20-798A-448F-A668-9AD2C10EAC82}" srcId="{E5B9AE06-A20B-46B3-985E-EB4006B203AF}" destId="{3D0F6763-7F9C-4379-B1E5-FA9D1DC4C6B4}" srcOrd="2" destOrd="0" parTransId="{72C3523C-0753-49B0-97C4-0DA4354A7121}" sibTransId="{4687425A-AE9F-41CF-BEB2-1DD1A0BCC166}"/>
    <dgm:cxn modelId="{104CAC20-8E96-4667-8142-6D9AD8DB1664}" type="presOf" srcId="{E5B9AE06-A20B-46B3-985E-EB4006B203AF}" destId="{2831F009-BFB3-47ED-9677-2580A7123C52}" srcOrd="0" destOrd="0" presId="urn:microsoft.com/office/officeart/2005/8/layout/hierarchy1"/>
    <dgm:cxn modelId="{525D2522-E0C9-4620-B5A7-9BD93EF825DA}" type="presOf" srcId="{806669CB-8568-497F-A8DB-61608720A8D0}" destId="{AB769D9B-E62E-41AE-8E23-4F64A9433650}" srcOrd="0" destOrd="0" presId="urn:microsoft.com/office/officeart/2005/8/layout/hierarchy1"/>
    <dgm:cxn modelId="{857DA025-33A3-41E2-B7E0-A6C47E813BE3}" type="presOf" srcId="{7C97EC1F-2FA2-4F67-AE01-AA5A7C7FE1DD}" destId="{8EB369E2-8561-457A-9745-82A7599E0013}" srcOrd="0" destOrd="0" presId="urn:microsoft.com/office/officeart/2005/8/layout/hierarchy1"/>
    <dgm:cxn modelId="{5C4BC32C-4056-4061-8CA6-62441D0E0974}" srcId="{C3757E3E-5DA5-4C11-8F81-931AB393EE93}" destId="{E5B9AE06-A20B-46B3-985E-EB4006B203AF}" srcOrd="0" destOrd="0" parTransId="{B9702DBC-5064-4ABC-B0C3-7A4C7F898B3A}" sibTransId="{75A49E86-9EA4-4728-B606-1199071038A7}"/>
    <dgm:cxn modelId="{1BBC7449-DB80-4678-B8BE-5ADE806F4957}" type="presOf" srcId="{DB560CC8-4AE0-4F2F-99A6-80CA686689C2}" destId="{14900BDC-8777-4443-B99D-28E300500D71}" srcOrd="0" destOrd="0" presId="urn:microsoft.com/office/officeart/2005/8/layout/hierarchy1"/>
    <dgm:cxn modelId="{B8859F4F-C0BE-46CB-BA85-DC86C20702B9}" type="presOf" srcId="{057F054C-307D-458F-AA20-CFB2FF8F80B8}" destId="{294D9B97-33D0-46E0-9C56-C325CC655CD0}" srcOrd="0" destOrd="0" presId="urn:microsoft.com/office/officeart/2005/8/layout/hierarchy1"/>
    <dgm:cxn modelId="{546A7473-E430-4E42-927D-5734E94F05A6}" srcId="{C3757E3E-5DA5-4C11-8F81-931AB393EE93}" destId="{057F054C-307D-458F-AA20-CFB2FF8F80B8}" srcOrd="1" destOrd="0" parTransId="{BB7FC8D4-493F-4B87-A6D2-948AB77E6654}" sibTransId="{44C02990-50A0-4C3A-ADCF-91C95CCCA58D}"/>
    <dgm:cxn modelId="{AA5BD373-C8A1-4D7C-85A8-C527A2653552}" type="presOf" srcId="{A4C2ED15-F4D9-4B17-AFE5-478A79A67CB9}" destId="{D91A3958-587C-413A-B64B-B8611EAF9D76}" srcOrd="0" destOrd="0" presId="urn:microsoft.com/office/officeart/2005/8/layout/hierarchy1"/>
    <dgm:cxn modelId="{D141CD55-3FCE-488D-8113-420456DBBCBD}" type="presOf" srcId="{ADA9A1E6-6821-4BCD-A227-4636230AA0F2}" destId="{07B45579-544D-4219-B5B7-19DB6318EB27}" srcOrd="0" destOrd="0" presId="urn:microsoft.com/office/officeart/2005/8/layout/hierarchy1"/>
    <dgm:cxn modelId="{49085D93-E6F8-4238-9880-2E70A83B5817}" type="presOf" srcId="{3D0F6763-7F9C-4379-B1E5-FA9D1DC4C6B4}" destId="{E5B80087-DAF5-459E-BF43-6C84C573762E}" srcOrd="0" destOrd="0" presId="urn:microsoft.com/office/officeart/2005/8/layout/hierarchy1"/>
    <dgm:cxn modelId="{F1B0DB9C-C80E-453B-ADED-6C2C60FE686D}" type="presOf" srcId="{2559046D-75CC-4A5A-9509-5606FC586065}" destId="{4379EC82-D834-4346-B8FA-FC7C7837E9D6}" srcOrd="0" destOrd="0" presId="urn:microsoft.com/office/officeart/2005/8/layout/hierarchy1"/>
    <dgm:cxn modelId="{EFF9AEAD-7D20-44A1-9B61-280248F60177}" type="presOf" srcId="{C3757E3E-5DA5-4C11-8F81-931AB393EE93}" destId="{E8BFE905-B835-4ECA-A7CA-7B8533EF8F0E}" srcOrd="0" destOrd="0" presId="urn:microsoft.com/office/officeart/2005/8/layout/hierarchy1"/>
    <dgm:cxn modelId="{0EF9F2BD-53EF-442B-AB75-C808D426DAC0}" srcId="{E5B9AE06-A20B-46B3-985E-EB4006B203AF}" destId="{B27D1DDA-3A20-4D5C-92D0-26240C07BB72}" srcOrd="1" destOrd="0" parTransId="{A4C2ED15-F4D9-4B17-AFE5-478A79A67CB9}" sibTransId="{ED28F2DD-ADEF-42CD-ACE9-5A13ACCC7C1B}"/>
    <dgm:cxn modelId="{8D34CAD1-2444-42AB-B45C-05E06301DA28}" srcId="{057F054C-307D-458F-AA20-CFB2FF8F80B8}" destId="{7C97EC1F-2FA2-4F67-AE01-AA5A7C7FE1DD}" srcOrd="1" destOrd="0" parTransId="{EF20A83B-B915-427C-BC48-323A00B72FAA}" sibTransId="{CB348E66-A977-437A-95CD-7C8764361179}"/>
    <dgm:cxn modelId="{7499A5E6-186C-410E-BA07-52581E409929}" type="presOf" srcId="{72C3523C-0753-49B0-97C4-0DA4354A7121}" destId="{FDC2FE98-20ED-44CA-B33F-8AB98EB699D2}" srcOrd="0" destOrd="0" presId="urn:microsoft.com/office/officeart/2005/8/layout/hierarchy1"/>
    <dgm:cxn modelId="{25BA7FF3-0EB3-46A8-84A2-CCE94F7DE376}" srcId="{E5B9AE06-A20B-46B3-985E-EB4006B203AF}" destId="{2559046D-75CC-4A5A-9509-5606FC586065}" srcOrd="0" destOrd="0" parTransId="{806669CB-8568-497F-A8DB-61608720A8D0}" sibTransId="{D955EABB-0CA9-4F82-8D42-D738BA2C877E}"/>
    <dgm:cxn modelId="{B8EF30FC-A645-40DD-ACC0-FDF0D246B7DA}" type="presOf" srcId="{B27D1DDA-3A20-4D5C-92D0-26240C07BB72}" destId="{44515315-9724-42E3-96AA-D29CB0BB46F9}" srcOrd="0" destOrd="0" presId="urn:microsoft.com/office/officeart/2005/8/layout/hierarchy1"/>
    <dgm:cxn modelId="{91FEF4EB-442A-4155-9B84-DF9EDB505B2C}" type="presParOf" srcId="{E8BFE905-B835-4ECA-A7CA-7B8533EF8F0E}" destId="{B717E465-7BA8-4007-A552-41ECEFE1EF7C}" srcOrd="0" destOrd="0" presId="urn:microsoft.com/office/officeart/2005/8/layout/hierarchy1"/>
    <dgm:cxn modelId="{2301D32B-267D-4749-AC0C-A4BFEF34ADD6}" type="presParOf" srcId="{B717E465-7BA8-4007-A552-41ECEFE1EF7C}" destId="{5E9045C7-1205-4B50-839F-5EC1CED3B612}" srcOrd="0" destOrd="0" presId="urn:microsoft.com/office/officeart/2005/8/layout/hierarchy1"/>
    <dgm:cxn modelId="{68BA7420-F861-4B1F-8623-8C31AE72B9A4}" type="presParOf" srcId="{5E9045C7-1205-4B50-839F-5EC1CED3B612}" destId="{80E4ADCB-E78F-49F9-B742-3C7DCF6AAFC0}" srcOrd="0" destOrd="0" presId="urn:microsoft.com/office/officeart/2005/8/layout/hierarchy1"/>
    <dgm:cxn modelId="{7541FBF0-EA08-47D0-8B0F-BB211D270F0F}" type="presParOf" srcId="{5E9045C7-1205-4B50-839F-5EC1CED3B612}" destId="{2831F009-BFB3-47ED-9677-2580A7123C52}" srcOrd="1" destOrd="0" presId="urn:microsoft.com/office/officeart/2005/8/layout/hierarchy1"/>
    <dgm:cxn modelId="{DB3CA4FC-6335-43A0-9A7C-51EAFF1ABBA8}" type="presParOf" srcId="{B717E465-7BA8-4007-A552-41ECEFE1EF7C}" destId="{57CF2CAC-3549-428C-9A6D-C875BA93B927}" srcOrd="1" destOrd="0" presId="urn:microsoft.com/office/officeart/2005/8/layout/hierarchy1"/>
    <dgm:cxn modelId="{9D0186D4-38FB-4154-95D0-ED83916D9EB8}" type="presParOf" srcId="{57CF2CAC-3549-428C-9A6D-C875BA93B927}" destId="{AB769D9B-E62E-41AE-8E23-4F64A9433650}" srcOrd="0" destOrd="0" presId="urn:microsoft.com/office/officeart/2005/8/layout/hierarchy1"/>
    <dgm:cxn modelId="{DEBD87A4-9D25-4FF9-AAC4-7B8D42DA4120}" type="presParOf" srcId="{57CF2CAC-3549-428C-9A6D-C875BA93B927}" destId="{3DEBC6A6-FA47-45F1-9A34-3FDE014D6643}" srcOrd="1" destOrd="0" presId="urn:microsoft.com/office/officeart/2005/8/layout/hierarchy1"/>
    <dgm:cxn modelId="{48696CAF-1091-48DC-AB2B-082C17D69456}" type="presParOf" srcId="{3DEBC6A6-FA47-45F1-9A34-3FDE014D6643}" destId="{175DD549-6553-44F0-BB8F-2ACF99C8485E}" srcOrd="0" destOrd="0" presId="urn:microsoft.com/office/officeart/2005/8/layout/hierarchy1"/>
    <dgm:cxn modelId="{49272DD2-EC54-4DDD-8827-A2015F009B82}" type="presParOf" srcId="{175DD549-6553-44F0-BB8F-2ACF99C8485E}" destId="{FA33C041-6F58-4F01-BEAE-9CC318674752}" srcOrd="0" destOrd="0" presId="urn:microsoft.com/office/officeart/2005/8/layout/hierarchy1"/>
    <dgm:cxn modelId="{05F88AEA-E090-49B1-BFB8-DC5FE9D59522}" type="presParOf" srcId="{175DD549-6553-44F0-BB8F-2ACF99C8485E}" destId="{4379EC82-D834-4346-B8FA-FC7C7837E9D6}" srcOrd="1" destOrd="0" presId="urn:microsoft.com/office/officeart/2005/8/layout/hierarchy1"/>
    <dgm:cxn modelId="{3939B84B-C4FC-4E84-A97A-8549714D5108}" type="presParOf" srcId="{3DEBC6A6-FA47-45F1-9A34-3FDE014D6643}" destId="{DF13E286-0B01-48C6-A6D2-25F7DF337AA7}" srcOrd="1" destOrd="0" presId="urn:microsoft.com/office/officeart/2005/8/layout/hierarchy1"/>
    <dgm:cxn modelId="{0CA25640-129A-4617-94B4-B5EE6A0CDC0E}" type="presParOf" srcId="{57CF2CAC-3549-428C-9A6D-C875BA93B927}" destId="{D91A3958-587C-413A-B64B-B8611EAF9D76}" srcOrd="2" destOrd="0" presId="urn:microsoft.com/office/officeart/2005/8/layout/hierarchy1"/>
    <dgm:cxn modelId="{6F66AF73-0380-4CD2-A95B-6F56B89EDDDC}" type="presParOf" srcId="{57CF2CAC-3549-428C-9A6D-C875BA93B927}" destId="{43A5104B-B6B3-460E-8533-1AE7D6B8C1FF}" srcOrd="3" destOrd="0" presId="urn:microsoft.com/office/officeart/2005/8/layout/hierarchy1"/>
    <dgm:cxn modelId="{6A6C63F6-224A-4F72-8E9E-D07F22BE56E2}" type="presParOf" srcId="{43A5104B-B6B3-460E-8533-1AE7D6B8C1FF}" destId="{4A09EC8D-11DD-4A6E-B6B2-6D496905BF86}" srcOrd="0" destOrd="0" presId="urn:microsoft.com/office/officeart/2005/8/layout/hierarchy1"/>
    <dgm:cxn modelId="{D1310367-C402-48A4-8274-9E4573DC2B4E}" type="presParOf" srcId="{4A09EC8D-11DD-4A6E-B6B2-6D496905BF86}" destId="{FF626082-C57E-4BB0-A426-7A28996E7782}" srcOrd="0" destOrd="0" presId="urn:microsoft.com/office/officeart/2005/8/layout/hierarchy1"/>
    <dgm:cxn modelId="{9C19627B-6B04-41DB-A5D3-E2A05054F119}" type="presParOf" srcId="{4A09EC8D-11DD-4A6E-B6B2-6D496905BF86}" destId="{44515315-9724-42E3-96AA-D29CB0BB46F9}" srcOrd="1" destOrd="0" presId="urn:microsoft.com/office/officeart/2005/8/layout/hierarchy1"/>
    <dgm:cxn modelId="{38D32D46-8287-4CB6-AD65-9CA443AAC67F}" type="presParOf" srcId="{43A5104B-B6B3-460E-8533-1AE7D6B8C1FF}" destId="{C6EDA8B1-0906-4D5B-9194-A2876360F418}" srcOrd="1" destOrd="0" presId="urn:microsoft.com/office/officeart/2005/8/layout/hierarchy1"/>
    <dgm:cxn modelId="{5401857A-30C6-4A99-9D73-71DC7D7D4DE2}" type="presParOf" srcId="{57CF2CAC-3549-428C-9A6D-C875BA93B927}" destId="{FDC2FE98-20ED-44CA-B33F-8AB98EB699D2}" srcOrd="4" destOrd="0" presId="urn:microsoft.com/office/officeart/2005/8/layout/hierarchy1"/>
    <dgm:cxn modelId="{28DA0E14-A25D-463E-9AF2-C748DF54332C}" type="presParOf" srcId="{57CF2CAC-3549-428C-9A6D-C875BA93B927}" destId="{7B0B6B52-CF9A-4B83-A291-C02F32661C28}" srcOrd="5" destOrd="0" presId="urn:microsoft.com/office/officeart/2005/8/layout/hierarchy1"/>
    <dgm:cxn modelId="{550D46EA-D299-4388-85AF-CBB13D3629B1}" type="presParOf" srcId="{7B0B6B52-CF9A-4B83-A291-C02F32661C28}" destId="{964AED3C-F0C3-4F26-9516-A3DDD298CFC2}" srcOrd="0" destOrd="0" presId="urn:microsoft.com/office/officeart/2005/8/layout/hierarchy1"/>
    <dgm:cxn modelId="{CEABF4D0-35E2-4F05-BD03-9714CB67FE59}" type="presParOf" srcId="{964AED3C-F0C3-4F26-9516-A3DDD298CFC2}" destId="{74211FFA-FA33-413B-B409-B9C876FAA708}" srcOrd="0" destOrd="0" presId="urn:microsoft.com/office/officeart/2005/8/layout/hierarchy1"/>
    <dgm:cxn modelId="{A4B2D1BA-6D3E-43BB-88CB-61DD99B65677}" type="presParOf" srcId="{964AED3C-F0C3-4F26-9516-A3DDD298CFC2}" destId="{E5B80087-DAF5-459E-BF43-6C84C573762E}" srcOrd="1" destOrd="0" presId="urn:microsoft.com/office/officeart/2005/8/layout/hierarchy1"/>
    <dgm:cxn modelId="{915C4753-FE8F-42DA-A857-346825864F7A}" type="presParOf" srcId="{7B0B6B52-CF9A-4B83-A291-C02F32661C28}" destId="{ADFA7559-E003-43E8-9413-C64BE638A9FB}" srcOrd="1" destOrd="0" presId="urn:microsoft.com/office/officeart/2005/8/layout/hierarchy1"/>
    <dgm:cxn modelId="{EEF5C4E0-AFBC-40A8-A84B-972DF7937750}" type="presParOf" srcId="{E8BFE905-B835-4ECA-A7CA-7B8533EF8F0E}" destId="{5B2D89D1-C189-4DC5-8458-985A5488E8F7}" srcOrd="1" destOrd="0" presId="urn:microsoft.com/office/officeart/2005/8/layout/hierarchy1"/>
    <dgm:cxn modelId="{CB80E1DF-9F14-4A96-AB0B-B3193F398DBF}" type="presParOf" srcId="{5B2D89D1-C189-4DC5-8458-985A5488E8F7}" destId="{21CC0388-07F4-4F6D-B5FE-5D43423AB70B}" srcOrd="0" destOrd="0" presId="urn:microsoft.com/office/officeart/2005/8/layout/hierarchy1"/>
    <dgm:cxn modelId="{8F64BFB6-B6C8-432A-B2EA-C25E0D86295B}" type="presParOf" srcId="{21CC0388-07F4-4F6D-B5FE-5D43423AB70B}" destId="{BD50EB4C-BBC5-4291-A253-99836A879D3E}" srcOrd="0" destOrd="0" presId="urn:microsoft.com/office/officeart/2005/8/layout/hierarchy1"/>
    <dgm:cxn modelId="{2A437532-634C-40A3-9893-01E4D5690F94}" type="presParOf" srcId="{21CC0388-07F4-4F6D-B5FE-5D43423AB70B}" destId="{294D9B97-33D0-46E0-9C56-C325CC655CD0}" srcOrd="1" destOrd="0" presId="urn:microsoft.com/office/officeart/2005/8/layout/hierarchy1"/>
    <dgm:cxn modelId="{6D0030D9-F23C-4B7B-9FA9-331CA8AB7ABF}" type="presParOf" srcId="{5B2D89D1-C189-4DC5-8458-985A5488E8F7}" destId="{EA241CB1-CDF1-4C42-B6AC-95CE5EBCBEB4}" srcOrd="1" destOrd="0" presId="urn:microsoft.com/office/officeart/2005/8/layout/hierarchy1"/>
    <dgm:cxn modelId="{997C21ED-46F5-407D-B1E0-3CBAA7387783}" type="presParOf" srcId="{EA241CB1-CDF1-4C42-B6AC-95CE5EBCBEB4}" destId="{07B45579-544D-4219-B5B7-19DB6318EB27}" srcOrd="0" destOrd="0" presId="urn:microsoft.com/office/officeart/2005/8/layout/hierarchy1"/>
    <dgm:cxn modelId="{3A342F43-9C94-457F-BA6D-3B1E8C3A29A5}" type="presParOf" srcId="{EA241CB1-CDF1-4C42-B6AC-95CE5EBCBEB4}" destId="{961C91D7-5490-4B59-AD6E-E59767E42CDA}" srcOrd="1" destOrd="0" presId="urn:microsoft.com/office/officeart/2005/8/layout/hierarchy1"/>
    <dgm:cxn modelId="{8093AA93-AEAA-4976-8CEF-4E52BE9023F7}" type="presParOf" srcId="{961C91D7-5490-4B59-AD6E-E59767E42CDA}" destId="{AFC8A923-2F88-47B9-B234-1458F15A0AFA}" srcOrd="0" destOrd="0" presId="urn:microsoft.com/office/officeart/2005/8/layout/hierarchy1"/>
    <dgm:cxn modelId="{822AEB4A-E9C1-4B23-8254-18EE9515B296}" type="presParOf" srcId="{AFC8A923-2F88-47B9-B234-1458F15A0AFA}" destId="{1D532C59-9889-49E5-98CB-A990A7502EAE}" srcOrd="0" destOrd="0" presId="urn:microsoft.com/office/officeart/2005/8/layout/hierarchy1"/>
    <dgm:cxn modelId="{8FE61457-7A79-44A7-90E1-52EBC8C7BA11}" type="presParOf" srcId="{AFC8A923-2F88-47B9-B234-1458F15A0AFA}" destId="{14900BDC-8777-4443-B99D-28E300500D71}" srcOrd="1" destOrd="0" presId="urn:microsoft.com/office/officeart/2005/8/layout/hierarchy1"/>
    <dgm:cxn modelId="{9B5AD0A5-3992-4D2E-AC37-209BC64504F5}" type="presParOf" srcId="{961C91D7-5490-4B59-AD6E-E59767E42CDA}" destId="{2171E20B-DF0A-4110-A7E3-F72D4FECB4CD}" srcOrd="1" destOrd="0" presId="urn:microsoft.com/office/officeart/2005/8/layout/hierarchy1"/>
    <dgm:cxn modelId="{C59B4482-E384-4926-8E29-1D5B41EE456A}" type="presParOf" srcId="{EA241CB1-CDF1-4C42-B6AC-95CE5EBCBEB4}" destId="{DE5DA41C-A5BA-4599-9893-255CF57BB19B}" srcOrd="2" destOrd="0" presId="urn:microsoft.com/office/officeart/2005/8/layout/hierarchy1"/>
    <dgm:cxn modelId="{4AF003B2-CAD2-48EF-9FA6-23C76C475EA5}" type="presParOf" srcId="{EA241CB1-CDF1-4C42-B6AC-95CE5EBCBEB4}" destId="{CD6C20DF-250E-4D16-A0EB-0F7DDFD22847}" srcOrd="3" destOrd="0" presId="urn:microsoft.com/office/officeart/2005/8/layout/hierarchy1"/>
    <dgm:cxn modelId="{2407DA03-F7C7-48F4-82DA-38FD5D26C7AB}" type="presParOf" srcId="{CD6C20DF-250E-4D16-A0EB-0F7DDFD22847}" destId="{FF6B2702-A5C3-4E41-90CC-72BFBA1B70D5}" srcOrd="0" destOrd="0" presId="urn:microsoft.com/office/officeart/2005/8/layout/hierarchy1"/>
    <dgm:cxn modelId="{1D76F8D1-5360-4F21-82A4-805DDC2CDD92}" type="presParOf" srcId="{FF6B2702-A5C3-4E41-90CC-72BFBA1B70D5}" destId="{74318F5C-6045-4D84-B6D1-FC40AF9C89E1}" srcOrd="0" destOrd="0" presId="urn:microsoft.com/office/officeart/2005/8/layout/hierarchy1"/>
    <dgm:cxn modelId="{D2C6E90B-2103-44C7-BFAF-38430302B410}" type="presParOf" srcId="{FF6B2702-A5C3-4E41-90CC-72BFBA1B70D5}" destId="{8EB369E2-8561-457A-9745-82A7599E0013}" srcOrd="1" destOrd="0" presId="urn:microsoft.com/office/officeart/2005/8/layout/hierarchy1"/>
    <dgm:cxn modelId="{E16DAFE7-2882-418E-B4A4-63FFBECC8710}" type="presParOf" srcId="{CD6C20DF-250E-4D16-A0EB-0F7DDFD22847}" destId="{6ED91CA7-29E3-4420-9D4D-FB2FEC8939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0FFA95-D542-41FF-9BC9-52E97E3C41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B5EFC5C-9410-42A3-A045-69C3618CEF48}">
      <dgm:prSet/>
      <dgm:spPr/>
      <dgm:t>
        <a:bodyPr/>
        <a:lstStyle/>
        <a:p>
          <a:r>
            <a:rPr lang="de-CH"/>
            <a:t>Due to the limitations in functionality the audience is limited.</a:t>
          </a:r>
          <a:endParaRPr lang="en-US"/>
        </a:p>
      </dgm:t>
    </dgm:pt>
    <dgm:pt modelId="{359A31C1-40D7-4A11-899A-B5AEC39C60E1}" type="parTrans" cxnId="{32D48AF6-6E40-40B9-9A9D-91D0221C9648}">
      <dgm:prSet/>
      <dgm:spPr/>
      <dgm:t>
        <a:bodyPr/>
        <a:lstStyle/>
        <a:p>
          <a:endParaRPr lang="en-US"/>
        </a:p>
      </dgm:t>
    </dgm:pt>
    <dgm:pt modelId="{058A4C2B-BACC-4D69-8687-2DFF79A79994}" type="sibTrans" cxnId="{32D48AF6-6E40-40B9-9A9D-91D0221C9648}">
      <dgm:prSet/>
      <dgm:spPr/>
      <dgm:t>
        <a:bodyPr/>
        <a:lstStyle/>
        <a:p>
          <a:endParaRPr lang="en-US"/>
        </a:p>
      </dgm:t>
    </dgm:pt>
    <dgm:pt modelId="{1ED0F65B-EEF1-49FE-A740-7CF919DA9A9E}">
      <dgm:prSet/>
      <dgm:spPr/>
      <dgm:t>
        <a:bodyPr/>
        <a:lstStyle/>
        <a:p>
          <a:r>
            <a:rPr lang="de-CH"/>
            <a:t>Useful tool during the development process</a:t>
          </a:r>
          <a:endParaRPr lang="en-US"/>
        </a:p>
      </dgm:t>
    </dgm:pt>
    <dgm:pt modelId="{21DF9823-CCCB-49A1-9D61-E868F82DC27D}" type="parTrans" cxnId="{0B504201-7250-494E-BAD4-314C3DDCCF15}">
      <dgm:prSet/>
      <dgm:spPr/>
      <dgm:t>
        <a:bodyPr/>
        <a:lstStyle/>
        <a:p>
          <a:endParaRPr lang="en-US"/>
        </a:p>
      </dgm:t>
    </dgm:pt>
    <dgm:pt modelId="{2D9945E0-8D19-4745-81B6-4607F897A1F2}" type="sibTrans" cxnId="{0B504201-7250-494E-BAD4-314C3DDCCF15}">
      <dgm:prSet/>
      <dgm:spPr/>
      <dgm:t>
        <a:bodyPr/>
        <a:lstStyle/>
        <a:p>
          <a:endParaRPr lang="en-US"/>
        </a:p>
      </dgm:t>
    </dgm:pt>
    <dgm:pt modelId="{BB27A13F-CCEE-49A4-9E53-F8A46E7C6601}" type="pres">
      <dgm:prSet presAssocID="{1D0FFA95-D542-41FF-9BC9-52E97E3C4154}" presName="root" presStyleCnt="0">
        <dgm:presLayoutVars>
          <dgm:dir/>
          <dgm:resizeHandles val="exact"/>
        </dgm:presLayoutVars>
      </dgm:prSet>
      <dgm:spPr/>
    </dgm:pt>
    <dgm:pt modelId="{849D05F3-D6E7-47E9-A550-2950B827D8E0}" type="pres">
      <dgm:prSet presAssocID="{6B5EFC5C-9410-42A3-A045-69C3618CEF48}" presName="compNode" presStyleCnt="0"/>
      <dgm:spPr/>
    </dgm:pt>
    <dgm:pt modelId="{DAD9CB23-FF83-4FB3-A9C6-D082DC754511}" type="pres">
      <dgm:prSet presAssocID="{6B5EFC5C-9410-42A3-A045-69C3618CEF48}" presName="bgRect" presStyleLbl="bgShp" presStyleIdx="0" presStyleCnt="2"/>
      <dgm:spPr/>
    </dgm:pt>
    <dgm:pt modelId="{91559C64-2185-4F6D-B424-46E9B37AD2E6}" type="pres">
      <dgm:prSet presAssocID="{6B5EFC5C-9410-42A3-A045-69C3618CEF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0B689DD0-1146-4FE9-B14C-EEDC1F2B2EBD}" type="pres">
      <dgm:prSet presAssocID="{6B5EFC5C-9410-42A3-A045-69C3618CEF48}" presName="spaceRect" presStyleCnt="0"/>
      <dgm:spPr/>
    </dgm:pt>
    <dgm:pt modelId="{2E5B1458-AD64-413F-AACF-4C1DA526B86E}" type="pres">
      <dgm:prSet presAssocID="{6B5EFC5C-9410-42A3-A045-69C3618CEF48}" presName="parTx" presStyleLbl="revTx" presStyleIdx="0" presStyleCnt="2">
        <dgm:presLayoutVars>
          <dgm:chMax val="0"/>
          <dgm:chPref val="0"/>
        </dgm:presLayoutVars>
      </dgm:prSet>
      <dgm:spPr/>
    </dgm:pt>
    <dgm:pt modelId="{6955FAEE-F99D-4A36-9DF7-1083A33E9165}" type="pres">
      <dgm:prSet presAssocID="{058A4C2B-BACC-4D69-8687-2DFF79A79994}" presName="sibTrans" presStyleCnt="0"/>
      <dgm:spPr/>
    </dgm:pt>
    <dgm:pt modelId="{CB82E264-CC2C-416A-80FC-3824D874DE4E}" type="pres">
      <dgm:prSet presAssocID="{1ED0F65B-EEF1-49FE-A740-7CF919DA9A9E}" presName="compNode" presStyleCnt="0"/>
      <dgm:spPr/>
    </dgm:pt>
    <dgm:pt modelId="{BEDAFA97-B457-4F60-BB90-2E38CF128010}" type="pres">
      <dgm:prSet presAssocID="{1ED0F65B-EEF1-49FE-A740-7CF919DA9A9E}" presName="bgRect" presStyleLbl="bgShp" presStyleIdx="1" presStyleCnt="2"/>
      <dgm:spPr/>
    </dgm:pt>
    <dgm:pt modelId="{CCC8A909-EC6E-42D5-9B1E-987EC79E0C75}" type="pres">
      <dgm:prSet presAssocID="{1ED0F65B-EEF1-49FE-A740-7CF919DA9A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D4810CF-5D16-41B9-89A5-F7475B56CA78}" type="pres">
      <dgm:prSet presAssocID="{1ED0F65B-EEF1-49FE-A740-7CF919DA9A9E}" presName="spaceRect" presStyleCnt="0"/>
      <dgm:spPr/>
    </dgm:pt>
    <dgm:pt modelId="{CA8C2D3A-ECA6-4953-9E1F-5C4E38C49B54}" type="pres">
      <dgm:prSet presAssocID="{1ED0F65B-EEF1-49FE-A740-7CF919DA9A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504201-7250-494E-BAD4-314C3DDCCF15}" srcId="{1D0FFA95-D542-41FF-9BC9-52E97E3C4154}" destId="{1ED0F65B-EEF1-49FE-A740-7CF919DA9A9E}" srcOrd="1" destOrd="0" parTransId="{21DF9823-CCCB-49A1-9D61-E868F82DC27D}" sibTransId="{2D9945E0-8D19-4745-81B6-4607F897A1F2}"/>
    <dgm:cxn modelId="{31053D31-A3AF-48EB-88AD-FD2A89E42CD9}" type="presOf" srcId="{1D0FFA95-D542-41FF-9BC9-52E97E3C4154}" destId="{BB27A13F-CCEE-49A4-9E53-F8A46E7C6601}" srcOrd="0" destOrd="0" presId="urn:microsoft.com/office/officeart/2018/2/layout/IconVerticalSolidList"/>
    <dgm:cxn modelId="{C9253B69-E0F5-4E0A-B09F-79787F91ED39}" type="presOf" srcId="{6B5EFC5C-9410-42A3-A045-69C3618CEF48}" destId="{2E5B1458-AD64-413F-AACF-4C1DA526B86E}" srcOrd="0" destOrd="0" presId="urn:microsoft.com/office/officeart/2018/2/layout/IconVerticalSolidList"/>
    <dgm:cxn modelId="{F6EDF3A6-ABD2-4CF0-A1E0-2125CEC590B1}" type="presOf" srcId="{1ED0F65B-EEF1-49FE-A740-7CF919DA9A9E}" destId="{CA8C2D3A-ECA6-4953-9E1F-5C4E38C49B54}" srcOrd="0" destOrd="0" presId="urn:microsoft.com/office/officeart/2018/2/layout/IconVerticalSolidList"/>
    <dgm:cxn modelId="{32D48AF6-6E40-40B9-9A9D-91D0221C9648}" srcId="{1D0FFA95-D542-41FF-9BC9-52E97E3C4154}" destId="{6B5EFC5C-9410-42A3-A045-69C3618CEF48}" srcOrd="0" destOrd="0" parTransId="{359A31C1-40D7-4A11-899A-B5AEC39C60E1}" sibTransId="{058A4C2B-BACC-4D69-8687-2DFF79A79994}"/>
    <dgm:cxn modelId="{F34DA54B-D197-4F44-9B5B-C6F3F13FA441}" type="presParOf" srcId="{BB27A13F-CCEE-49A4-9E53-F8A46E7C6601}" destId="{849D05F3-D6E7-47E9-A550-2950B827D8E0}" srcOrd="0" destOrd="0" presId="urn:microsoft.com/office/officeart/2018/2/layout/IconVerticalSolidList"/>
    <dgm:cxn modelId="{69BDB420-4B98-4FA4-840F-C5C567010C3A}" type="presParOf" srcId="{849D05F3-D6E7-47E9-A550-2950B827D8E0}" destId="{DAD9CB23-FF83-4FB3-A9C6-D082DC754511}" srcOrd="0" destOrd="0" presId="urn:microsoft.com/office/officeart/2018/2/layout/IconVerticalSolidList"/>
    <dgm:cxn modelId="{8A759AD4-1DF6-4932-8C81-5362D6EB3850}" type="presParOf" srcId="{849D05F3-D6E7-47E9-A550-2950B827D8E0}" destId="{91559C64-2185-4F6D-B424-46E9B37AD2E6}" srcOrd="1" destOrd="0" presId="urn:microsoft.com/office/officeart/2018/2/layout/IconVerticalSolidList"/>
    <dgm:cxn modelId="{F8EFF12E-8DEF-4B4B-B4E7-1A48DC03CB89}" type="presParOf" srcId="{849D05F3-D6E7-47E9-A550-2950B827D8E0}" destId="{0B689DD0-1146-4FE9-B14C-EEDC1F2B2EBD}" srcOrd="2" destOrd="0" presId="urn:microsoft.com/office/officeart/2018/2/layout/IconVerticalSolidList"/>
    <dgm:cxn modelId="{360B7A40-EEB5-4752-A4BC-62CE7E2BDCBD}" type="presParOf" srcId="{849D05F3-D6E7-47E9-A550-2950B827D8E0}" destId="{2E5B1458-AD64-413F-AACF-4C1DA526B86E}" srcOrd="3" destOrd="0" presId="urn:microsoft.com/office/officeart/2018/2/layout/IconVerticalSolidList"/>
    <dgm:cxn modelId="{2A806B5C-E406-4495-8A68-6E0F6C97D8C2}" type="presParOf" srcId="{BB27A13F-CCEE-49A4-9E53-F8A46E7C6601}" destId="{6955FAEE-F99D-4A36-9DF7-1083A33E9165}" srcOrd="1" destOrd="0" presId="urn:microsoft.com/office/officeart/2018/2/layout/IconVerticalSolidList"/>
    <dgm:cxn modelId="{BCA894F4-20A7-4D8A-A600-8ECE34CAB10D}" type="presParOf" srcId="{BB27A13F-CCEE-49A4-9E53-F8A46E7C6601}" destId="{CB82E264-CC2C-416A-80FC-3824D874DE4E}" srcOrd="2" destOrd="0" presId="urn:microsoft.com/office/officeart/2018/2/layout/IconVerticalSolidList"/>
    <dgm:cxn modelId="{2D1AE511-8EDC-4710-90E2-CB0A7FE28D35}" type="presParOf" srcId="{CB82E264-CC2C-416A-80FC-3824D874DE4E}" destId="{BEDAFA97-B457-4F60-BB90-2E38CF128010}" srcOrd="0" destOrd="0" presId="urn:microsoft.com/office/officeart/2018/2/layout/IconVerticalSolidList"/>
    <dgm:cxn modelId="{E2034D3F-EEC7-4D47-B38E-655CA03DE289}" type="presParOf" srcId="{CB82E264-CC2C-416A-80FC-3824D874DE4E}" destId="{CCC8A909-EC6E-42D5-9B1E-987EC79E0C75}" srcOrd="1" destOrd="0" presId="urn:microsoft.com/office/officeart/2018/2/layout/IconVerticalSolidList"/>
    <dgm:cxn modelId="{48C13386-A2FA-49C4-916F-139F6B6220CA}" type="presParOf" srcId="{CB82E264-CC2C-416A-80FC-3824D874DE4E}" destId="{8D4810CF-5D16-41B9-89A5-F7475B56CA78}" srcOrd="2" destOrd="0" presId="urn:microsoft.com/office/officeart/2018/2/layout/IconVerticalSolidList"/>
    <dgm:cxn modelId="{D1AD4371-7DF2-45CE-A51C-1534CA5A698A}" type="presParOf" srcId="{CB82E264-CC2C-416A-80FC-3824D874DE4E}" destId="{CA8C2D3A-ECA6-4953-9E1F-5C4E38C49B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97C1E7-DEF5-4E44-881E-5D189739741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5EEA26-8BA9-491D-9D2D-BE85CBCDCD38}">
      <dgm:prSet/>
      <dgm:spPr/>
      <dgm:t>
        <a:bodyPr/>
        <a:lstStyle/>
        <a:p>
          <a:r>
            <a:rPr lang="de-CH"/>
            <a:t>Comparsion with Gephi</a:t>
          </a:r>
          <a:endParaRPr lang="en-US"/>
        </a:p>
      </dgm:t>
    </dgm:pt>
    <dgm:pt modelId="{DC1A2F4A-88B5-486C-8C7A-654FA90D02E6}" type="parTrans" cxnId="{C03E840F-7917-4F6C-BCE6-C2F510E36044}">
      <dgm:prSet/>
      <dgm:spPr/>
      <dgm:t>
        <a:bodyPr/>
        <a:lstStyle/>
        <a:p>
          <a:endParaRPr lang="en-US"/>
        </a:p>
      </dgm:t>
    </dgm:pt>
    <dgm:pt modelId="{0B7F62BB-2338-484F-9891-9B0E803768A0}" type="sibTrans" cxnId="{C03E840F-7917-4F6C-BCE6-C2F510E36044}">
      <dgm:prSet/>
      <dgm:spPr/>
      <dgm:t>
        <a:bodyPr/>
        <a:lstStyle/>
        <a:p>
          <a:endParaRPr lang="en-US"/>
        </a:p>
      </dgm:t>
    </dgm:pt>
    <dgm:pt modelId="{781A6C2A-2496-43EF-8FAC-D7BA6E0936BF}">
      <dgm:prSet/>
      <dgm:spPr/>
      <dgm:t>
        <a:bodyPr/>
        <a:lstStyle/>
        <a:p>
          <a:r>
            <a:rPr lang="de-CH"/>
            <a:t>Comparison with NetworkX</a:t>
          </a:r>
          <a:endParaRPr lang="en-US"/>
        </a:p>
      </dgm:t>
    </dgm:pt>
    <dgm:pt modelId="{F799639F-6F01-4E0C-8473-4204733B0D42}" type="parTrans" cxnId="{8E82C261-C03F-4A17-AE82-4D79044C2AE0}">
      <dgm:prSet/>
      <dgm:spPr/>
      <dgm:t>
        <a:bodyPr/>
        <a:lstStyle/>
        <a:p>
          <a:endParaRPr lang="en-US"/>
        </a:p>
      </dgm:t>
    </dgm:pt>
    <dgm:pt modelId="{4934EF4E-9CCF-40DF-B9F2-0A386EC25600}" type="sibTrans" cxnId="{8E82C261-C03F-4A17-AE82-4D79044C2AE0}">
      <dgm:prSet/>
      <dgm:spPr/>
      <dgm:t>
        <a:bodyPr/>
        <a:lstStyle/>
        <a:p>
          <a:endParaRPr lang="en-US"/>
        </a:p>
      </dgm:t>
    </dgm:pt>
    <dgm:pt modelId="{A0FDBC72-D346-4B1E-96BA-0EF62A4D6E07}" type="pres">
      <dgm:prSet presAssocID="{9097C1E7-DEF5-4E44-881E-5D18973974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F6B807-237A-4FE3-9AA0-C4600B5D1D7A}" type="pres">
      <dgm:prSet presAssocID="{C25EEA26-8BA9-491D-9D2D-BE85CBCDCD38}" presName="hierRoot1" presStyleCnt="0"/>
      <dgm:spPr/>
    </dgm:pt>
    <dgm:pt modelId="{CD520D32-349B-4A30-9CC1-1FDFDBFF5DD5}" type="pres">
      <dgm:prSet presAssocID="{C25EEA26-8BA9-491D-9D2D-BE85CBCDCD38}" presName="composite" presStyleCnt="0"/>
      <dgm:spPr/>
    </dgm:pt>
    <dgm:pt modelId="{0616C056-81A4-4B62-B8C7-71CF4977D97B}" type="pres">
      <dgm:prSet presAssocID="{C25EEA26-8BA9-491D-9D2D-BE85CBCDCD38}" presName="background" presStyleLbl="node0" presStyleIdx="0" presStyleCnt="2"/>
      <dgm:spPr/>
    </dgm:pt>
    <dgm:pt modelId="{21BF3973-AECB-4C78-941B-FA3ED2A6E30E}" type="pres">
      <dgm:prSet presAssocID="{C25EEA26-8BA9-491D-9D2D-BE85CBCDCD38}" presName="text" presStyleLbl="fgAcc0" presStyleIdx="0" presStyleCnt="2">
        <dgm:presLayoutVars>
          <dgm:chPref val="3"/>
        </dgm:presLayoutVars>
      </dgm:prSet>
      <dgm:spPr/>
    </dgm:pt>
    <dgm:pt modelId="{6A68AA89-8BA1-445F-AA8A-1EC8356C0846}" type="pres">
      <dgm:prSet presAssocID="{C25EEA26-8BA9-491D-9D2D-BE85CBCDCD38}" presName="hierChild2" presStyleCnt="0"/>
      <dgm:spPr/>
    </dgm:pt>
    <dgm:pt modelId="{7E869B86-C38F-4AD5-9795-D7D565336DD5}" type="pres">
      <dgm:prSet presAssocID="{781A6C2A-2496-43EF-8FAC-D7BA6E0936BF}" presName="hierRoot1" presStyleCnt="0"/>
      <dgm:spPr/>
    </dgm:pt>
    <dgm:pt modelId="{AC30AA40-233A-4104-8F39-97D8ED4330A3}" type="pres">
      <dgm:prSet presAssocID="{781A6C2A-2496-43EF-8FAC-D7BA6E0936BF}" presName="composite" presStyleCnt="0"/>
      <dgm:spPr/>
    </dgm:pt>
    <dgm:pt modelId="{135C7C97-A6C3-44AA-80F3-968A0AAFBDBE}" type="pres">
      <dgm:prSet presAssocID="{781A6C2A-2496-43EF-8FAC-D7BA6E0936BF}" presName="background" presStyleLbl="node0" presStyleIdx="1" presStyleCnt="2"/>
      <dgm:spPr/>
    </dgm:pt>
    <dgm:pt modelId="{E5D6720D-2F9C-48C6-8D82-4ACB7DDEDDA5}" type="pres">
      <dgm:prSet presAssocID="{781A6C2A-2496-43EF-8FAC-D7BA6E0936BF}" presName="text" presStyleLbl="fgAcc0" presStyleIdx="1" presStyleCnt="2">
        <dgm:presLayoutVars>
          <dgm:chPref val="3"/>
        </dgm:presLayoutVars>
      </dgm:prSet>
      <dgm:spPr/>
    </dgm:pt>
    <dgm:pt modelId="{1D1F4B52-689F-4EA0-8F98-11EE31B2B008}" type="pres">
      <dgm:prSet presAssocID="{781A6C2A-2496-43EF-8FAC-D7BA6E0936BF}" presName="hierChild2" presStyleCnt="0"/>
      <dgm:spPr/>
    </dgm:pt>
  </dgm:ptLst>
  <dgm:cxnLst>
    <dgm:cxn modelId="{D7E9E80C-7F58-4432-9BEA-24B3E5734A1D}" type="presOf" srcId="{9097C1E7-DEF5-4E44-881E-5D1897397413}" destId="{A0FDBC72-D346-4B1E-96BA-0EF62A4D6E07}" srcOrd="0" destOrd="0" presId="urn:microsoft.com/office/officeart/2005/8/layout/hierarchy1"/>
    <dgm:cxn modelId="{C03E840F-7917-4F6C-BCE6-C2F510E36044}" srcId="{9097C1E7-DEF5-4E44-881E-5D1897397413}" destId="{C25EEA26-8BA9-491D-9D2D-BE85CBCDCD38}" srcOrd="0" destOrd="0" parTransId="{DC1A2F4A-88B5-486C-8C7A-654FA90D02E6}" sibTransId="{0B7F62BB-2338-484F-9891-9B0E803768A0}"/>
    <dgm:cxn modelId="{8E82C261-C03F-4A17-AE82-4D79044C2AE0}" srcId="{9097C1E7-DEF5-4E44-881E-5D1897397413}" destId="{781A6C2A-2496-43EF-8FAC-D7BA6E0936BF}" srcOrd="1" destOrd="0" parTransId="{F799639F-6F01-4E0C-8473-4204733B0D42}" sibTransId="{4934EF4E-9CCF-40DF-B9F2-0A386EC25600}"/>
    <dgm:cxn modelId="{3E23FE6E-F84C-45C6-9407-AA73A78AC6E1}" type="presOf" srcId="{781A6C2A-2496-43EF-8FAC-D7BA6E0936BF}" destId="{E5D6720D-2F9C-48C6-8D82-4ACB7DDEDDA5}" srcOrd="0" destOrd="0" presId="urn:microsoft.com/office/officeart/2005/8/layout/hierarchy1"/>
    <dgm:cxn modelId="{C364A876-4524-45E8-9D33-9154DCCCB98D}" type="presOf" srcId="{C25EEA26-8BA9-491D-9D2D-BE85CBCDCD38}" destId="{21BF3973-AECB-4C78-941B-FA3ED2A6E30E}" srcOrd="0" destOrd="0" presId="urn:microsoft.com/office/officeart/2005/8/layout/hierarchy1"/>
    <dgm:cxn modelId="{C20A2911-896B-41CC-9E7C-F75C76B0CA0D}" type="presParOf" srcId="{A0FDBC72-D346-4B1E-96BA-0EF62A4D6E07}" destId="{BCF6B807-237A-4FE3-9AA0-C4600B5D1D7A}" srcOrd="0" destOrd="0" presId="urn:microsoft.com/office/officeart/2005/8/layout/hierarchy1"/>
    <dgm:cxn modelId="{6A0201A5-78BD-4DEC-9328-3E1BFAD5B180}" type="presParOf" srcId="{BCF6B807-237A-4FE3-9AA0-C4600B5D1D7A}" destId="{CD520D32-349B-4A30-9CC1-1FDFDBFF5DD5}" srcOrd="0" destOrd="0" presId="urn:microsoft.com/office/officeart/2005/8/layout/hierarchy1"/>
    <dgm:cxn modelId="{1B172F21-CB8F-4B7B-948F-EA0BA564CBAA}" type="presParOf" srcId="{CD520D32-349B-4A30-9CC1-1FDFDBFF5DD5}" destId="{0616C056-81A4-4B62-B8C7-71CF4977D97B}" srcOrd="0" destOrd="0" presId="urn:microsoft.com/office/officeart/2005/8/layout/hierarchy1"/>
    <dgm:cxn modelId="{4F026CAC-B4EC-4D1E-A129-18B43FAA4FD2}" type="presParOf" srcId="{CD520D32-349B-4A30-9CC1-1FDFDBFF5DD5}" destId="{21BF3973-AECB-4C78-941B-FA3ED2A6E30E}" srcOrd="1" destOrd="0" presId="urn:microsoft.com/office/officeart/2005/8/layout/hierarchy1"/>
    <dgm:cxn modelId="{90513FF8-934C-445F-A47D-F10991D4D0C4}" type="presParOf" srcId="{BCF6B807-237A-4FE3-9AA0-C4600B5D1D7A}" destId="{6A68AA89-8BA1-445F-AA8A-1EC8356C0846}" srcOrd="1" destOrd="0" presId="urn:microsoft.com/office/officeart/2005/8/layout/hierarchy1"/>
    <dgm:cxn modelId="{8C2C58BF-B2CC-45A7-ABB7-F709E7E71F10}" type="presParOf" srcId="{A0FDBC72-D346-4B1E-96BA-0EF62A4D6E07}" destId="{7E869B86-C38F-4AD5-9795-D7D565336DD5}" srcOrd="1" destOrd="0" presId="urn:microsoft.com/office/officeart/2005/8/layout/hierarchy1"/>
    <dgm:cxn modelId="{ADB3D78C-3748-444F-A856-718615050DF1}" type="presParOf" srcId="{7E869B86-C38F-4AD5-9795-D7D565336DD5}" destId="{AC30AA40-233A-4104-8F39-97D8ED4330A3}" srcOrd="0" destOrd="0" presId="urn:microsoft.com/office/officeart/2005/8/layout/hierarchy1"/>
    <dgm:cxn modelId="{E23FE701-F6C2-4405-9B6D-8F84223094D7}" type="presParOf" srcId="{AC30AA40-233A-4104-8F39-97D8ED4330A3}" destId="{135C7C97-A6C3-44AA-80F3-968A0AAFBDBE}" srcOrd="0" destOrd="0" presId="urn:microsoft.com/office/officeart/2005/8/layout/hierarchy1"/>
    <dgm:cxn modelId="{9E413471-FF6D-4F74-9FF2-861B9EABEA18}" type="presParOf" srcId="{AC30AA40-233A-4104-8F39-97D8ED4330A3}" destId="{E5D6720D-2F9C-48C6-8D82-4ACB7DDEDDA5}" srcOrd="1" destOrd="0" presId="urn:microsoft.com/office/officeart/2005/8/layout/hierarchy1"/>
    <dgm:cxn modelId="{249E5501-E81C-4216-B5C3-B034586003CA}" type="presParOf" srcId="{7E869B86-C38F-4AD5-9795-D7D565336DD5}" destId="{1D1F4B52-689F-4EA0-8F98-11EE31B2B0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9A3C9-ED27-4F49-9F3A-88DA3D61144C}">
      <dsp:nvSpPr>
        <dsp:cNvPr id="0" name=""/>
        <dsp:cNvSpPr/>
      </dsp:nvSpPr>
      <dsp:spPr>
        <a:xfrm>
          <a:off x="0" y="4136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7A690-4285-44E6-81A0-A8492716D562}">
      <dsp:nvSpPr>
        <dsp:cNvPr id="0" name=""/>
        <dsp:cNvSpPr/>
      </dsp:nvSpPr>
      <dsp:spPr>
        <a:xfrm>
          <a:off x="266526" y="202379"/>
          <a:ext cx="484594" cy="4845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578BE-9775-48CE-BD0A-E7BB59CA7533}">
      <dsp:nvSpPr>
        <dsp:cNvPr id="0" name=""/>
        <dsp:cNvSpPr/>
      </dsp:nvSpPr>
      <dsp:spPr>
        <a:xfrm>
          <a:off x="1017648" y="4136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What is Neo4J Browser?</a:t>
          </a:r>
          <a:endParaRPr lang="en-US" sz="1900" kern="1200"/>
        </a:p>
      </dsp:txBody>
      <dsp:txXfrm>
        <a:off x="1017648" y="4136"/>
        <a:ext cx="4910695" cy="881080"/>
      </dsp:txXfrm>
    </dsp:sp>
    <dsp:sp modelId="{494505ED-53FE-4B52-B66A-BC649F776DCD}">
      <dsp:nvSpPr>
        <dsp:cNvPr id="0" name=""/>
        <dsp:cNvSpPr/>
      </dsp:nvSpPr>
      <dsp:spPr>
        <a:xfrm>
          <a:off x="0" y="1105487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C977D-8892-40D0-8AC3-6ECE4C979FCF}">
      <dsp:nvSpPr>
        <dsp:cNvPr id="0" name=""/>
        <dsp:cNvSpPr/>
      </dsp:nvSpPr>
      <dsp:spPr>
        <a:xfrm>
          <a:off x="266526" y="1303730"/>
          <a:ext cx="484594" cy="4845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0E53-D804-46D0-BF8D-09525D6B904B}">
      <dsp:nvSpPr>
        <dsp:cNvPr id="0" name=""/>
        <dsp:cNvSpPr/>
      </dsp:nvSpPr>
      <dsp:spPr>
        <a:xfrm>
          <a:off x="1017648" y="1105487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 of graph structures with Neo4J Browser</a:t>
          </a:r>
        </a:p>
      </dsp:txBody>
      <dsp:txXfrm>
        <a:off x="1017648" y="1105487"/>
        <a:ext cx="4910695" cy="881080"/>
      </dsp:txXfrm>
    </dsp:sp>
    <dsp:sp modelId="{1B1F3C1F-9F14-4067-ABE2-71F2A9C39CF1}">
      <dsp:nvSpPr>
        <dsp:cNvPr id="0" name=""/>
        <dsp:cNvSpPr/>
      </dsp:nvSpPr>
      <dsp:spPr>
        <a:xfrm>
          <a:off x="0" y="2206838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7439B-CC5F-4A1D-AA3A-D27EFE810A49}">
      <dsp:nvSpPr>
        <dsp:cNvPr id="0" name=""/>
        <dsp:cNvSpPr/>
      </dsp:nvSpPr>
      <dsp:spPr>
        <a:xfrm>
          <a:off x="266526" y="2405081"/>
          <a:ext cx="484594" cy="4845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513AB-008A-40CF-86CF-6A51C3D63115}">
      <dsp:nvSpPr>
        <dsp:cNvPr id="0" name=""/>
        <dsp:cNvSpPr/>
      </dsp:nvSpPr>
      <dsp:spPr>
        <a:xfrm>
          <a:off x="1017648" y="2206838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 audience of the tool</a:t>
          </a:r>
        </a:p>
      </dsp:txBody>
      <dsp:txXfrm>
        <a:off x="1017648" y="2206838"/>
        <a:ext cx="4910695" cy="881080"/>
      </dsp:txXfrm>
    </dsp:sp>
    <dsp:sp modelId="{1F14E5C7-C194-4A33-92A2-E3A930B42426}">
      <dsp:nvSpPr>
        <dsp:cNvPr id="0" name=""/>
        <dsp:cNvSpPr/>
      </dsp:nvSpPr>
      <dsp:spPr>
        <a:xfrm>
          <a:off x="0" y="3308188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5096D-84F4-43F2-AA7B-4407827EAC45}">
      <dsp:nvSpPr>
        <dsp:cNvPr id="0" name=""/>
        <dsp:cNvSpPr/>
      </dsp:nvSpPr>
      <dsp:spPr>
        <a:xfrm>
          <a:off x="266526" y="3506432"/>
          <a:ext cx="484594" cy="4845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B4116-F654-4815-8B41-5656B4BAA320}">
      <dsp:nvSpPr>
        <dsp:cNvPr id="0" name=""/>
        <dsp:cNvSpPr/>
      </dsp:nvSpPr>
      <dsp:spPr>
        <a:xfrm>
          <a:off x="1017648" y="3308188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/>
            <a:t>What are the limitations and how does it compare to other tools?</a:t>
          </a:r>
          <a:endParaRPr lang="en-US" sz="1900" kern="1200"/>
        </a:p>
      </dsp:txBody>
      <dsp:txXfrm>
        <a:off x="1017648" y="3308188"/>
        <a:ext cx="4910695" cy="881080"/>
      </dsp:txXfrm>
    </dsp:sp>
    <dsp:sp modelId="{5C71C3DE-FE84-4A24-A7B6-B95D7958D8E1}">
      <dsp:nvSpPr>
        <dsp:cNvPr id="0" name=""/>
        <dsp:cNvSpPr/>
      </dsp:nvSpPr>
      <dsp:spPr>
        <a:xfrm>
          <a:off x="0" y="4409539"/>
          <a:ext cx="5928344" cy="8810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DD0C5-71CC-43E5-B0AF-DBCBE0CDFCC4}">
      <dsp:nvSpPr>
        <dsp:cNvPr id="0" name=""/>
        <dsp:cNvSpPr/>
      </dsp:nvSpPr>
      <dsp:spPr>
        <a:xfrm>
          <a:off x="266526" y="4607782"/>
          <a:ext cx="484594" cy="4845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6364E-4DF5-4EF7-A247-742EDA4CCF2D}">
      <dsp:nvSpPr>
        <dsp:cNvPr id="0" name=""/>
        <dsp:cNvSpPr/>
      </dsp:nvSpPr>
      <dsp:spPr>
        <a:xfrm>
          <a:off x="1017648" y="4409539"/>
          <a:ext cx="4910695" cy="88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248" tIns="93248" rIns="93248" bIns="932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900" kern="1200" dirty="0"/>
            <a:t>Demo</a:t>
          </a:r>
          <a:endParaRPr lang="en-US" sz="1900" kern="1200" dirty="0"/>
        </a:p>
      </dsp:txBody>
      <dsp:txXfrm>
        <a:off x="1017648" y="4409539"/>
        <a:ext cx="4910695" cy="881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DA41C-A5BA-4599-9893-255CF57BB19B}">
      <dsp:nvSpPr>
        <dsp:cNvPr id="0" name=""/>
        <dsp:cNvSpPr/>
      </dsp:nvSpPr>
      <dsp:spPr>
        <a:xfrm>
          <a:off x="8007429" y="1548419"/>
          <a:ext cx="1023766" cy="48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026"/>
              </a:lnTo>
              <a:lnTo>
                <a:pt x="1023766" y="332026"/>
              </a:lnTo>
              <a:lnTo>
                <a:pt x="1023766" y="4872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45579-544D-4219-B5B7-19DB6318EB27}">
      <dsp:nvSpPr>
        <dsp:cNvPr id="0" name=""/>
        <dsp:cNvSpPr/>
      </dsp:nvSpPr>
      <dsp:spPr>
        <a:xfrm>
          <a:off x="6983663" y="1548419"/>
          <a:ext cx="1023766" cy="487219"/>
        </a:xfrm>
        <a:custGeom>
          <a:avLst/>
          <a:gdLst/>
          <a:ahLst/>
          <a:cxnLst/>
          <a:rect l="0" t="0" r="0" b="0"/>
          <a:pathLst>
            <a:path>
              <a:moveTo>
                <a:pt x="1023766" y="0"/>
              </a:moveTo>
              <a:lnTo>
                <a:pt x="1023766" y="332026"/>
              </a:lnTo>
              <a:lnTo>
                <a:pt x="0" y="332026"/>
              </a:lnTo>
              <a:lnTo>
                <a:pt x="0" y="4872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2FE98-20ED-44CA-B33F-8AB98EB699D2}">
      <dsp:nvSpPr>
        <dsp:cNvPr id="0" name=""/>
        <dsp:cNvSpPr/>
      </dsp:nvSpPr>
      <dsp:spPr>
        <a:xfrm>
          <a:off x="2888597" y="1548419"/>
          <a:ext cx="2047532" cy="48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026"/>
              </a:lnTo>
              <a:lnTo>
                <a:pt x="2047532" y="332026"/>
              </a:lnTo>
              <a:lnTo>
                <a:pt x="2047532" y="4872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1A3958-587C-413A-B64B-B8611EAF9D76}">
      <dsp:nvSpPr>
        <dsp:cNvPr id="0" name=""/>
        <dsp:cNvSpPr/>
      </dsp:nvSpPr>
      <dsp:spPr>
        <a:xfrm>
          <a:off x="2842877" y="1548419"/>
          <a:ext cx="91440" cy="4872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2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69D9B-E62E-41AE-8E23-4F64A9433650}">
      <dsp:nvSpPr>
        <dsp:cNvPr id="0" name=""/>
        <dsp:cNvSpPr/>
      </dsp:nvSpPr>
      <dsp:spPr>
        <a:xfrm>
          <a:off x="841064" y="1548419"/>
          <a:ext cx="2047532" cy="487219"/>
        </a:xfrm>
        <a:custGeom>
          <a:avLst/>
          <a:gdLst/>
          <a:ahLst/>
          <a:cxnLst/>
          <a:rect l="0" t="0" r="0" b="0"/>
          <a:pathLst>
            <a:path>
              <a:moveTo>
                <a:pt x="2047532" y="0"/>
              </a:moveTo>
              <a:lnTo>
                <a:pt x="2047532" y="332026"/>
              </a:lnTo>
              <a:lnTo>
                <a:pt x="0" y="332026"/>
              </a:lnTo>
              <a:lnTo>
                <a:pt x="0" y="4872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4ADCB-E78F-49F9-B742-3C7DCF6AAFC0}">
      <dsp:nvSpPr>
        <dsp:cNvPr id="0" name=""/>
        <dsp:cNvSpPr/>
      </dsp:nvSpPr>
      <dsp:spPr>
        <a:xfrm>
          <a:off x="2050970" y="48463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1F009-BFB3-47ED-9677-2580A7123C52}">
      <dsp:nvSpPr>
        <dsp:cNvPr id="0" name=""/>
        <dsp:cNvSpPr/>
      </dsp:nvSpPr>
      <dsp:spPr>
        <a:xfrm>
          <a:off x="2237109" y="66146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 err="1"/>
            <a:t>Visualization</a:t>
          </a:r>
          <a:endParaRPr lang="de-CH" sz="1800" b="1" kern="1200" dirty="0"/>
        </a:p>
      </dsp:txBody>
      <dsp:txXfrm>
        <a:off x="2268266" y="692622"/>
        <a:ext cx="1612940" cy="1001472"/>
      </dsp:txXfrm>
    </dsp:sp>
    <dsp:sp modelId="{FA33C041-6F58-4F01-BEAE-9CC318674752}">
      <dsp:nvSpPr>
        <dsp:cNvPr id="0" name=""/>
        <dsp:cNvSpPr/>
      </dsp:nvSpPr>
      <dsp:spPr>
        <a:xfrm>
          <a:off x="3437" y="2035639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9EC82-D834-4346-B8FA-FC7C7837E9D6}">
      <dsp:nvSpPr>
        <dsp:cNvPr id="0" name=""/>
        <dsp:cNvSpPr/>
      </dsp:nvSpPr>
      <dsp:spPr>
        <a:xfrm>
          <a:off x="189577" y="2212471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Neo4J Browser is a component of the graph database management system Neo4J</a:t>
          </a:r>
        </a:p>
      </dsp:txBody>
      <dsp:txXfrm>
        <a:off x="220734" y="2243628"/>
        <a:ext cx="1612940" cy="1001472"/>
      </dsp:txXfrm>
    </dsp:sp>
    <dsp:sp modelId="{FF626082-C57E-4BB0-A426-7A28996E7782}">
      <dsp:nvSpPr>
        <dsp:cNvPr id="0" name=""/>
        <dsp:cNvSpPr/>
      </dsp:nvSpPr>
      <dsp:spPr>
        <a:xfrm>
          <a:off x="2050970" y="2035639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15315-9724-42E3-96AA-D29CB0BB46F9}">
      <dsp:nvSpPr>
        <dsp:cNvPr id="0" name=""/>
        <dsp:cNvSpPr/>
      </dsp:nvSpPr>
      <dsp:spPr>
        <a:xfrm>
          <a:off x="2237109" y="2212471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Visualization of stored data in the Neo4J-database</a:t>
          </a:r>
        </a:p>
      </dsp:txBody>
      <dsp:txXfrm>
        <a:off x="2268266" y="2243628"/>
        <a:ext cx="1612940" cy="1001472"/>
      </dsp:txXfrm>
    </dsp:sp>
    <dsp:sp modelId="{74211FFA-FA33-413B-B409-B9C876FAA708}">
      <dsp:nvSpPr>
        <dsp:cNvPr id="0" name=""/>
        <dsp:cNvSpPr/>
      </dsp:nvSpPr>
      <dsp:spPr>
        <a:xfrm>
          <a:off x="4098503" y="2035639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80087-DAF5-459E-BF43-6C84C573762E}">
      <dsp:nvSpPr>
        <dsp:cNvPr id="0" name=""/>
        <dsp:cNvSpPr/>
      </dsp:nvSpPr>
      <dsp:spPr>
        <a:xfrm>
          <a:off x="4284642" y="2212471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/>
            <a:t>Offers other functionalities to interact with Neo4J</a:t>
          </a:r>
          <a:endParaRPr lang="en-US" sz="1300" kern="1200"/>
        </a:p>
      </dsp:txBody>
      <dsp:txXfrm>
        <a:off x="4315799" y="2243628"/>
        <a:ext cx="1612940" cy="1001472"/>
      </dsp:txXfrm>
    </dsp:sp>
    <dsp:sp modelId="{BD50EB4C-BBC5-4291-A253-99836A879D3E}">
      <dsp:nvSpPr>
        <dsp:cNvPr id="0" name=""/>
        <dsp:cNvSpPr/>
      </dsp:nvSpPr>
      <dsp:spPr>
        <a:xfrm>
          <a:off x="7169802" y="48463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D9B97-33D0-46E0-9C56-C325CC655CD0}">
      <dsp:nvSpPr>
        <dsp:cNvPr id="0" name=""/>
        <dsp:cNvSpPr/>
      </dsp:nvSpPr>
      <dsp:spPr>
        <a:xfrm>
          <a:off x="7355941" y="661465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1" kern="1200" dirty="0"/>
            <a:t>Query-</a:t>
          </a:r>
          <a:r>
            <a:rPr lang="de-CH" sz="1800" b="1" kern="1200" dirty="0" err="1"/>
            <a:t>Execution</a:t>
          </a:r>
          <a:endParaRPr lang="en-US" sz="1800" b="1" kern="1200" dirty="0"/>
        </a:p>
      </dsp:txBody>
      <dsp:txXfrm>
        <a:off x="7387098" y="692622"/>
        <a:ext cx="1612940" cy="1001472"/>
      </dsp:txXfrm>
    </dsp:sp>
    <dsp:sp modelId="{1D532C59-9889-49E5-98CB-A990A7502EAE}">
      <dsp:nvSpPr>
        <dsp:cNvPr id="0" name=""/>
        <dsp:cNvSpPr/>
      </dsp:nvSpPr>
      <dsp:spPr>
        <a:xfrm>
          <a:off x="6146036" y="2035639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00BDC-8777-4443-B99D-28E300500D71}">
      <dsp:nvSpPr>
        <dsp:cNvPr id="0" name=""/>
        <dsp:cNvSpPr/>
      </dsp:nvSpPr>
      <dsp:spPr>
        <a:xfrm>
          <a:off x="6332175" y="2212471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Execution of graph-transformations</a:t>
          </a:r>
        </a:p>
      </dsp:txBody>
      <dsp:txXfrm>
        <a:off x="6363332" y="2243628"/>
        <a:ext cx="1612940" cy="1001472"/>
      </dsp:txXfrm>
    </dsp:sp>
    <dsp:sp modelId="{74318F5C-6045-4D84-B6D1-FC40AF9C89E1}">
      <dsp:nvSpPr>
        <dsp:cNvPr id="0" name=""/>
        <dsp:cNvSpPr/>
      </dsp:nvSpPr>
      <dsp:spPr>
        <a:xfrm>
          <a:off x="8193568" y="2035639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369E2-8561-457A-9745-82A7599E0013}">
      <dsp:nvSpPr>
        <dsp:cNvPr id="0" name=""/>
        <dsp:cNvSpPr/>
      </dsp:nvSpPr>
      <dsp:spPr>
        <a:xfrm>
          <a:off x="8379708" y="2212471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 be achieved using Cypher</a:t>
          </a:r>
        </a:p>
      </dsp:txBody>
      <dsp:txXfrm>
        <a:off x="8410865" y="2243628"/>
        <a:ext cx="1612940" cy="1001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9CB23-FF83-4FB3-A9C6-D082DC754511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59C64-2185-4F6D-B424-46E9B37AD2E6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1458-AD64-413F-AACF-4C1DA526B86E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/>
            <a:t>Due to the limitations in functionality the audience is limited.</a:t>
          </a:r>
          <a:endParaRPr lang="en-US" sz="2500" kern="1200"/>
        </a:p>
      </dsp:txBody>
      <dsp:txXfrm>
        <a:off x="1303148" y="611144"/>
        <a:ext cx="8755251" cy="1128267"/>
      </dsp:txXfrm>
    </dsp:sp>
    <dsp:sp modelId="{BEDAFA97-B457-4F60-BB90-2E38CF128010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8A909-EC6E-42D5-9B1E-987EC79E0C75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C2D3A-ECA6-4953-9E1F-5C4E38C49B54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/>
            <a:t>Useful tool during the development process</a:t>
          </a:r>
          <a:endParaRPr lang="en-US" sz="2500" kern="1200"/>
        </a:p>
      </dsp:txBody>
      <dsp:txXfrm>
        <a:off x="1303148" y="2021478"/>
        <a:ext cx="8755251" cy="1128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6C056-81A4-4B62-B8C7-71CF4977D97B}">
      <dsp:nvSpPr>
        <dsp:cNvPr id="0" name=""/>
        <dsp:cNvSpPr/>
      </dsp:nvSpPr>
      <dsp:spPr>
        <a:xfrm>
          <a:off x="12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BF3973-AECB-4C78-941B-FA3ED2A6E30E}">
      <dsp:nvSpPr>
        <dsp:cNvPr id="0" name=""/>
        <dsp:cNvSpPr/>
      </dsp:nvSpPr>
      <dsp:spPr>
        <a:xfrm>
          <a:off x="480082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500" kern="1200"/>
            <a:t>Comparsion with Gephi</a:t>
          </a:r>
          <a:endParaRPr lang="en-US" sz="5500" kern="1200"/>
        </a:p>
      </dsp:txBody>
      <dsp:txXfrm>
        <a:off x="560236" y="819728"/>
        <a:ext cx="4149382" cy="2576345"/>
      </dsp:txXfrm>
    </dsp:sp>
    <dsp:sp modelId="{135C7C97-A6C3-44AA-80F3-968A0AAFBDBE}">
      <dsp:nvSpPr>
        <dsp:cNvPr id="0" name=""/>
        <dsp:cNvSpPr/>
      </dsp:nvSpPr>
      <dsp:spPr>
        <a:xfrm>
          <a:off x="5268627" y="284662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D6720D-2F9C-48C6-8D82-4ACB7DDEDDA5}">
      <dsp:nvSpPr>
        <dsp:cNvPr id="0" name=""/>
        <dsp:cNvSpPr/>
      </dsp:nvSpPr>
      <dsp:spPr>
        <a:xfrm>
          <a:off x="5747481" y="739574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5500" kern="1200"/>
            <a:t>Comparison with NetworkX</a:t>
          </a:r>
          <a:endParaRPr lang="en-US" sz="5500" kern="1200"/>
        </a:p>
      </dsp:txBody>
      <dsp:txXfrm>
        <a:off x="5827635" y="819728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9365CA-364D-48DC-B5AC-4F8873046863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2D3078-DA5E-4880-B925-4637DC8E791D}" type="datetime1">
              <a:rPr lang="fr-FR" smtClean="0"/>
              <a:t>27/02/2025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309FC-594A-4FE3-A3FB-8597357A65DF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4A00C-56B6-473A-A8AB-B295D40AAA51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D1E80-3DD0-4F8E-91A6-F2A6B9310A1D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A05393-9F14-44CC-8D31-B0C45363B8DB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9D573D-5FB0-416E-BBFB-B08B0157FDDC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F884B-11F3-4EFA-A2E1-7F771645F082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BD652-7150-4B31-B9C4-6BC7BBE6460D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5ADC58-5D5E-4239-8E23-CED2EF330E1F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8CFC2C-1014-4CC0-953E-DD728344A46F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89D0647-8639-4470-A1FD-1C4A5ADFB7C7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333B573-2327-43C1-A585-65ED89B0D111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7912971-6C5F-4D6C-8711-5FB57E0746EF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sz="8000" dirty="0"/>
              <a:t>Neo4J Browser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585415" cy="1021498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Maurice Amon, Alessia Bussard, Filipe Silva |        04. March 2025</a:t>
            </a:r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06" y="252663"/>
            <a:ext cx="5003143" cy="1877678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201">
            <a:extLst>
              <a:ext uri="{FF2B5EF4-FFF2-40B4-BE49-F238E27FC236}">
                <a16:creationId xmlns:a16="http://schemas.microsoft.com/office/drawing/2014/main" id="{F3D65186-AB5A-4584-87C3-0FAA299226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7754" y="5716234"/>
            <a:ext cx="1482090" cy="3900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1B4A-AC19-C11C-1F48-A4052BCA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453A34-41BF-48A9-A8BD-CB82990CBA7E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A4A59-2174-979F-6984-B7E08AC3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CDEC-68EF-F3F7-0917-018FFE5F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kern="1200" spc="-50" baseline="0"/>
              <a:t>Content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10C747F-047B-E4AD-4057-64B6D7656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Contents of the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D898-0C95-DA9B-017E-648253BE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1A985D9-DA30-4ECE-AB0B-5CADB8F1E09A}" type="datetime1">
              <a:rPr lang="fr-FR" smtClean="0"/>
              <a:t>27/02/2025</a:t>
            </a:fld>
            <a:endParaRPr lang="en-US"/>
          </a:p>
        </p:txBody>
      </p:sp>
      <p:graphicFrame>
        <p:nvGraphicFramePr>
          <p:cNvPr id="24" name="TextBox 21">
            <a:extLst>
              <a:ext uri="{FF2B5EF4-FFF2-40B4-BE49-F238E27FC236}">
                <a16:creationId xmlns:a16="http://schemas.microsoft.com/office/drawing/2014/main" id="{D76DFFC5-10A4-9C91-B8B9-2FEED6A2B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1942029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BE04B-A9FC-39A9-B045-0295A245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8C42-A534-02AF-7F22-C8961AA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991A-58D3-EDCB-D6EE-A2310A47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A473DE4C-2BD3-490F-AC8F-8C45FD2E9CC3}" type="datetime1">
              <a:rPr lang="fr-FR" smtClean="0"/>
              <a:t>27/02/2025</a:t>
            </a:fld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F3B9870-DF2E-5A1F-9386-0AC1884FB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47415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659A01-6A5B-4990-A27F-3CB89483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8C42-A534-02AF-7F22-C8961AA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CH" dirty="0"/>
              <a:t>Main </a:t>
            </a:r>
            <a:r>
              <a:rPr lang="de-CH" dirty="0" err="1"/>
              <a:t>Audience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991A-58D3-EDCB-D6EE-A2310A47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7249ECC-BFB2-4F1A-8322-7EE07AB1AE59}" type="datetime1">
              <a:rPr lang="fr-FR" smtClean="0"/>
              <a:t>27/02/2025</a:t>
            </a:fld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129CB69-0108-9649-9F6F-DB3D998D3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66821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F88C51-2886-AAD5-7812-7D5ABD05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3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8C42-A534-02AF-7F22-C8961AA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Limitations</a:t>
            </a:r>
            <a:r>
              <a:rPr lang="de-CH" dirty="0"/>
              <a:t> and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Tools?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991A-58D3-EDCB-D6EE-A2310A47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43AF7F6-4DFB-454B-A64C-2220DA5764AC}" type="datetime1">
              <a:rPr lang="fr-FR" smtClean="0"/>
              <a:t>27/02/2025</a:t>
            </a:fld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8A31292-4D36-E6A6-24CE-0A75C6990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73633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B71FE-612D-50F0-8B1E-67F78549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0E645E-EE5F-5D9E-C827-0F14E37F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415" b="18327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7A8C42-A534-02AF-7F22-C8961AAB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CH" dirty="0"/>
              <a:t>Demo Neo4J Browser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FD64748-A824-9F87-8ADF-4CFA20AAE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Short demo with flight connections using Neo4J Browser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991A-58D3-EDCB-D6EE-A2310A47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987B020-086C-475A-810F-A1F8F6B99301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620B4-9244-F408-B36A-DAEF2889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6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" sz="4800" i="1" dirty="0">
                <a:solidFill>
                  <a:srgbClr val="FFFFFF"/>
                </a:solidFill>
              </a:rPr>
              <a:t>Thanks for your attention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End of the presentation</a:t>
            </a:r>
          </a:p>
          <a:p>
            <a:pPr rtl="0"/>
            <a:endParaRPr lang="fr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8EF9-4F18-0B5E-5719-1EDC4C72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1478AD-0E94-4A23-AF60-A03D61D8EFD4}" type="datetime1">
              <a:rPr lang="fr-FR" smtClean="0"/>
              <a:t>27/02/2025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B147-0237-CBCD-F530-8795A2C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4D5945E-D652-4553-8556-E3CC21F3FE03}">
  <we:reference id="c22bf5f7-55ef-4467-ac55-88a268666587" version="1.0.0.3" store="EXCatalog" storeType="EXCatalog"/>
  <we:alternateReferences>
    <we:reference id="WA200006038" version="1.0.0.3" store="de-CH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91926215AF5849912AD29C247ABE68" ma:contentTypeVersion="6" ma:contentTypeDescription="Ein neues Dokument erstellen." ma:contentTypeScope="" ma:versionID="49a612172dbc2eb3b7a0dc5b8215d716">
  <xsd:schema xmlns:xsd="http://www.w3.org/2001/XMLSchema" xmlns:xs="http://www.w3.org/2001/XMLSchema" xmlns:p="http://schemas.microsoft.com/office/2006/metadata/properties" xmlns:ns3="54451ded-954f-4b37-97f1-7164cdd90328" targetNamespace="http://schemas.microsoft.com/office/2006/metadata/properties" ma:root="true" ma:fieldsID="561c891b24095ea54b200748073c0d0b" ns3:_="">
    <xsd:import namespace="54451ded-954f-4b37-97f1-7164cdd9032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451ded-954f-4b37-97f1-7164cdd9032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451ded-954f-4b37-97f1-7164cdd90328" xsi:nil="true"/>
  </documentManagement>
</p:properties>
</file>

<file path=customXml/itemProps1.xml><?xml version="1.0" encoding="utf-8"?>
<ds:datastoreItem xmlns:ds="http://schemas.openxmlformats.org/officeDocument/2006/customXml" ds:itemID="{6D39F9AE-77F2-4F51-961E-98E247DE5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451ded-954f-4b37-97f1-7164cdd90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FB735-B4F8-43E4-ABDE-E4880299F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78CF43-215A-4E1F-940C-2555513970DC}">
  <ds:schemaRefs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54451ded-954f-4b37-97f1-7164cdd90328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{BAE2409F-01ED-4780-BE2F-EC556F86431A}tf56160789_win32</Template>
  <TotalTime>0</TotalTime>
  <Words>165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Personnalisé</vt:lpstr>
      <vt:lpstr>Neo4J Browser</vt:lpstr>
      <vt:lpstr>Content</vt:lpstr>
      <vt:lpstr>What is Neo4J Browser</vt:lpstr>
      <vt:lpstr>Main Audience of the Tool</vt:lpstr>
      <vt:lpstr>What are the Limitations and how does it compare to other Tools?</vt:lpstr>
      <vt:lpstr>Demo Neo4J Browser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Amon Maurice (amon)</dc:creator>
  <cp:lastModifiedBy>Amon Maurice (amon)</cp:lastModifiedBy>
  <cp:revision>4</cp:revision>
  <dcterms:created xsi:type="dcterms:W3CDTF">2025-01-04T09:18:13Z</dcterms:created>
  <dcterms:modified xsi:type="dcterms:W3CDTF">2025-02-27T18:45:31Z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2025-01-04T09:20:00Z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32844df9-d846-4673-9849-d0eb7b7abf8f</vt:lpwstr>
  </property>
  <property fmtid="{D5CDD505-2E9C-101B-9397-08002B2CF9AE}" pid="8" name="MSIP_Label_10d9bad3-6dac-4e9a-89a3-89f3b8d247b2_ContentBits">
    <vt:lpwstr>0</vt:lpwstr>
  </property>
  <property fmtid="{D5CDD505-2E9C-101B-9397-08002B2CF9AE}" pid="9" name="ContentTypeId">
    <vt:lpwstr>0x0101005C91926215AF5849912AD29C247ABE68</vt:lpwstr>
  </property>
</Properties>
</file>