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63" r:id="rId3"/>
    <p:sldId id="264" r:id="rId4"/>
    <p:sldId id="267" r:id="rId5"/>
    <p:sldId id="257" r:id="rId6"/>
    <p:sldId id="260" r:id="rId7"/>
    <p:sldId id="261" r:id="rId8"/>
    <p:sldId id="266" r:id="rId9"/>
    <p:sldId id="268" r:id="rId10"/>
    <p:sldId id="269" r:id="rId11"/>
    <p:sldId id="270" r:id="rId12"/>
    <p:sldId id="271" r:id="rId13"/>
    <p:sldId id="272" r:id="rId14"/>
    <p:sldId id="258" r:id="rId15"/>
    <p:sldId id="262" r:id="rId16"/>
    <p:sldId id="265" r:id="rId17"/>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E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652230-8CB8-428E-8482-57D37C3033F1}" v="542" dt="2024-03-15T15:28:32.2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903" autoAdjust="0"/>
  </p:normalViewPr>
  <p:slideViewPr>
    <p:cSldViewPr snapToGrid="0">
      <p:cViewPr varScale="1">
        <p:scale>
          <a:sx n="92" d="100"/>
          <a:sy n="92" d="100"/>
        </p:scale>
        <p:origin x="468" y="60"/>
      </p:cViewPr>
      <p:guideLst/>
    </p:cSldViewPr>
  </p:slideViewPr>
  <p:notesTextViewPr>
    <p:cViewPr>
      <p:scale>
        <a:sx n="1" d="1"/>
        <a:sy n="1" d="1"/>
      </p:scale>
      <p:origin x="0" y="-1364"/>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0A905324-69DF-4527-918E-17A97EBCBE82}"/>
    <pc:docChg chg="addSld modSld">
      <pc:chgData name="Guest User" userId="" providerId="Windows Live" clId="Web-{0A905324-69DF-4527-918E-17A97EBCBE82}" dt="2024-03-11T12:35:12.019" v="24" actId="14100"/>
      <pc:docMkLst>
        <pc:docMk/>
      </pc:docMkLst>
      <pc:sldChg chg="addSp delSp modSp new">
        <pc:chgData name="Guest User" userId="" providerId="Windows Live" clId="Web-{0A905324-69DF-4527-918E-17A97EBCBE82}" dt="2024-03-11T12:35:12.019" v="24" actId="14100"/>
        <pc:sldMkLst>
          <pc:docMk/>
          <pc:sldMk cId="267077933" sldId="266"/>
        </pc:sldMkLst>
        <pc:spChg chg="mod">
          <ac:chgData name="Guest User" userId="" providerId="Windows Live" clId="Web-{0A905324-69DF-4527-918E-17A97EBCBE82}" dt="2024-03-11T12:32:19.547" v="11" actId="20577"/>
          <ac:spMkLst>
            <pc:docMk/>
            <pc:sldMk cId="267077933" sldId="266"/>
            <ac:spMk id="2" creationId="{C271B045-9007-E83D-618B-901505B2732E}"/>
          </ac:spMkLst>
        </pc:spChg>
        <pc:spChg chg="del">
          <ac:chgData name="Guest User" userId="" providerId="Windows Live" clId="Web-{0A905324-69DF-4527-918E-17A97EBCBE82}" dt="2024-03-11T12:32:30.250" v="12"/>
          <ac:spMkLst>
            <pc:docMk/>
            <pc:sldMk cId="267077933" sldId="266"/>
            <ac:spMk id="3" creationId="{80EB749A-85F9-D3E2-2641-38347931184D}"/>
          </ac:spMkLst>
        </pc:spChg>
        <pc:spChg chg="del">
          <ac:chgData name="Guest User" userId="" providerId="Windows Live" clId="Web-{0A905324-69DF-4527-918E-17A97EBCBE82}" dt="2024-03-11T12:32:39.219" v="14"/>
          <ac:spMkLst>
            <pc:docMk/>
            <pc:sldMk cId="267077933" sldId="266"/>
            <ac:spMk id="4" creationId="{21B4B805-CCCA-6DC0-843F-7E008BBA6B7D}"/>
          </ac:spMkLst>
        </pc:spChg>
        <pc:spChg chg="add del mod">
          <ac:chgData name="Guest User" userId="" providerId="Windows Live" clId="Web-{0A905324-69DF-4527-918E-17A97EBCBE82}" dt="2024-03-11T12:32:43.250" v="16"/>
          <ac:spMkLst>
            <pc:docMk/>
            <pc:sldMk cId="267077933" sldId="266"/>
            <ac:spMk id="7" creationId="{5D7605FC-B92C-BC49-C650-1A345168846A}"/>
          </ac:spMkLst>
        </pc:spChg>
        <pc:picChg chg="add del mod ord">
          <ac:chgData name="Guest User" userId="" providerId="Windows Live" clId="Web-{0A905324-69DF-4527-918E-17A97EBCBE82}" dt="2024-03-11T12:35:12.019" v="24" actId="14100"/>
          <ac:picMkLst>
            <pc:docMk/>
            <pc:sldMk cId="267077933" sldId="266"/>
            <ac:picMk id="5" creationId="{679F91E8-A47D-9162-F6B5-E1E75C9B59EF}"/>
          </ac:picMkLst>
        </pc:picChg>
      </pc:sldChg>
    </pc:docChg>
  </pc:docChgLst>
  <pc:docChgLst>
    <pc:chgData name="Guest User" providerId="Windows Live" clId="Web-{9C0EE0F2-DCFA-4369-AADC-79FEE24058E4}"/>
    <pc:docChg chg="modSld">
      <pc:chgData name="Guest User" userId="" providerId="Windows Live" clId="Web-{9C0EE0F2-DCFA-4369-AADC-79FEE24058E4}" dt="2024-03-10T19:40:53.424" v="118" actId="20577"/>
      <pc:docMkLst>
        <pc:docMk/>
      </pc:docMkLst>
      <pc:sldChg chg="modSp">
        <pc:chgData name="Guest User" userId="" providerId="Windows Live" clId="Web-{9C0EE0F2-DCFA-4369-AADC-79FEE24058E4}" dt="2024-03-10T19:31:26.549" v="67" actId="20577"/>
        <pc:sldMkLst>
          <pc:docMk/>
          <pc:sldMk cId="3867983388" sldId="257"/>
        </pc:sldMkLst>
        <pc:spChg chg="mod">
          <ac:chgData name="Guest User" userId="" providerId="Windows Live" clId="Web-{9C0EE0F2-DCFA-4369-AADC-79FEE24058E4}" dt="2024-03-10T19:31:26.549" v="67" actId="20577"/>
          <ac:spMkLst>
            <pc:docMk/>
            <pc:sldMk cId="3867983388" sldId="257"/>
            <ac:spMk id="3" creationId="{6377E619-AF97-1498-CB08-6307F27B6BD0}"/>
          </ac:spMkLst>
        </pc:spChg>
      </pc:sldChg>
      <pc:sldChg chg="modSp">
        <pc:chgData name="Guest User" userId="" providerId="Windows Live" clId="Web-{9C0EE0F2-DCFA-4369-AADC-79FEE24058E4}" dt="2024-03-10T19:32:25.113" v="78" actId="20577"/>
        <pc:sldMkLst>
          <pc:docMk/>
          <pc:sldMk cId="84922121" sldId="258"/>
        </pc:sldMkLst>
        <pc:spChg chg="mod">
          <ac:chgData name="Guest User" userId="" providerId="Windows Live" clId="Web-{9C0EE0F2-DCFA-4369-AADC-79FEE24058E4}" dt="2024-03-10T19:32:25.113" v="78" actId="20577"/>
          <ac:spMkLst>
            <pc:docMk/>
            <pc:sldMk cId="84922121" sldId="258"/>
            <ac:spMk id="3" creationId="{11BB92A4-D35D-FBA5-4EBC-DCB38F83572E}"/>
          </ac:spMkLst>
        </pc:spChg>
      </pc:sldChg>
      <pc:sldChg chg="modSp">
        <pc:chgData name="Guest User" userId="" providerId="Windows Live" clId="Web-{9C0EE0F2-DCFA-4369-AADC-79FEE24058E4}" dt="2024-03-10T19:30:36.516" v="41" actId="20577"/>
        <pc:sldMkLst>
          <pc:docMk/>
          <pc:sldMk cId="308221039" sldId="260"/>
        </pc:sldMkLst>
        <pc:spChg chg="mod">
          <ac:chgData name="Guest User" userId="" providerId="Windows Live" clId="Web-{9C0EE0F2-DCFA-4369-AADC-79FEE24058E4}" dt="2024-03-10T19:30:36.516" v="41" actId="20577"/>
          <ac:spMkLst>
            <pc:docMk/>
            <pc:sldMk cId="308221039" sldId="260"/>
            <ac:spMk id="3" creationId="{2655A8B2-97FB-89D4-E216-C30F8C15A930}"/>
          </ac:spMkLst>
        </pc:spChg>
      </pc:sldChg>
      <pc:sldChg chg="addSp delSp modSp">
        <pc:chgData name="Guest User" userId="" providerId="Windows Live" clId="Web-{9C0EE0F2-DCFA-4369-AADC-79FEE24058E4}" dt="2024-03-10T19:34:10.288" v="106" actId="20577"/>
        <pc:sldMkLst>
          <pc:docMk/>
          <pc:sldMk cId="1371263906" sldId="261"/>
        </pc:sldMkLst>
        <pc:spChg chg="mod">
          <ac:chgData name="Guest User" userId="" providerId="Windows Live" clId="Web-{9C0EE0F2-DCFA-4369-AADC-79FEE24058E4}" dt="2024-03-10T19:34:10.288" v="106" actId="20577"/>
          <ac:spMkLst>
            <pc:docMk/>
            <pc:sldMk cId="1371263906" sldId="261"/>
            <ac:spMk id="4" creationId="{7DD7B04B-2F41-BBA4-D457-E635232A6026}"/>
          </ac:spMkLst>
        </pc:spChg>
        <pc:spChg chg="add del mod">
          <ac:chgData name="Guest User" userId="" providerId="Windows Live" clId="Web-{9C0EE0F2-DCFA-4369-AADC-79FEE24058E4}" dt="2024-03-10T19:26:20.587" v="19"/>
          <ac:spMkLst>
            <pc:docMk/>
            <pc:sldMk cId="1371263906" sldId="261"/>
            <ac:spMk id="6" creationId="{4EC091A4-4CDE-6FA7-A0AC-F7B6E0EB540D}"/>
          </ac:spMkLst>
        </pc:spChg>
        <pc:picChg chg="add del mod">
          <ac:chgData name="Guest User" userId="" providerId="Windows Live" clId="Web-{9C0EE0F2-DCFA-4369-AADC-79FEE24058E4}" dt="2024-03-10T19:30:49.657" v="44" actId="14100"/>
          <ac:picMkLst>
            <pc:docMk/>
            <pc:sldMk cId="1371263906" sldId="261"/>
            <ac:picMk id="5" creationId="{483691B6-75DB-C036-21E5-A2384E9E4E6A}"/>
          </ac:picMkLst>
        </pc:picChg>
        <pc:picChg chg="del mod">
          <ac:chgData name="Guest User" userId="" providerId="Windows Live" clId="Web-{9C0EE0F2-DCFA-4369-AADC-79FEE24058E4}" dt="2024-03-10T19:25:00.273" v="2"/>
          <ac:picMkLst>
            <pc:docMk/>
            <pc:sldMk cId="1371263906" sldId="261"/>
            <ac:picMk id="7" creationId="{A6F949DB-D543-B657-5D3D-93A837FD6807}"/>
          </ac:picMkLst>
        </pc:picChg>
        <pc:picChg chg="add del mod ord">
          <ac:chgData name="Guest User" userId="" providerId="Windows Live" clId="Web-{9C0EE0F2-DCFA-4369-AADC-79FEE24058E4}" dt="2024-03-10T19:25:58.665" v="15"/>
          <ac:picMkLst>
            <pc:docMk/>
            <pc:sldMk cId="1371263906" sldId="261"/>
            <ac:picMk id="8" creationId="{2B0D05D6-D423-A57B-75E1-F78BA0FBB8EA}"/>
          </ac:picMkLst>
        </pc:picChg>
      </pc:sldChg>
      <pc:sldChg chg="modSp">
        <pc:chgData name="Guest User" userId="" providerId="Windows Live" clId="Web-{9C0EE0F2-DCFA-4369-AADC-79FEE24058E4}" dt="2024-03-10T19:33:54.178" v="97" actId="20577"/>
        <pc:sldMkLst>
          <pc:docMk/>
          <pc:sldMk cId="211408689" sldId="262"/>
        </pc:sldMkLst>
        <pc:spChg chg="mod">
          <ac:chgData name="Guest User" userId="" providerId="Windows Live" clId="Web-{9C0EE0F2-DCFA-4369-AADC-79FEE24058E4}" dt="2024-03-10T19:33:54.178" v="97" actId="20577"/>
          <ac:spMkLst>
            <pc:docMk/>
            <pc:sldMk cId="211408689" sldId="262"/>
            <ac:spMk id="3" creationId="{DD68E0E9-4679-E884-80A5-9B9BEBB9CA08}"/>
          </ac:spMkLst>
        </pc:spChg>
      </pc:sldChg>
      <pc:sldChg chg="modSp">
        <pc:chgData name="Guest User" userId="" providerId="Windows Live" clId="Web-{9C0EE0F2-DCFA-4369-AADC-79FEE24058E4}" dt="2024-03-10T19:40:53.424" v="118" actId="20577"/>
        <pc:sldMkLst>
          <pc:docMk/>
          <pc:sldMk cId="3072061390" sldId="264"/>
        </pc:sldMkLst>
        <pc:spChg chg="mod">
          <ac:chgData name="Guest User" userId="" providerId="Windows Live" clId="Web-{9C0EE0F2-DCFA-4369-AADC-79FEE24058E4}" dt="2024-03-10T19:40:53.424" v="118" actId="20577"/>
          <ac:spMkLst>
            <pc:docMk/>
            <pc:sldMk cId="3072061390" sldId="264"/>
            <ac:spMk id="3" creationId="{6895D24E-19C6-2D8A-0DAB-C642D5C3DA32}"/>
          </ac:spMkLst>
        </pc:spChg>
      </pc:sldChg>
      <pc:sldChg chg="delSp modSp">
        <pc:chgData name="Guest User" userId="" providerId="Windows Live" clId="Web-{9C0EE0F2-DCFA-4369-AADC-79FEE24058E4}" dt="2024-03-10T19:40:20.970" v="116" actId="20577"/>
        <pc:sldMkLst>
          <pc:docMk/>
          <pc:sldMk cId="1527791047" sldId="265"/>
        </pc:sldMkLst>
        <pc:spChg chg="mod">
          <ac:chgData name="Guest User" userId="" providerId="Windows Live" clId="Web-{9C0EE0F2-DCFA-4369-AADC-79FEE24058E4}" dt="2024-03-10T19:40:20.970" v="116" actId="20577"/>
          <ac:spMkLst>
            <pc:docMk/>
            <pc:sldMk cId="1527791047" sldId="265"/>
            <ac:spMk id="2" creationId="{795E5A79-B0A4-CB21-3D5E-D09E9DC3666D}"/>
          </ac:spMkLst>
        </pc:spChg>
        <pc:spChg chg="del">
          <ac:chgData name="Guest User" userId="" providerId="Windows Live" clId="Web-{9C0EE0F2-DCFA-4369-AADC-79FEE24058E4}" dt="2024-03-10T19:32:53.254" v="81"/>
          <ac:spMkLst>
            <pc:docMk/>
            <pc:sldMk cId="1527791047" sldId="265"/>
            <ac:spMk id="3" creationId="{0B159292-C675-A779-A811-1D5C430B7F03}"/>
          </ac:spMkLst>
        </pc:spChg>
      </pc:sldChg>
    </pc:docChg>
  </pc:docChgLst>
  <pc:docChgLst>
    <pc:chgData name="Olivia Lecomte" userId="700223a0065a8982" providerId="LiveId" clId="{7A652230-8CB8-428E-8482-57D37C3033F1}"/>
    <pc:docChg chg="undo redo custSel addSld delSld modSld sldOrd">
      <pc:chgData name="Olivia Lecomte" userId="700223a0065a8982" providerId="LiveId" clId="{7A652230-8CB8-428E-8482-57D37C3033F1}" dt="2024-03-22T13:19:18.007" v="8204" actId="20577"/>
      <pc:docMkLst>
        <pc:docMk/>
      </pc:docMkLst>
      <pc:sldChg chg="addSp delSp modSp mod setBg addAnim delAnim modAnim delDesignElem modNotesTx">
        <pc:chgData name="Olivia Lecomte" userId="700223a0065a8982" providerId="LiveId" clId="{7A652230-8CB8-428E-8482-57D37C3033F1}" dt="2024-03-15T15:19:21.740" v="7798" actId="20577"/>
        <pc:sldMkLst>
          <pc:docMk/>
          <pc:sldMk cId="3734474162" sldId="256"/>
        </pc:sldMkLst>
        <pc:spChg chg="mod">
          <ac:chgData name="Olivia Lecomte" userId="700223a0065a8982" providerId="LiveId" clId="{7A652230-8CB8-428E-8482-57D37C3033F1}" dt="2024-03-15T15:19:21.740" v="7798" actId="20577"/>
          <ac:spMkLst>
            <pc:docMk/>
            <pc:sldMk cId="3734474162" sldId="256"/>
            <ac:spMk id="2" creationId="{FA881045-F78C-9793-D1D1-A0A1C552A171}"/>
          </ac:spMkLst>
        </pc:spChg>
        <pc:spChg chg="mod">
          <ac:chgData name="Olivia Lecomte" userId="700223a0065a8982" providerId="LiveId" clId="{7A652230-8CB8-428E-8482-57D37C3033F1}" dt="2024-03-10T17:01:03.991" v="4197" actId="26606"/>
          <ac:spMkLst>
            <pc:docMk/>
            <pc:sldMk cId="3734474162" sldId="256"/>
            <ac:spMk id="3" creationId="{7E14659A-3504-E9F4-0E62-AB140F7927F4}"/>
          </ac:spMkLst>
        </pc:spChg>
        <pc:spChg chg="add del">
          <ac:chgData name="Olivia Lecomte" userId="700223a0065a8982" providerId="LiveId" clId="{7A652230-8CB8-428E-8482-57D37C3033F1}" dt="2024-03-08T17:27:09.376" v="3087" actId="26606"/>
          <ac:spMkLst>
            <pc:docMk/>
            <pc:sldMk cId="3734474162" sldId="256"/>
            <ac:spMk id="9" creationId="{8870DEF6-46A2-D4F8-8BE6-91165D93ECC4}"/>
          </ac:spMkLst>
        </pc:spChg>
        <pc:spChg chg="add del">
          <ac:chgData name="Olivia Lecomte" userId="700223a0065a8982" providerId="LiveId" clId="{7A652230-8CB8-428E-8482-57D37C3033F1}" dt="2024-03-10T17:01:03.991" v="4197" actId="26606"/>
          <ac:spMkLst>
            <pc:docMk/>
            <pc:sldMk cId="3734474162" sldId="256"/>
            <ac:spMk id="10" creationId="{C1DD1A8A-57D5-4A81-AD04-532B043C5611}"/>
          </ac:spMkLst>
        </pc:spChg>
        <pc:spChg chg="add del">
          <ac:chgData name="Olivia Lecomte" userId="700223a0065a8982" providerId="LiveId" clId="{7A652230-8CB8-428E-8482-57D37C3033F1}" dt="2024-03-10T17:01:03.991" v="4197" actId="26606"/>
          <ac:spMkLst>
            <pc:docMk/>
            <pc:sldMk cId="3734474162" sldId="256"/>
            <ac:spMk id="12" creationId="{007891EC-4501-44ED-A8C8-B11B6DB767AB}"/>
          </ac:spMkLst>
        </pc:spChg>
        <pc:picChg chg="add del mod ord">
          <ac:chgData name="Olivia Lecomte" userId="700223a0065a8982" providerId="LiveId" clId="{7A652230-8CB8-428E-8482-57D37C3033F1}" dt="2024-03-10T17:01:04.950" v="4198" actId="22"/>
          <ac:picMkLst>
            <pc:docMk/>
            <pc:sldMk cId="3734474162" sldId="256"/>
            <ac:picMk id="5" creationId="{39298A24-95D8-B17A-456A-67D3F990D483}"/>
          </ac:picMkLst>
        </pc:picChg>
        <pc:picChg chg="add del">
          <ac:chgData name="Olivia Lecomte" userId="700223a0065a8982" providerId="LiveId" clId="{7A652230-8CB8-428E-8482-57D37C3033F1}" dt="2024-03-08T17:27:09.376" v="3087" actId="26606"/>
          <ac:picMkLst>
            <pc:docMk/>
            <pc:sldMk cId="3734474162" sldId="256"/>
            <ac:picMk id="5" creationId="{B0849B94-FC20-F542-797B-F69CD4D11E2D}"/>
          </ac:picMkLst>
        </pc:picChg>
        <pc:cxnChg chg="add del">
          <ac:chgData name="Olivia Lecomte" userId="700223a0065a8982" providerId="LiveId" clId="{7A652230-8CB8-428E-8482-57D37C3033F1}" dt="2024-03-08T17:27:09.376" v="3087" actId="26606"/>
          <ac:cxnSpMkLst>
            <pc:docMk/>
            <pc:sldMk cId="3734474162" sldId="256"/>
            <ac:cxnSpMk id="11" creationId="{522632D6-DED9-FDEC-FD9F-09FF0A4544CC}"/>
          </ac:cxnSpMkLst>
        </pc:cxnChg>
      </pc:sldChg>
      <pc:sldChg chg="addSp delSp modSp mod setBg modClrScheme delDesignElem chgLayout modNotesTx">
        <pc:chgData name="Olivia Lecomte" userId="700223a0065a8982" providerId="LiveId" clId="{7A652230-8CB8-428E-8482-57D37C3033F1}" dt="2024-03-15T15:20:06.322" v="7800" actId="27636"/>
        <pc:sldMkLst>
          <pc:docMk/>
          <pc:sldMk cId="3867983388" sldId="257"/>
        </pc:sldMkLst>
        <pc:spChg chg="mod ord">
          <ac:chgData name="Olivia Lecomte" userId="700223a0065a8982" providerId="LiveId" clId="{7A652230-8CB8-428E-8482-57D37C3033F1}" dt="2024-03-15T13:21:15.050" v="6282" actId="700"/>
          <ac:spMkLst>
            <pc:docMk/>
            <pc:sldMk cId="3867983388" sldId="257"/>
            <ac:spMk id="2" creationId="{6777FC90-EA13-95C4-AC85-0D80B9B050D5}"/>
          </ac:spMkLst>
        </pc:spChg>
        <pc:spChg chg="mod ord">
          <ac:chgData name="Olivia Lecomte" userId="700223a0065a8982" providerId="LiveId" clId="{7A652230-8CB8-428E-8482-57D37C3033F1}" dt="2024-03-15T15:20:06.322" v="7800" actId="27636"/>
          <ac:spMkLst>
            <pc:docMk/>
            <pc:sldMk cId="3867983388" sldId="257"/>
            <ac:spMk id="3" creationId="{6377E619-AF97-1498-CB08-6307F27B6BD0}"/>
          </ac:spMkLst>
        </pc:spChg>
        <pc:spChg chg="mod ord">
          <ac:chgData name="Olivia Lecomte" userId="700223a0065a8982" providerId="LiveId" clId="{7A652230-8CB8-428E-8482-57D37C3033F1}" dt="2024-03-15T13:21:15.050" v="6282" actId="700"/>
          <ac:spMkLst>
            <pc:docMk/>
            <pc:sldMk cId="3867983388" sldId="257"/>
            <ac:spMk id="4" creationId="{9ACBB19C-C9DC-C795-5DE3-77AFB3228F3A}"/>
          </ac:spMkLst>
        </pc:spChg>
        <pc:spChg chg="add del mod ord">
          <ac:chgData name="Olivia Lecomte" userId="700223a0065a8982" providerId="LiveId" clId="{7A652230-8CB8-428E-8482-57D37C3033F1}" dt="2024-03-15T13:21:24.377" v="6287" actId="478"/>
          <ac:spMkLst>
            <pc:docMk/>
            <pc:sldMk cId="3867983388" sldId="257"/>
            <ac:spMk id="7" creationId="{4FE5D6C1-272D-1B47-BE2A-3F3BB7F86532}"/>
          </ac:spMkLst>
        </pc:spChg>
        <pc:spChg chg="add mod">
          <ac:chgData name="Olivia Lecomte" userId="700223a0065a8982" providerId="LiveId" clId="{7A652230-8CB8-428E-8482-57D37C3033F1}" dt="2024-03-15T13:25:53.727" v="6425" actId="2085"/>
          <ac:spMkLst>
            <pc:docMk/>
            <pc:sldMk cId="3867983388" sldId="257"/>
            <ac:spMk id="8" creationId="{AB3EAF7A-F816-9C40-A72B-45DD90CEF196}"/>
          </ac:spMkLst>
        </pc:spChg>
        <pc:spChg chg="add del">
          <ac:chgData name="Olivia Lecomte" userId="700223a0065a8982" providerId="LiveId" clId="{7A652230-8CB8-428E-8482-57D37C3033F1}" dt="2024-03-15T13:21:09.750" v="6281" actId="26606"/>
          <ac:spMkLst>
            <pc:docMk/>
            <pc:sldMk cId="3867983388" sldId="257"/>
            <ac:spMk id="11" creationId="{FE1EC756-41E9-4FD6-AD48-EF46A28137B7}"/>
          </ac:spMkLst>
        </pc:spChg>
        <pc:spChg chg="add del">
          <ac:chgData name="Olivia Lecomte" userId="700223a0065a8982" providerId="LiveId" clId="{7A652230-8CB8-428E-8482-57D37C3033F1}" dt="2024-03-15T13:21:09.750" v="6281" actId="26606"/>
          <ac:spMkLst>
            <pc:docMk/>
            <pc:sldMk cId="3867983388" sldId="257"/>
            <ac:spMk id="13" creationId="{E66F6371-9EA5-9354-29DC-1D07B921F79C}"/>
          </ac:spMkLst>
        </pc:spChg>
        <pc:picChg chg="add del">
          <ac:chgData name="Olivia Lecomte" userId="700223a0065a8982" providerId="LiveId" clId="{7A652230-8CB8-428E-8482-57D37C3033F1}" dt="2024-03-08T17:27:09.818" v="3088" actId="26606"/>
          <ac:picMkLst>
            <pc:docMk/>
            <pc:sldMk cId="3867983388" sldId="257"/>
            <ac:picMk id="5" creationId="{3191EC8F-3D4F-95E7-79CB-956CD1453D53}"/>
          </ac:picMkLst>
        </pc:picChg>
        <pc:picChg chg="add mod ord">
          <ac:chgData name="Olivia Lecomte" userId="700223a0065a8982" providerId="LiveId" clId="{7A652230-8CB8-428E-8482-57D37C3033F1}" dt="2024-03-15T13:21:28.286" v="6288" actId="1076"/>
          <ac:picMkLst>
            <pc:docMk/>
            <pc:sldMk cId="3867983388" sldId="257"/>
            <ac:picMk id="6" creationId="{FB3C3850-5211-DB09-8452-BE5BDF77C41A}"/>
          </ac:picMkLst>
        </pc:picChg>
        <pc:cxnChg chg="add del">
          <ac:chgData name="Olivia Lecomte" userId="700223a0065a8982" providerId="LiveId" clId="{7A652230-8CB8-428E-8482-57D37C3033F1}" dt="2024-03-08T17:27:06.846" v="3082" actId="26606"/>
          <ac:cxnSpMkLst>
            <pc:docMk/>
            <pc:sldMk cId="3867983388" sldId="257"/>
            <ac:cxnSpMk id="8" creationId="{D2C4353C-C927-1758-0BEF-21E9E0D81614}"/>
          </ac:cxnSpMkLst>
        </pc:cxnChg>
        <pc:cxnChg chg="add del">
          <ac:chgData name="Olivia Lecomte" userId="700223a0065a8982" providerId="LiveId" clId="{7A652230-8CB8-428E-8482-57D37C3033F1}" dt="2024-03-08T17:27:09.818" v="3088" actId="26606"/>
          <ac:cxnSpMkLst>
            <pc:docMk/>
            <pc:sldMk cId="3867983388" sldId="257"/>
            <ac:cxnSpMk id="9" creationId="{1503BFE4-729B-D9D0-C17B-501E6AF1127A}"/>
          </ac:cxnSpMkLst>
        </pc:cxnChg>
      </pc:sldChg>
      <pc:sldChg chg="addSp delSp modSp new mod ord setBg modShow modNotesTx">
        <pc:chgData name="Olivia Lecomte" userId="700223a0065a8982" providerId="LiveId" clId="{7A652230-8CB8-428E-8482-57D37C3033F1}" dt="2024-03-15T13:32:35.136" v="7062" actId="729"/>
        <pc:sldMkLst>
          <pc:docMk/>
          <pc:sldMk cId="84922121" sldId="258"/>
        </pc:sldMkLst>
        <pc:spChg chg="mod">
          <ac:chgData name="Olivia Lecomte" userId="700223a0065a8982" providerId="LiveId" clId="{7A652230-8CB8-428E-8482-57D37C3033F1}" dt="2024-03-08T17:27:04.001" v="3081" actId="26606"/>
          <ac:spMkLst>
            <pc:docMk/>
            <pc:sldMk cId="84922121" sldId="258"/>
            <ac:spMk id="2" creationId="{68E39A4F-A981-C0FC-9F0C-4D8999A22FB9}"/>
          </ac:spMkLst>
        </pc:spChg>
        <pc:spChg chg="mod">
          <ac:chgData name="Olivia Lecomte" userId="700223a0065a8982" providerId="LiveId" clId="{7A652230-8CB8-428E-8482-57D37C3033F1}" dt="2024-03-08T17:30:25.995" v="3132" actId="20577"/>
          <ac:spMkLst>
            <pc:docMk/>
            <pc:sldMk cId="84922121" sldId="258"/>
            <ac:spMk id="3" creationId="{11BB92A4-D35D-FBA5-4EBC-DCB38F83572E}"/>
          </ac:spMkLst>
        </pc:spChg>
        <pc:cxnChg chg="add del">
          <ac:chgData name="Olivia Lecomte" userId="700223a0065a8982" providerId="LiveId" clId="{7A652230-8CB8-428E-8482-57D37C3033F1}" dt="2024-03-08T17:27:04.001" v="3081" actId="26606"/>
          <ac:cxnSpMkLst>
            <pc:docMk/>
            <pc:sldMk cId="84922121" sldId="258"/>
            <ac:cxnSpMk id="8" creationId="{D2C4353C-C927-1758-0BEF-21E9E0D81614}"/>
          </ac:cxnSpMkLst>
        </pc:cxnChg>
      </pc:sldChg>
      <pc:sldChg chg="add del">
        <pc:chgData name="Olivia Lecomte" userId="700223a0065a8982" providerId="LiveId" clId="{7A652230-8CB8-428E-8482-57D37C3033F1}" dt="2024-03-08T16:48:42.222" v="1090" actId="2696"/>
        <pc:sldMkLst>
          <pc:docMk/>
          <pc:sldMk cId="1239228858" sldId="259"/>
        </pc:sldMkLst>
      </pc:sldChg>
      <pc:sldChg chg="addSp delSp modSp new del mod modClrScheme chgLayout">
        <pc:chgData name="Olivia Lecomte" userId="700223a0065a8982" providerId="LiveId" clId="{7A652230-8CB8-428E-8482-57D37C3033F1}" dt="2024-03-08T17:57:45.400" v="4057" actId="2696"/>
        <pc:sldMkLst>
          <pc:docMk/>
          <pc:sldMk cId="2020748317" sldId="259"/>
        </pc:sldMkLst>
        <pc:spChg chg="mod ord">
          <ac:chgData name="Olivia Lecomte" userId="700223a0065a8982" providerId="LiveId" clId="{7A652230-8CB8-428E-8482-57D37C3033F1}" dt="2024-03-08T17:25:16.261" v="3076"/>
          <ac:spMkLst>
            <pc:docMk/>
            <pc:sldMk cId="2020748317" sldId="259"/>
            <ac:spMk id="2" creationId="{268624CF-1667-077F-DEE8-D2FB4249574E}"/>
          </ac:spMkLst>
        </pc:spChg>
        <pc:spChg chg="mod ord">
          <ac:chgData name="Olivia Lecomte" userId="700223a0065a8982" providerId="LiveId" clId="{7A652230-8CB8-428E-8482-57D37C3033F1}" dt="2024-03-08T17:57:34.606" v="4050" actId="21"/>
          <ac:spMkLst>
            <pc:docMk/>
            <pc:sldMk cId="2020748317" sldId="259"/>
            <ac:spMk id="3" creationId="{A005072C-9390-DDC3-EB7B-DF988D67ECDC}"/>
          </ac:spMkLst>
        </pc:spChg>
        <pc:spChg chg="add del mod ord">
          <ac:chgData name="Olivia Lecomte" userId="700223a0065a8982" providerId="LiveId" clId="{7A652230-8CB8-428E-8482-57D37C3033F1}" dt="2024-03-08T17:06:04.903" v="2240" actId="700"/>
          <ac:spMkLst>
            <pc:docMk/>
            <pc:sldMk cId="2020748317" sldId="259"/>
            <ac:spMk id="4" creationId="{68DDB02D-A4E3-D457-BFC9-50BCAFF5569B}"/>
          </ac:spMkLst>
        </pc:spChg>
        <pc:spChg chg="add del mod ord">
          <ac:chgData name="Olivia Lecomte" userId="700223a0065a8982" providerId="LiveId" clId="{7A652230-8CB8-428E-8482-57D37C3033F1}" dt="2024-03-08T17:06:04.903" v="2240" actId="700"/>
          <ac:spMkLst>
            <pc:docMk/>
            <pc:sldMk cId="2020748317" sldId="259"/>
            <ac:spMk id="5" creationId="{E83050BD-E657-FF68-F528-C238DFBF7DBC}"/>
          </ac:spMkLst>
        </pc:spChg>
        <pc:spChg chg="add del mod ord">
          <ac:chgData name="Olivia Lecomte" userId="700223a0065a8982" providerId="LiveId" clId="{7A652230-8CB8-428E-8482-57D37C3033F1}" dt="2024-03-08T17:06:04.903" v="2240" actId="700"/>
          <ac:spMkLst>
            <pc:docMk/>
            <pc:sldMk cId="2020748317" sldId="259"/>
            <ac:spMk id="6" creationId="{E0AB184C-88BA-4115-BFF0-49C8F94F9CB2}"/>
          </ac:spMkLst>
        </pc:spChg>
      </pc:sldChg>
      <pc:sldChg chg="addSp delSp modSp new mod ord setBg modClrScheme delDesignElem chgLayout modNotesTx">
        <pc:chgData name="Olivia Lecomte" userId="700223a0065a8982" providerId="LiveId" clId="{7A652230-8CB8-428E-8482-57D37C3033F1}" dt="2024-03-15T13:32:06.802" v="7057"/>
        <pc:sldMkLst>
          <pc:docMk/>
          <pc:sldMk cId="308221039" sldId="260"/>
        </pc:sldMkLst>
        <pc:spChg chg="mod ord">
          <ac:chgData name="Olivia Lecomte" userId="700223a0065a8982" providerId="LiveId" clId="{7A652230-8CB8-428E-8482-57D37C3033F1}" dt="2024-03-08T17:29:45.846" v="3130" actId="26606"/>
          <ac:spMkLst>
            <pc:docMk/>
            <pc:sldMk cId="308221039" sldId="260"/>
            <ac:spMk id="2" creationId="{74625C0A-E7D9-9119-F7C3-834A1CD46FA4}"/>
          </ac:spMkLst>
        </pc:spChg>
        <pc:spChg chg="mod ord">
          <ac:chgData name="Olivia Lecomte" userId="700223a0065a8982" providerId="LiveId" clId="{7A652230-8CB8-428E-8482-57D37C3033F1}" dt="2024-03-08T17:29:45.846" v="3130" actId="26606"/>
          <ac:spMkLst>
            <pc:docMk/>
            <pc:sldMk cId="308221039" sldId="260"/>
            <ac:spMk id="3" creationId="{2655A8B2-97FB-89D4-E216-C30F8C15A930}"/>
          </ac:spMkLst>
        </pc:spChg>
        <pc:spChg chg="add del mod ord">
          <ac:chgData name="Olivia Lecomte" userId="700223a0065a8982" providerId="LiveId" clId="{7A652230-8CB8-428E-8482-57D37C3033F1}" dt="2024-03-08T17:19:53.531" v="3037" actId="22"/>
          <ac:spMkLst>
            <pc:docMk/>
            <pc:sldMk cId="308221039" sldId="260"/>
            <ac:spMk id="4" creationId="{71748AC2-1FCA-0D96-23D8-87D3F06E3635}"/>
          </ac:spMkLst>
        </pc:spChg>
        <pc:picChg chg="add mod ord">
          <ac:chgData name="Olivia Lecomte" userId="700223a0065a8982" providerId="LiveId" clId="{7A652230-8CB8-428E-8482-57D37C3033F1}" dt="2024-03-08T17:29:48.373" v="3131" actId="27614"/>
          <ac:picMkLst>
            <pc:docMk/>
            <pc:sldMk cId="308221039" sldId="260"/>
            <ac:picMk id="6" creationId="{AD671B76-4619-9F21-B548-ACCEE3B682FC}"/>
          </ac:picMkLst>
        </pc:picChg>
        <pc:cxnChg chg="add del">
          <ac:chgData name="Olivia Lecomte" userId="700223a0065a8982" providerId="LiveId" clId="{7A652230-8CB8-428E-8482-57D37C3033F1}" dt="2024-03-08T17:27:24.604" v="3091" actId="26606"/>
          <ac:cxnSpMkLst>
            <pc:docMk/>
            <pc:sldMk cId="308221039" sldId="260"/>
            <ac:cxnSpMk id="8" creationId="{1503BFE4-729B-D9D0-C17B-501E6AF1127A}"/>
          </ac:cxnSpMkLst>
        </pc:cxnChg>
        <pc:cxnChg chg="add del">
          <ac:chgData name="Olivia Lecomte" userId="700223a0065a8982" providerId="LiveId" clId="{7A652230-8CB8-428E-8482-57D37C3033F1}" dt="2024-03-08T17:29:19.085" v="3122" actId="26606"/>
          <ac:cxnSpMkLst>
            <pc:docMk/>
            <pc:sldMk cId="308221039" sldId="260"/>
            <ac:cxnSpMk id="9" creationId="{249EDD1B-F94D-B4E6-ACAA-566B9A26FDE3}"/>
          </ac:cxnSpMkLst>
        </pc:cxnChg>
        <pc:cxnChg chg="add">
          <ac:chgData name="Olivia Lecomte" userId="700223a0065a8982" providerId="LiveId" clId="{7A652230-8CB8-428E-8482-57D37C3033F1}" dt="2024-03-08T17:29:45.846" v="3130" actId="26606"/>
          <ac:cxnSpMkLst>
            <pc:docMk/>
            <pc:sldMk cId="308221039" sldId="260"/>
            <ac:cxnSpMk id="10" creationId="{249EDD1B-F94D-B4E6-ACAA-566B9A26FDE3}"/>
          </ac:cxnSpMkLst>
        </pc:cxnChg>
        <pc:cxnChg chg="add del">
          <ac:chgData name="Olivia Lecomte" userId="700223a0065a8982" providerId="LiveId" clId="{7A652230-8CB8-428E-8482-57D37C3033F1}" dt="2024-03-08T17:27:10.262" v="3089" actId="26606"/>
          <ac:cxnSpMkLst>
            <pc:docMk/>
            <pc:sldMk cId="308221039" sldId="260"/>
            <ac:cxnSpMk id="11" creationId="{249EDD1B-F94D-B4E6-ACAA-566B9A26FDE3}"/>
          </ac:cxnSpMkLst>
        </pc:cxnChg>
      </pc:sldChg>
      <pc:sldChg chg="addSp delSp modSp new mod ord setBg modClrScheme delDesignElem chgLayout modNotesTx">
        <pc:chgData name="Olivia Lecomte" userId="700223a0065a8982" providerId="LiveId" clId="{7A652230-8CB8-428E-8482-57D37C3033F1}" dt="2024-03-15T13:32:08.274" v="7059"/>
        <pc:sldMkLst>
          <pc:docMk/>
          <pc:sldMk cId="1371263906" sldId="261"/>
        </pc:sldMkLst>
        <pc:spChg chg="mod ord">
          <ac:chgData name="Olivia Lecomte" userId="700223a0065a8982" providerId="LiveId" clId="{7A652230-8CB8-428E-8482-57D37C3033F1}" dt="2024-03-08T17:29:37.605" v="3129" actId="26606"/>
          <ac:spMkLst>
            <pc:docMk/>
            <pc:sldMk cId="1371263906" sldId="261"/>
            <ac:spMk id="2" creationId="{A61F66FA-E117-1BFD-2FFC-F8674CA020AA}"/>
          </ac:spMkLst>
        </pc:spChg>
        <pc:spChg chg="del mod ord">
          <ac:chgData name="Olivia Lecomte" userId="700223a0065a8982" providerId="LiveId" clId="{7A652230-8CB8-428E-8482-57D37C3033F1}" dt="2024-03-08T16:56:03.998" v="1553" actId="700"/>
          <ac:spMkLst>
            <pc:docMk/>
            <pc:sldMk cId="1371263906" sldId="261"/>
            <ac:spMk id="3" creationId="{3269AED7-6BA1-04A4-265A-41BBB2C01CB1}"/>
          </ac:spMkLst>
        </pc:spChg>
        <pc:spChg chg="add mod ord">
          <ac:chgData name="Olivia Lecomte" userId="700223a0065a8982" providerId="LiveId" clId="{7A652230-8CB8-428E-8482-57D37C3033F1}" dt="2024-03-08T17:29:37.605" v="3129" actId="26606"/>
          <ac:spMkLst>
            <pc:docMk/>
            <pc:sldMk cId="1371263906" sldId="261"/>
            <ac:spMk id="4" creationId="{7DD7B04B-2F41-BBA4-D457-E635232A6026}"/>
          </ac:spMkLst>
        </pc:spChg>
        <pc:spChg chg="add del mod ord">
          <ac:chgData name="Olivia Lecomte" userId="700223a0065a8982" providerId="LiveId" clId="{7A652230-8CB8-428E-8482-57D37C3033F1}" dt="2024-03-08T17:18:52.492" v="3036" actId="22"/>
          <ac:spMkLst>
            <pc:docMk/>
            <pc:sldMk cId="1371263906" sldId="261"/>
            <ac:spMk id="5" creationId="{A8FF7D3B-0BD1-6BDB-EB3B-D5558C55C6B7}"/>
          </ac:spMkLst>
        </pc:spChg>
        <pc:picChg chg="add mod modCrop">
          <ac:chgData name="Olivia Lecomte" userId="700223a0065a8982" providerId="LiveId" clId="{7A652230-8CB8-428E-8482-57D37C3033F1}" dt="2024-03-10T17:02:30.164" v="4213" actId="1076"/>
          <ac:picMkLst>
            <pc:docMk/>
            <pc:sldMk cId="1371263906" sldId="261"/>
            <ac:picMk id="5" creationId="{483691B6-75DB-C036-21E5-A2384E9E4E6A}"/>
          </ac:picMkLst>
        </pc:picChg>
        <pc:picChg chg="add mod ord">
          <ac:chgData name="Olivia Lecomte" userId="700223a0065a8982" providerId="LiveId" clId="{7A652230-8CB8-428E-8482-57D37C3033F1}" dt="2024-03-08T17:29:37.605" v="3129" actId="26606"/>
          <ac:picMkLst>
            <pc:docMk/>
            <pc:sldMk cId="1371263906" sldId="261"/>
            <ac:picMk id="7" creationId="{A6F949DB-D543-B657-5D3D-93A837FD6807}"/>
          </ac:picMkLst>
        </pc:picChg>
        <pc:cxnChg chg="add del">
          <ac:chgData name="Olivia Lecomte" userId="700223a0065a8982" providerId="LiveId" clId="{7A652230-8CB8-428E-8482-57D37C3033F1}" dt="2024-03-08T17:28:15.020" v="3107" actId="26606"/>
          <ac:cxnSpMkLst>
            <pc:docMk/>
            <pc:sldMk cId="1371263906" sldId="261"/>
            <ac:cxnSpMk id="9" creationId="{1503BFE4-729B-D9D0-C17B-501E6AF1127A}"/>
          </ac:cxnSpMkLst>
        </pc:cxnChg>
        <pc:cxnChg chg="add del">
          <ac:chgData name="Olivia Lecomte" userId="700223a0065a8982" providerId="LiveId" clId="{7A652230-8CB8-428E-8482-57D37C3033F1}" dt="2024-03-08T17:29:18.547" v="3120" actId="26606"/>
          <ac:cxnSpMkLst>
            <pc:docMk/>
            <pc:sldMk cId="1371263906" sldId="261"/>
            <ac:cxnSpMk id="10" creationId="{1503BFE4-729B-D9D0-C17B-501E6AF1127A}"/>
          </ac:cxnSpMkLst>
        </pc:cxnChg>
        <pc:cxnChg chg="add">
          <ac:chgData name="Olivia Lecomte" userId="700223a0065a8982" providerId="LiveId" clId="{7A652230-8CB8-428E-8482-57D37C3033F1}" dt="2024-03-08T17:29:37.605" v="3129" actId="26606"/>
          <ac:cxnSpMkLst>
            <pc:docMk/>
            <pc:sldMk cId="1371263906" sldId="261"/>
            <ac:cxnSpMk id="11" creationId="{1503BFE4-729B-D9D0-C17B-501E6AF1127A}"/>
          </ac:cxnSpMkLst>
        </pc:cxnChg>
        <pc:cxnChg chg="add del">
          <ac:chgData name="Olivia Lecomte" userId="700223a0065a8982" providerId="LiveId" clId="{7A652230-8CB8-428E-8482-57D37C3033F1}" dt="2024-03-08T17:27:24.944" v="3092" actId="26606"/>
          <ac:cxnSpMkLst>
            <pc:docMk/>
            <pc:sldMk cId="1371263906" sldId="261"/>
            <ac:cxnSpMk id="12" creationId="{1503BFE4-729B-D9D0-C17B-501E6AF1127A}"/>
          </ac:cxnSpMkLst>
        </pc:cxnChg>
      </pc:sldChg>
      <pc:sldChg chg="modSp new mod ord modShow modNotesTx">
        <pc:chgData name="Olivia Lecomte" userId="700223a0065a8982" providerId="LiveId" clId="{7A652230-8CB8-428E-8482-57D37C3033F1}" dt="2024-03-15T13:32:38.221" v="7063" actId="729"/>
        <pc:sldMkLst>
          <pc:docMk/>
          <pc:sldMk cId="211408689" sldId="262"/>
        </pc:sldMkLst>
        <pc:spChg chg="mod">
          <ac:chgData name="Olivia Lecomte" userId="700223a0065a8982" providerId="LiveId" clId="{7A652230-8CB8-428E-8482-57D37C3033F1}" dt="2024-03-08T17:25:16.261" v="3076"/>
          <ac:spMkLst>
            <pc:docMk/>
            <pc:sldMk cId="211408689" sldId="262"/>
            <ac:spMk id="2" creationId="{BD88A1F7-C3C1-8BF7-D83F-348C9F0C99D4}"/>
          </ac:spMkLst>
        </pc:spChg>
        <pc:spChg chg="mod">
          <ac:chgData name="Olivia Lecomte" userId="700223a0065a8982" providerId="LiveId" clId="{7A652230-8CB8-428E-8482-57D37C3033F1}" dt="2024-03-12T13:02:10.159" v="4305"/>
          <ac:spMkLst>
            <pc:docMk/>
            <pc:sldMk cId="211408689" sldId="262"/>
            <ac:spMk id="3" creationId="{DD68E0E9-4679-E884-80A5-9B9BEBB9CA08}"/>
          </ac:spMkLst>
        </pc:spChg>
      </pc:sldChg>
      <pc:sldChg chg="modSp new mod ord modNotesTx">
        <pc:chgData name="Olivia Lecomte" userId="700223a0065a8982" providerId="LiveId" clId="{7A652230-8CB8-428E-8482-57D37C3033F1}" dt="2024-03-11T12:37:09.732" v="4234" actId="20577"/>
        <pc:sldMkLst>
          <pc:docMk/>
          <pc:sldMk cId="605992575" sldId="263"/>
        </pc:sldMkLst>
        <pc:spChg chg="mod">
          <ac:chgData name="Olivia Lecomte" userId="700223a0065a8982" providerId="LiveId" clId="{7A652230-8CB8-428E-8482-57D37C3033F1}" dt="2024-03-08T17:34:39.694" v="3153" actId="20577"/>
          <ac:spMkLst>
            <pc:docMk/>
            <pc:sldMk cId="605992575" sldId="263"/>
            <ac:spMk id="2" creationId="{E1D3F08C-4758-628E-0BD5-3724B4B895EF}"/>
          </ac:spMkLst>
        </pc:spChg>
        <pc:spChg chg="mod">
          <ac:chgData name="Olivia Lecomte" userId="700223a0065a8982" providerId="LiveId" clId="{7A652230-8CB8-428E-8482-57D37C3033F1}" dt="2024-03-08T18:00:22.502" v="4180" actId="20577"/>
          <ac:spMkLst>
            <pc:docMk/>
            <pc:sldMk cId="605992575" sldId="263"/>
            <ac:spMk id="3" creationId="{190DB40E-3F40-957F-7402-2C326DF6DA59}"/>
          </ac:spMkLst>
        </pc:spChg>
      </pc:sldChg>
      <pc:sldChg chg="modSp new mod modShow modNotesTx">
        <pc:chgData name="Olivia Lecomte" userId="700223a0065a8982" providerId="LiveId" clId="{7A652230-8CB8-428E-8482-57D37C3033F1}" dt="2024-03-15T14:50:20.763" v="7764" actId="20577"/>
        <pc:sldMkLst>
          <pc:docMk/>
          <pc:sldMk cId="3072061390" sldId="264"/>
        </pc:sldMkLst>
        <pc:spChg chg="mod">
          <ac:chgData name="Olivia Lecomte" userId="700223a0065a8982" providerId="LiveId" clId="{7A652230-8CB8-428E-8482-57D37C3033F1}" dt="2024-03-08T17:53:47.663" v="3860" actId="20577"/>
          <ac:spMkLst>
            <pc:docMk/>
            <pc:sldMk cId="3072061390" sldId="264"/>
            <ac:spMk id="2" creationId="{142DDDD7-0E18-B383-E399-0A626E8FF8FF}"/>
          </ac:spMkLst>
        </pc:spChg>
        <pc:spChg chg="mod">
          <ac:chgData name="Olivia Lecomte" userId="700223a0065a8982" providerId="LiveId" clId="{7A652230-8CB8-428E-8482-57D37C3033F1}" dt="2024-03-15T14:50:20.763" v="7764" actId="20577"/>
          <ac:spMkLst>
            <pc:docMk/>
            <pc:sldMk cId="3072061390" sldId="264"/>
            <ac:spMk id="3" creationId="{6895D24E-19C6-2D8A-0DAB-C642D5C3DA32}"/>
          </ac:spMkLst>
        </pc:spChg>
      </pc:sldChg>
      <pc:sldChg chg="modSp new mod modNotesTx">
        <pc:chgData name="Olivia Lecomte" userId="700223a0065a8982" providerId="LiveId" clId="{7A652230-8CB8-428E-8482-57D37C3033F1}" dt="2024-03-22T13:19:18.007" v="8204" actId="20577"/>
        <pc:sldMkLst>
          <pc:docMk/>
          <pc:sldMk cId="1527791047" sldId="265"/>
        </pc:sldMkLst>
        <pc:spChg chg="mod">
          <ac:chgData name="Olivia Lecomte" userId="700223a0065a8982" providerId="LiveId" clId="{7A652230-8CB8-428E-8482-57D37C3033F1}" dt="2024-03-11T12:42:26.440" v="4301" actId="12788"/>
          <ac:spMkLst>
            <pc:docMk/>
            <pc:sldMk cId="1527791047" sldId="265"/>
            <ac:spMk id="2" creationId="{795E5A79-B0A4-CB21-3D5E-D09E9DC3666D}"/>
          </ac:spMkLst>
        </pc:spChg>
      </pc:sldChg>
      <pc:sldChg chg="modSp mod ord modNotesTx">
        <pc:chgData name="Olivia Lecomte" userId="700223a0065a8982" providerId="LiveId" clId="{7A652230-8CB8-428E-8482-57D37C3033F1}" dt="2024-03-15T13:32:09.910" v="7061"/>
        <pc:sldMkLst>
          <pc:docMk/>
          <pc:sldMk cId="267077933" sldId="266"/>
        </pc:sldMkLst>
        <pc:spChg chg="mod ord">
          <ac:chgData name="Olivia Lecomte" userId="700223a0065a8982" providerId="LiveId" clId="{7A652230-8CB8-428E-8482-57D37C3033F1}" dt="2024-03-11T12:34:34.689" v="4226" actId="20577"/>
          <ac:spMkLst>
            <pc:docMk/>
            <pc:sldMk cId="267077933" sldId="266"/>
            <ac:spMk id="2" creationId="{C271B045-9007-E83D-618B-901505B2732E}"/>
          </ac:spMkLst>
        </pc:spChg>
        <pc:picChg chg="mod">
          <ac:chgData name="Olivia Lecomte" userId="700223a0065a8982" providerId="LiveId" clId="{7A652230-8CB8-428E-8482-57D37C3033F1}" dt="2024-03-11T12:35:26.383" v="4228" actId="34135"/>
          <ac:picMkLst>
            <pc:docMk/>
            <pc:sldMk cId="267077933" sldId="266"/>
            <ac:picMk id="5" creationId="{679F91E8-A47D-9162-F6B5-E1E75C9B59EF}"/>
          </ac:picMkLst>
        </pc:picChg>
      </pc:sldChg>
      <pc:sldChg chg="add">
        <pc:chgData name="Olivia Lecomte" userId="700223a0065a8982" providerId="LiveId" clId="{7A652230-8CB8-428E-8482-57D37C3033F1}" dt="2024-03-15T13:16:02.193" v="5828" actId="2890"/>
        <pc:sldMkLst>
          <pc:docMk/>
          <pc:sldMk cId="663933688" sldId="267"/>
        </pc:sldMkLst>
      </pc:sldChg>
      <pc:sldChg chg="modSp add mod modNotesTx">
        <pc:chgData name="Olivia Lecomte" userId="700223a0065a8982" providerId="LiveId" clId="{7A652230-8CB8-428E-8482-57D37C3033F1}" dt="2024-03-15T15:21:47.128" v="7918" actId="20577"/>
        <pc:sldMkLst>
          <pc:docMk/>
          <pc:sldMk cId="839276141" sldId="268"/>
        </pc:sldMkLst>
        <pc:spChg chg="mod">
          <ac:chgData name="Olivia Lecomte" userId="700223a0065a8982" providerId="LiveId" clId="{7A652230-8CB8-428E-8482-57D37C3033F1}" dt="2024-03-15T13:23:01.202" v="6323" actId="20577"/>
          <ac:spMkLst>
            <pc:docMk/>
            <pc:sldMk cId="839276141" sldId="268"/>
            <ac:spMk id="2" creationId="{2FB390C2-3CD2-A73D-B8A0-D32288343782}"/>
          </ac:spMkLst>
        </pc:spChg>
        <pc:spChg chg="mod">
          <ac:chgData name="Olivia Lecomte" userId="700223a0065a8982" providerId="LiveId" clId="{7A652230-8CB8-428E-8482-57D37C3033F1}" dt="2024-03-15T15:21:47.128" v="7918" actId="20577"/>
          <ac:spMkLst>
            <pc:docMk/>
            <pc:sldMk cId="839276141" sldId="268"/>
            <ac:spMk id="3" creationId="{EC8B6FD7-23F8-18B2-CE03-6AC247D79ECD}"/>
          </ac:spMkLst>
        </pc:spChg>
        <pc:spChg chg="mod">
          <ac:chgData name="Olivia Lecomte" userId="700223a0065a8982" providerId="LiveId" clId="{7A652230-8CB8-428E-8482-57D37C3033F1}" dt="2024-03-15T13:25:47.328" v="6424" actId="2085"/>
          <ac:spMkLst>
            <pc:docMk/>
            <pc:sldMk cId="839276141" sldId="268"/>
            <ac:spMk id="8" creationId="{ACBB4E98-C609-2532-2ED6-E2A6FAB63C9C}"/>
          </ac:spMkLst>
        </pc:spChg>
      </pc:sldChg>
      <pc:sldChg chg="modSp add mod modNotesTx">
        <pc:chgData name="Olivia Lecomte" userId="700223a0065a8982" providerId="LiveId" clId="{7A652230-8CB8-428E-8482-57D37C3033F1}" dt="2024-03-15T15:22:15.294" v="7926" actId="27636"/>
        <pc:sldMkLst>
          <pc:docMk/>
          <pc:sldMk cId="2646934384" sldId="269"/>
        </pc:sldMkLst>
        <pc:spChg chg="mod">
          <ac:chgData name="Olivia Lecomte" userId="700223a0065a8982" providerId="LiveId" clId="{7A652230-8CB8-428E-8482-57D37C3033F1}" dt="2024-03-15T13:25:12.553" v="6409" actId="20577"/>
          <ac:spMkLst>
            <pc:docMk/>
            <pc:sldMk cId="2646934384" sldId="269"/>
            <ac:spMk id="2" creationId="{63A0EB68-E764-AA8A-F2D1-6850C740663D}"/>
          </ac:spMkLst>
        </pc:spChg>
        <pc:spChg chg="mod">
          <ac:chgData name="Olivia Lecomte" userId="700223a0065a8982" providerId="LiveId" clId="{7A652230-8CB8-428E-8482-57D37C3033F1}" dt="2024-03-15T15:22:15.294" v="7926" actId="27636"/>
          <ac:spMkLst>
            <pc:docMk/>
            <pc:sldMk cId="2646934384" sldId="269"/>
            <ac:spMk id="3" creationId="{13CD77AD-9557-B677-220C-6EAD7F77F0EC}"/>
          </ac:spMkLst>
        </pc:spChg>
        <pc:spChg chg="mod">
          <ac:chgData name="Olivia Lecomte" userId="700223a0065a8982" providerId="LiveId" clId="{7A652230-8CB8-428E-8482-57D37C3033F1}" dt="2024-03-15T13:25:38.525" v="6423" actId="14100"/>
          <ac:spMkLst>
            <pc:docMk/>
            <pc:sldMk cId="2646934384" sldId="269"/>
            <ac:spMk id="8" creationId="{B7DE52CA-4150-87CB-C691-A88B7ED24D2C}"/>
          </ac:spMkLst>
        </pc:spChg>
      </pc:sldChg>
      <pc:sldChg chg="new del">
        <pc:chgData name="Olivia Lecomte" userId="700223a0065a8982" providerId="LiveId" clId="{7A652230-8CB8-428E-8482-57D37C3033F1}" dt="2024-03-15T13:29:18.773" v="6760" actId="2696"/>
        <pc:sldMkLst>
          <pc:docMk/>
          <pc:sldMk cId="164483839" sldId="270"/>
        </pc:sldMkLst>
      </pc:sldChg>
      <pc:sldChg chg="new del">
        <pc:chgData name="Olivia Lecomte" userId="700223a0065a8982" providerId="LiveId" clId="{7A652230-8CB8-428E-8482-57D37C3033F1}" dt="2024-03-15T13:29:23.284" v="6762" actId="2696"/>
        <pc:sldMkLst>
          <pc:docMk/>
          <pc:sldMk cId="2698437561" sldId="270"/>
        </pc:sldMkLst>
      </pc:sldChg>
      <pc:sldChg chg="modSp add mod modNotesTx">
        <pc:chgData name="Olivia Lecomte" userId="700223a0065a8982" providerId="LiveId" clId="{7A652230-8CB8-428E-8482-57D37C3033F1}" dt="2024-03-15T15:22:34.406" v="7947" actId="20577"/>
        <pc:sldMkLst>
          <pc:docMk/>
          <pc:sldMk cId="3311372461" sldId="270"/>
        </pc:sldMkLst>
        <pc:spChg chg="mod">
          <ac:chgData name="Olivia Lecomte" userId="700223a0065a8982" providerId="LiveId" clId="{7A652230-8CB8-428E-8482-57D37C3033F1}" dt="2024-03-15T13:29:39.110" v="6785" actId="20577"/>
          <ac:spMkLst>
            <pc:docMk/>
            <pc:sldMk cId="3311372461" sldId="270"/>
            <ac:spMk id="2" creationId="{0FE8DEDE-8F0B-8A3B-0333-3E96962F027B}"/>
          </ac:spMkLst>
        </pc:spChg>
        <pc:spChg chg="mod">
          <ac:chgData name="Olivia Lecomte" userId="700223a0065a8982" providerId="LiveId" clId="{7A652230-8CB8-428E-8482-57D37C3033F1}" dt="2024-03-15T15:22:34.406" v="7947" actId="20577"/>
          <ac:spMkLst>
            <pc:docMk/>
            <pc:sldMk cId="3311372461" sldId="270"/>
            <ac:spMk id="3" creationId="{29D2B2D6-11BA-ED74-266E-CE72286AB57D}"/>
          </ac:spMkLst>
        </pc:spChg>
        <pc:spChg chg="mod">
          <ac:chgData name="Olivia Lecomte" userId="700223a0065a8982" providerId="LiveId" clId="{7A652230-8CB8-428E-8482-57D37C3033F1}" dt="2024-03-15T13:29:51.562" v="6791" actId="14100"/>
          <ac:spMkLst>
            <pc:docMk/>
            <pc:sldMk cId="3311372461" sldId="270"/>
            <ac:spMk id="8" creationId="{E9037654-8C74-08BC-4370-7B80F809D8B1}"/>
          </ac:spMkLst>
        </pc:spChg>
      </pc:sldChg>
      <pc:sldChg chg="addSp modSp add mod modNotesTx">
        <pc:chgData name="Olivia Lecomte" userId="700223a0065a8982" providerId="LiveId" clId="{7A652230-8CB8-428E-8482-57D37C3033F1}" dt="2024-03-15T15:23:10.636" v="7985" actId="20577"/>
        <pc:sldMkLst>
          <pc:docMk/>
          <pc:sldMk cId="2595656673" sldId="271"/>
        </pc:sldMkLst>
        <pc:spChg chg="mod">
          <ac:chgData name="Olivia Lecomte" userId="700223a0065a8982" providerId="LiveId" clId="{7A652230-8CB8-428E-8482-57D37C3033F1}" dt="2024-03-15T13:31:16.252" v="6961" actId="20577"/>
          <ac:spMkLst>
            <pc:docMk/>
            <pc:sldMk cId="2595656673" sldId="271"/>
            <ac:spMk id="2" creationId="{796E6F6D-82A0-A18D-0CFC-6610314083D5}"/>
          </ac:spMkLst>
        </pc:spChg>
        <pc:spChg chg="mod">
          <ac:chgData name="Olivia Lecomte" userId="700223a0065a8982" providerId="LiveId" clId="{7A652230-8CB8-428E-8482-57D37C3033F1}" dt="2024-03-15T15:23:10.636" v="7985" actId="20577"/>
          <ac:spMkLst>
            <pc:docMk/>
            <pc:sldMk cId="2595656673" sldId="271"/>
            <ac:spMk id="3" creationId="{E4F88562-475E-C229-8447-20AACDFA1251}"/>
          </ac:spMkLst>
        </pc:spChg>
        <pc:spChg chg="add mod">
          <ac:chgData name="Olivia Lecomte" userId="700223a0065a8982" providerId="LiveId" clId="{7A652230-8CB8-428E-8482-57D37C3033F1}" dt="2024-03-15T13:31:02.332" v="6922" actId="1076"/>
          <ac:spMkLst>
            <pc:docMk/>
            <pc:sldMk cId="2595656673" sldId="271"/>
            <ac:spMk id="5" creationId="{D581B7A1-329F-F5A1-86F4-7B209EA685BA}"/>
          </ac:spMkLst>
        </pc:spChg>
        <pc:spChg chg="mod">
          <ac:chgData name="Olivia Lecomte" userId="700223a0065a8982" providerId="LiveId" clId="{7A652230-8CB8-428E-8482-57D37C3033F1}" dt="2024-03-15T13:30:58.755" v="6920" actId="14100"/>
          <ac:spMkLst>
            <pc:docMk/>
            <pc:sldMk cId="2595656673" sldId="271"/>
            <ac:spMk id="8" creationId="{C67F1E44-5126-CF68-7E6A-7CF610A861F1}"/>
          </ac:spMkLst>
        </pc:spChg>
      </pc:sldChg>
      <pc:sldChg chg="modSp add mod modNotesTx">
        <pc:chgData name="Olivia Lecomte" userId="700223a0065a8982" providerId="LiveId" clId="{7A652230-8CB8-428E-8482-57D37C3033F1}" dt="2024-03-15T15:23:34.293" v="8016" actId="20577"/>
        <pc:sldMkLst>
          <pc:docMk/>
          <pc:sldMk cId="590676365" sldId="272"/>
        </pc:sldMkLst>
        <pc:spChg chg="mod">
          <ac:chgData name="Olivia Lecomte" userId="700223a0065a8982" providerId="LiveId" clId="{7A652230-8CB8-428E-8482-57D37C3033F1}" dt="2024-03-15T13:34:42.032" v="7304" actId="20577"/>
          <ac:spMkLst>
            <pc:docMk/>
            <pc:sldMk cId="590676365" sldId="272"/>
            <ac:spMk id="2" creationId="{BADB6D00-9C0B-2C32-40F3-6965C60690EF}"/>
          </ac:spMkLst>
        </pc:spChg>
        <pc:spChg chg="mod">
          <ac:chgData name="Olivia Lecomte" userId="700223a0065a8982" providerId="LiveId" clId="{7A652230-8CB8-428E-8482-57D37C3033F1}" dt="2024-03-15T15:23:34.293" v="8016" actId="20577"/>
          <ac:spMkLst>
            <pc:docMk/>
            <pc:sldMk cId="590676365" sldId="272"/>
            <ac:spMk id="3" creationId="{524CE09A-D6F6-4502-A6AE-449D748912AC}"/>
          </ac:spMkLst>
        </pc:spChg>
        <pc:spChg chg="mod">
          <ac:chgData name="Olivia Lecomte" userId="700223a0065a8982" providerId="LiveId" clId="{7A652230-8CB8-428E-8482-57D37C3033F1}" dt="2024-03-15T13:34:29.747" v="7302" actId="1036"/>
          <ac:spMkLst>
            <pc:docMk/>
            <pc:sldMk cId="590676365" sldId="272"/>
            <ac:spMk id="5" creationId="{16D78DC4-8BFF-4F03-574F-3483441F5474}"/>
          </ac:spMkLst>
        </pc:spChg>
        <pc:spChg chg="mod">
          <ac:chgData name="Olivia Lecomte" userId="700223a0065a8982" providerId="LiveId" clId="{7A652230-8CB8-428E-8482-57D37C3033F1}" dt="2024-03-15T13:34:19.583" v="7298" actId="1036"/>
          <ac:spMkLst>
            <pc:docMk/>
            <pc:sldMk cId="590676365" sldId="272"/>
            <ac:spMk id="8" creationId="{EE3B968B-D719-52B4-76EE-512E2F939DE8}"/>
          </ac:spMkLst>
        </pc:spChg>
      </pc:sldChg>
    </pc:docChg>
  </pc:docChgLst>
  <pc:docChgLst>
    <pc:chgData name="Christian Galley" userId="3138dafccdf599aa" providerId="Windows Live" clId="Web-{2168F0C6-D77A-4671-BBA5-2B8F13946047}"/>
    <pc:docChg chg="modSld">
      <pc:chgData name="Christian Galley" userId="3138dafccdf599aa" providerId="Windows Live" clId="Web-{2168F0C6-D77A-4671-BBA5-2B8F13946047}" dt="2024-03-09T13:12:28.938" v="0" actId="20577"/>
      <pc:docMkLst>
        <pc:docMk/>
      </pc:docMkLst>
      <pc:sldChg chg="modSp">
        <pc:chgData name="Christian Galley" userId="3138dafccdf599aa" providerId="Windows Live" clId="Web-{2168F0C6-D77A-4671-BBA5-2B8F13946047}" dt="2024-03-09T13:12:28.938" v="0" actId="20577"/>
        <pc:sldMkLst>
          <pc:docMk/>
          <pc:sldMk cId="3734474162" sldId="256"/>
        </pc:sldMkLst>
        <pc:spChg chg="mod">
          <ac:chgData name="Christian Galley" userId="3138dafccdf599aa" providerId="Windows Live" clId="Web-{2168F0C6-D77A-4671-BBA5-2B8F13946047}" dt="2024-03-09T13:12:28.938" v="0" actId="20577"/>
          <ac:spMkLst>
            <pc:docMk/>
            <pc:sldMk cId="3734474162" sldId="256"/>
            <ac:spMk id="3" creationId="{7E14659A-3504-E9F4-0E62-AB140F7927F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910FDA-9C08-42E1-BEE8-2F8C8C0655A4}" type="datetimeFigureOut">
              <a:rPr lang="en-CH" smtClean="0"/>
              <a:t>22/03/2024</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8DF05B-EC14-4242-BA0D-D289FA17B1B1}" type="slidenum">
              <a:rPr lang="en-CH" smtClean="0"/>
              <a:t>‹#›</a:t>
            </a:fld>
            <a:endParaRPr lang="en-CH"/>
          </a:p>
        </p:txBody>
      </p:sp>
    </p:spTree>
    <p:extLst>
      <p:ext uri="{BB962C8B-B14F-4D97-AF65-F5344CB8AC3E}">
        <p14:creationId xmlns:p14="http://schemas.microsoft.com/office/powerpoint/2010/main" val="210425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ALT: AED Location Optimisation / Recommendation in Z</a:t>
            </a:r>
            <a:r>
              <a:rPr lang="de-CH" dirty="0"/>
              <a:t>ü</a:t>
            </a:r>
            <a:r>
              <a:rPr lang="en-CA" dirty="0"/>
              <a:t>rich</a:t>
            </a:r>
            <a:endParaRPr lang="en-CH" dirty="0"/>
          </a:p>
        </p:txBody>
      </p:sp>
      <p:sp>
        <p:nvSpPr>
          <p:cNvPr id="4" name="Slide Number Placeholder 3"/>
          <p:cNvSpPr>
            <a:spLocks noGrp="1"/>
          </p:cNvSpPr>
          <p:nvPr>
            <p:ph type="sldNum" sz="quarter" idx="5"/>
          </p:nvPr>
        </p:nvSpPr>
        <p:spPr/>
        <p:txBody>
          <a:bodyPr/>
          <a:lstStyle/>
          <a:p>
            <a:fld id="{368DF05B-EC14-4242-BA0D-D289FA17B1B1}" type="slidenum">
              <a:rPr lang="en-CH" smtClean="0"/>
              <a:t>1</a:t>
            </a:fld>
            <a:endParaRPr lang="en-CH"/>
          </a:p>
        </p:txBody>
      </p:sp>
    </p:spTree>
    <p:extLst>
      <p:ext uri="{BB962C8B-B14F-4D97-AF65-F5344CB8AC3E}">
        <p14:creationId xmlns:p14="http://schemas.microsoft.com/office/powerpoint/2010/main" val="3666720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2FC014-2E29-E136-4D76-492F62CD7B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C21593-E939-F3D2-B9A9-57AB5D5B28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78BD3E-8AC9-86CE-5C74-679714EE7871}"/>
              </a:ext>
            </a:extLst>
          </p:cNvPr>
          <p:cNvSpPr>
            <a:spLocks noGrp="1"/>
          </p:cNvSpPr>
          <p:nvPr>
            <p:ph type="body" idx="1"/>
          </p:nvPr>
        </p:nvSpPr>
        <p:spPr/>
        <p:txBody>
          <a:bodyPr/>
          <a:lstStyle/>
          <a:p>
            <a:endParaRPr lang="en-CH" dirty="0"/>
          </a:p>
        </p:txBody>
      </p:sp>
      <p:sp>
        <p:nvSpPr>
          <p:cNvPr id="4" name="Slide Number Placeholder 3">
            <a:extLst>
              <a:ext uri="{FF2B5EF4-FFF2-40B4-BE49-F238E27FC236}">
                <a16:creationId xmlns:a16="http://schemas.microsoft.com/office/drawing/2014/main" id="{4CA3CEFA-D00A-BAA6-2767-5533AE9DFC93}"/>
              </a:ext>
            </a:extLst>
          </p:cNvPr>
          <p:cNvSpPr>
            <a:spLocks noGrp="1"/>
          </p:cNvSpPr>
          <p:nvPr>
            <p:ph type="sldNum" sz="quarter" idx="5"/>
          </p:nvPr>
        </p:nvSpPr>
        <p:spPr/>
        <p:txBody>
          <a:bodyPr/>
          <a:lstStyle/>
          <a:p>
            <a:fld id="{368DF05B-EC14-4242-BA0D-D289FA17B1B1}" type="slidenum">
              <a:rPr lang="en-CH" smtClean="0"/>
              <a:t>10</a:t>
            </a:fld>
            <a:endParaRPr lang="en-CH"/>
          </a:p>
        </p:txBody>
      </p:sp>
    </p:spTree>
    <p:extLst>
      <p:ext uri="{BB962C8B-B14F-4D97-AF65-F5344CB8AC3E}">
        <p14:creationId xmlns:p14="http://schemas.microsoft.com/office/powerpoint/2010/main" val="1555786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AD900A-015A-6D20-395B-7988224393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1DC646-31C3-2814-2B16-C804371C29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903FD0-84EA-121F-D024-06242F7A1264}"/>
              </a:ext>
            </a:extLst>
          </p:cNvPr>
          <p:cNvSpPr>
            <a:spLocks noGrp="1"/>
          </p:cNvSpPr>
          <p:nvPr>
            <p:ph type="body" idx="1"/>
          </p:nvPr>
        </p:nvSpPr>
        <p:spPr/>
        <p:txBody>
          <a:bodyPr/>
          <a:lstStyle/>
          <a:p>
            <a:endParaRPr lang="en-CH" dirty="0"/>
          </a:p>
        </p:txBody>
      </p:sp>
      <p:sp>
        <p:nvSpPr>
          <p:cNvPr id="4" name="Slide Number Placeholder 3">
            <a:extLst>
              <a:ext uri="{FF2B5EF4-FFF2-40B4-BE49-F238E27FC236}">
                <a16:creationId xmlns:a16="http://schemas.microsoft.com/office/drawing/2014/main" id="{D0B26258-C761-9AF0-2718-4D70323103E5}"/>
              </a:ext>
            </a:extLst>
          </p:cNvPr>
          <p:cNvSpPr>
            <a:spLocks noGrp="1"/>
          </p:cNvSpPr>
          <p:nvPr>
            <p:ph type="sldNum" sz="quarter" idx="5"/>
          </p:nvPr>
        </p:nvSpPr>
        <p:spPr/>
        <p:txBody>
          <a:bodyPr/>
          <a:lstStyle/>
          <a:p>
            <a:fld id="{368DF05B-EC14-4242-BA0D-D289FA17B1B1}" type="slidenum">
              <a:rPr lang="en-CH" smtClean="0"/>
              <a:t>11</a:t>
            </a:fld>
            <a:endParaRPr lang="en-CH"/>
          </a:p>
        </p:txBody>
      </p:sp>
    </p:spTree>
    <p:extLst>
      <p:ext uri="{BB962C8B-B14F-4D97-AF65-F5344CB8AC3E}">
        <p14:creationId xmlns:p14="http://schemas.microsoft.com/office/powerpoint/2010/main" val="12785203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9F61D-5030-4B72-039C-AD1B88B954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D5E4F7-CE19-C623-0F16-F4135591623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C0C277-5AA7-58D2-0A99-733FC23F460E}"/>
              </a:ext>
            </a:extLst>
          </p:cNvPr>
          <p:cNvSpPr>
            <a:spLocks noGrp="1"/>
          </p:cNvSpPr>
          <p:nvPr>
            <p:ph type="body" idx="1"/>
          </p:nvPr>
        </p:nvSpPr>
        <p:spPr/>
        <p:txBody>
          <a:bodyPr/>
          <a:lstStyle/>
          <a:p>
            <a:r>
              <a:rPr lang="en-CA" dirty="0"/>
              <a:t>Scalability to CH</a:t>
            </a:r>
          </a:p>
          <a:p>
            <a:endParaRPr lang="en-CA" dirty="0"/>
          </a:p>
          <a:p>
            <a:r>
              <a:rPr lang="en-CA" dirty="0"/>
              <a:t>Runtime, acc, optimisation</a:t>
            </a:r>
          </a:p>
          <a:p>
            <a:endParaRPr lang="en-CH" dirty="0"/>
          </a:p>
        </p:txBody>
      </p:sp>
      <p:sp>
        <p:nvSpPr>
          <p:cNvPr id="4" name="Slide Number Placeholder 3">
            <a:extLst>
              <a:ext uri="{FF2B5EF4-FFF2-40B4-BE49-F238E27FC236}">
                <a16:creationId xmlns:a16="http://schemas.microsoft.com/office/drawing/2014/main" id="{BE9B5B64-D765-7B48-4965-41E35B704F15}"/>
              </a:ext>
            </a:extLst>
          </p:cNvPr>
          <p:cNvSpPr>
            <a:spLocks noGrp="1"/>
          </p:cNvSpPr>
          <p:nvPr>
            <p:ph type="sldNum" sz="quarter" idx="5"/>
          </p:nvPr>
        </p:nvSpPr>
        <p:spPr/>
        <p:txBody>
          <a:bodyPr/>
          <a:lstStyle/>
          <a:p>
            <a:fld id="{368DF05B-EC14-4242-BA0D-D289FA17B1B1}" type="slidenum">
              <a:rPr lang="en-CH" smtClean="0"/>
              <a:t>12</a:t>
            </a:fld>
            <a:endParaRPr lang="en-CH"/>
          </a:p>
        </p:txBody>
      </p:sp>
    </p:spTree>
    <p:extLst>
      <p:ext uri="{BB962C8B-B14F-4D97-AF65-F5344CB8AC3E}">
        <p14:creationId xmlns:p14="http://schemas.microsoft.com/office/powerpoint/2010/main" val="40654526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68FC6D-6D47-F085-C7D6-782C4281D2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F145E2-4B1B-586C-04D7-F0A6333040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6A0F61-79DE-FA78-0F24-F3C74AFAE46F}"/>
              </a:ext>
            </a:extLst>
          </p:cNvPr>
          <p:cNvSpPr>
            <a:spLocks noGrp="1"/>
          </p:cNvSpPr>
          <p:nvPr>
            <p:ph type="body" idx="1"/>
          </p:nvPr>
        </p:nvSpPr>
        <p:spPr/>
        <p:txBody>
          <a:bodyPr/>
          <a:lstStyle/>
          <a:p>
            <a:endParaRPr lang="en-CH" dirty="0"/>
          </a:p>
        </p:txBody>
      </p:sp>
      <p:sp>
        <p:nvSpPr>
          <p:cNvPr id="4" name="Slide Number Placeholder 3">
            <a:extLst>
              <a:ext uri="{FF2B5EF4-FFF2-40B4-BE49-F238E27FC236}">
                <a16:creationId xmlns:a16="http://schemas.microsoft.com/office/drawing/2014/main" id="{86D3FCA4-93AB-B31C-5834-2406D3C23A6F}"/>
              </a:ext>
            </a:extLst>
          </p:cNvPr>
          <p:cNvSpPr>
            <a:spLocks noGrp="1"/>
          </p:cNvSpPr>
          <p:nvPr>
            <p:ph type="sldNum" sz="quarter" idx="5"/>
          </p:nvPr>
        </p:nvSpPr>
        <p:spPr/>
        <p:txBody>
          <a:bodyPr/>
          <a:lstStyle/>
          <a:p>
            <a:fld id="{368DF05B-EC14-4242-BA0D-D289FA17B1B1}" type="slidenum">
              <a:rPr lang="en-CH" smtClean="0"/>
              <a:t>13</a:t>
            </a:fld>
            <a:endParaRPr lang="en-CH"/>
          </a:p>
        </p:txBody>
      </p:sp>
    </p:spTree>
    <p:extLst>
      <p:ext uri="{BB962C8B-B14F-4D97-AF65-F5344CB8AC3E}">
        <p14:creationId xmlns:p14="http://schemas.microsoft.com/office/powerpoint/2010/main" val="19538388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Mattias</a:t>
            </a:r>
          </a:p>
          <a:p>
            <a:endParaRPr lang="en-CA" dirty="0"/>
          </a:p>
          <a:p>
            <a:r>
              <a:rPr lang="en-CA" dirty="0"/>
              <a:t>Recommendations are more interesting.</a:t>
            </a:r>
          </a:p>
          <a:p>
            <a:endParaRPr lang="en-CA" dirty="0"/>
          </a:p>
          <a:p>
            <a:r>
              <a:rPr lang="en-CA" dirty="0"/>
              <a:t>Could we still run the graph traversal to make sure that the recommendations are significantly better? How many would we need to add in order to make it accessible? Is it mainly in the suburbs?</a:t>
            </a:r>
          </a:p>
          <a:p>
            <a:endParaRPr lang="en-CA" dirty="0"/>
          </a:p>
          <a:p>
            <a:endParaRPr lang="en-CA" dirty="0"/>
          </a:p>
          <a:p>
            <a:r>
              <a:rPr lang="en-CA" b="1" dirty="0"/>
              <a:t>QUESTION? Which of the network analytics does the node prediction fall under? Network modelling?</a:t>
            </a:r>
            <a:endParaRPr lang="en-CH" b="1" dirty="0"/>
          </a:p>
        </p:txBody>
      </p:sp>
      <p:sp>
        <p:nvSpPr>
          <p:cNvPr id="4" name="Slide Number Placeholder 3"/>
          <p:cNvSpPr>
            <a:spLocks noGrp="1"/>
          </p:cNvSpPr>
          <p:nvPr>
            <p:ph type="sldNum" sz="quarter" idx="5"/>
          </p:nvPr>
        </p:nvSpPr>
        <p:spPr/>
        <p:txBody>
          <a:bodyPr/>
          <a:lstStyle/>
          <a:p>
            <a:fld id="{368DF05B-EC14-4242-BA0D-D289FA17B1B1}" type="slidenum">
              <a:rPr lang="en-CH" smtClean="0"/>
              <a:t>14</a:t>
            </a:fld>
            <a:endParaRPr lang="en-CH"/>
          </a:p>
        </p:txBody>
      </p:sp>
    </p:spTree>
    <p:extLst>
      <p:ext uri="{BB962C8B-B14F-4D97-AF65-F5344CB8AC3E}">
        <p14:creationId xmlns:p14="http://schemas.microsoft.com/office/powerpoint/2010/main" val="2180842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Olivia</a:t>
            </a:r>
            <a:endParaRPr lang="en-CH"/>
          </a:p>
        </p:txBody>
      </p:sp>
      <p:sp>
        <p:nvSpPr>
          <p:cNvPr id="4" name="Slide Number Placeholder 3"/>
          <p:cNvSpPr>
            <a:spLocks noGrp="1"/>
          </p:cNvSpPr>
          <p:nvPr>
            <p:ph type="sldNum" sz="quarter" idx="5"/>
          </p:nvPr>
        </p:nvSpPr>
        <p:spPr/>
        <p:txBody>
          <a:bodyPr/>
          <a:lstStyle/>
          <a:p>
            <a:fld id="{368DF05B-EC14-4242-BA0D-D289FA17B1B1}" type="slidenum">
              <a:rPr lang="en-CH" smtClean="0"/>
              <a:t>15</a:t>
            </a:fld>
            <a:endParaRPr lang="en-CH"/>
          </a:p>
        </p:txBody>
      </p:sp>
    </p:spTree>
    <p:extLst>
      <p:ext uri="{BB962C8B-B14F-4D97-AF65-F5344CB8AC3E}">
        <p14:creationId xmlns:p14="http://schemas.microsoft.com/office/powerpoint/2010/main" val="15623358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endParaRPr lang="en-CA" dirty="0"/>
          </a:p>
          <a:p>
            <a:pPr marL="0" indent="0">
              <a:buNone/>
            </a:pPr>
            <a:r>
              <a:rPr lang="en-CA" b="1" dirty="0"/>
              <a:t>QUESTIONS:</a:t>
            </a:r>
          </a:p>
          <a:p>
            <a:r>
              <a:rPr lang="en-CA" b="1" dirty="0"/>
              <a:t>1. How does the work have to be divided? By section of the pipeline or just equally? Do we keep a log?</a:t>
            </a:r>
          </a:p>
          <a:p>
            <a:endParaRPr lang="en-CA" b="1" dirty="0"/>
          </a:p>
          <a:p>
            <a:r>
              <a:rPr lang="en-CA" dirty="0"/>
              <a:t>Don’t forget about the pipeline.</a:t>
            </a:r>
          </a:p>
          <a:p>
            <a:endParaRPr lang="en-CA" dirty="0"/>
          </a:p>
          <a:p>
            <a:r>
              <a:rPr lang="en-CA" dirty="0"/>
              <a:t>Scalability to CH</a:t>
            </a:r>
          </a:p>
          <a:p>
            <a:endParaRPr lang="en-CA" dirty="0"/>
          </a:p>
          <a:p>
            <a:r>
              <a:rPr lang="en-CA" dirty="0"/>
              <a:t>Runtime and acc</a:t>
            </a:r>
          </a:p>
          <a:p>
            <a:endParaRPr lang="en-CA" dirty="0"/>
          </a:p>
          <a:p>
            <a:endParaRPr lang="en-CA" dirty="0"/>
          </a:p>
          <a:p>
            <a:r>
              <a:rPr lang="en-CA" dirty="0"/>
              <a:t>Does implement mean we have to code it ourselves and then the rest we can use from packages?</a:t>
            </a:r>
          </a:p>
          <a:p>
            <a:endParaRPr lang="en-CA" dirty="0"/>
          </a:p>
          <a:p>
            <a:r>
              <a:rPr lang="en-CA" dirty="0"/>
              <a:t>Final remarks</a:t>
            </a:r>
          </a:p>
          <a:p>
            <a:pPr marL="228600" indent="-228600">
              <a:buAutoNum type="arabicPeriod"/>
            </a:pPr>
            <a:r>
              <a:rPr lang="en-CA" dirty="0"/>
              <a:t>Network analysis needs to be the central element – decide on that by checking syllabus</a:t>
            </a:r>
          </a:p>
          <a:p>
            <a:pPr marL="228600" indent="-228600">
              <a:buAutoNum type="arabicPeriod"/>
            </a:pPr>
            <a:r>
              <a:rPr lang="en-CA" dirty="0"/>
              <a:t>Implement and compare algorithms – given in course or other</a:t>
            </a:r>
          </a:p>
          <a:p>
            <a:pPr marL="228600" indent="-228600">
              <a:buAutoNum type="arabicPeriod"/>
            </a:pPr>
            <a:r>
              <a:rPr lang="en-CA" dirty="0"/>
              <a:t>Report about comparison of </a:t>
            </a:r>
            <a:r>
              <a:rPr lang="en-CA" dirty="0" err="1"/>
              <a:t>algs</a:t>
            </a:r>
            <a:r>
              <a:rPr lang="en-CA" dirty="0"/>
              <a:t> – runtime, optimisation, acc, anything else</a:t>
            </a:r>
          </a:p>
          <a:p>
            <a:pPr marL="228600" indent="-228600">
              <a:buAutoNum type="arabicPeriod"/>
            </a:pPr>
            <a:r>
              <a:rPr lang="en-CA" dirty="0"/>
              <a:t>Make the project centralised </a:t>
            </a:r>
          </a:p>
          <a:p>
            <a:pPr marL="228600" indent="-228600">
              <a:buAutoNum type="arabicPeriod"/>
            </a:pPr>
            <a:r>
              <a:rPr lang="en-CA" dirty="0"/>
              <a:t>Add numbers to the slides and a title ;)</a:t>
            </a:r>
          </a:p>
          <a:p>
            <a:pPr marL="228600" indent="-228600">
              <a:buAutoNum type="arabicPeriod"/>
            </a:pPr>
            <a:endParaRPr lang="en-CA" dirty="0"/>
          </a:p>
          <a:p>
            <a:pPr marL="228600" indent="-228600">
              <a:buAutoNum type="arabicPeriod"/>
            </a:pPr>
            <a:endParaRPr lang="en-CA" dirty="0"/>
          </a:p>
          <a:p>
            <a:pPr marL="228600" indent="-228600">
              <a:buAutoNum type="arabicPeriod"/>
            </a:pPr>
            <a:endParaRPr lang="en-CA" dirty="0"/>
          </a:p>
          <a:p>
            <a:pPr marL="0" indent="0">
              <a:buNone/>
            </a:pPr>
            <a:r>
              <a:rPr lang="en-CA" dirty="0"/>
              <a:t>Classification </a:t>
            </a:r>
            <a:r>
              <a:rPr lang="en-CA"/>
              <a:t>per intersection</a:t>
            </a:r>
            <a:endParaRPr lang="en-CA" dirty="0"/>
          </a:p>
          <a:p>
            <a:pPr marL="228600" indent="-228600">
              <a:buAutoNum type="arabicPeriod"/>
            </a:pPr>
            <a:endParaRPr lang="en-CA" dirty="0"/>
          </a:p>
          <a:p>
            <a:pPr marL="0" indent="0">
              <a:buNone/>
            </a:pPr>
            <a:endParaRPr lang="en-CA" dirty="0"/>
          </a:p>
        </p:txBody>
      </p:sp>
      <p:sp>
        <p:nvSpPr>
          <p:cNvPr id="4" name="Slide Number Placeholder 3"/>
          <p:cNvSpPr>
            <a:spLocks noGrp="1"/>
          </p:cNvSpPr>
          <p:nvPr>
            <p:ph type="sldNum" sz="quarter" idx="5"/>
          </p:nvPr>
        </p:nvSpPr>
        <p:spPr/>
        <p:txBody>
          <a:bodyPr/>
          <a:lstStyle/>
          <a:p>
            <a:fld id="{368DF05B-EC14-4242-BA0D-D289FA17B1B1}" type="slidenum">
              <a:rPr lang="en-CH" smtClean="0"/>
              <a:t>16</a:t>
            </a:fld>
            <a:endParaRPr lang="en-CH"/>
          </a:p>
        </p:txBody>
      </p:sp>
    </p:spTree>
    <p:extLst>
      <p:ext uri="{BB962C8B-B14F-4D97-AF65-F5344CB8AC3E}">
        <p14:creationId xmlns:p14="http://schemas.microsoft.com/office/powerpoint/2010/main" val="12170586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Olivia</a:t>
            </a:r>
            <a:endParaRPr lang="en-CH"/>
          </a:p>
        </p:txBody>
      </p:sp>
      <p:sp>
        <p:nvSpPr>
          <p:cNvPr id="4" name="Slide Number Placeholder 3"/>
          <p:cNvSpPr>
            <a:spLocks noGrp="1"/>
          </p:cNvSpPr>
          <p:nvPr>
            <p:ph type="sldNum" sz="quarter" idx="5"/>
          </p:nvPr>
        </p:nvSpPr>
        <p:spPr/>
        <p:txBody>
          <a:bodyPr/>
          <a:lstStyle/>
          <a:p>
            <a:fld id="{368DF05B-EC14-4242-BA0D-D289FA17B1B1}" type="slidenum">
              <a:rPr lang="en-CH" smtClean="0"/>
              <a:t>2</a:t>
            </a:fld>
            <a:endParaRPr lang="en-CH"/>
          </a:p>
        </p:txBody>
      </p:sp>
    </p:spTree>
    <p:extLst>
      <p:ext uri="{BB962C8B-B14F-4D97-AF65-F5344CB8AC3E}">
        <p14:creationId xmlns:p14="http://schemas.microsoft.com/office/powerpoint/2010/main" val="768147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t>Olivia</a:t>
            </a:r>
            <a:endParaRPr lang="en-CH"/>
          </a:p>
        </p:txBody>
      </p:sp>
      <p:sp>
        <p:nvSpPr>
          <p:cNvPr id="4" name="Slide Number Placeholder 3"/>
          <p:cNvSpPr>
            <a:spLocks noGrp="1"/>
          </p:cNvSpPr>
          <p:nvPr>
            <p:ph type="sldNum" sz="quarter" idx="5"/>
          </p:nvPr>
        </p:nvSpPr>
        <p:spPr/>
        <p:txBody>
          <a:bodyPr/>
          <a:lstStyle/>
          <a:p>
            <a:fld id="{368DF05B-EC14-4242-BA0D-D289FA17B1B1}" type="slidenum">
              <a:rPr lang="en-CH" smtClean="0"/>
              <a:t>3</a:t>
            </a:fld>
            <a:endParaRPr lang="en-CH"/>
          </a:p>
        </p:txBody>
      </p:sp>
    </p:spTree>
    <p:extLst>
      <p:ext uri="{BB962C8B-B14F-4D97-AF65-F5344CB8AC3E}">
        <p14:creationId xmlns:p14="http://schemas.microsoft.com/office/powerpoint/2010/main" val="2102781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65570-56C8-793F-447B-36CE3AC7B9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4B70BB-3CAC-384B-0442-99DEABE13B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F66AD0-5250-C1A8-2D6D-0D4D9B90585E}"/>
              </a:ext>
            </a:extLst>
          </p:cNvPr>
          <p:cNvSpPr>
            <a:spLocks noGrp="1"/>
          </p:cNvSpPr>
          <p:nvPr>
            <p:ph type="body" idx="1"/>
          </p:nvPr>
        </p:nvSpPr>
        <p:spPr/>
        <p:txBody>
          <a:bodyPr/>
          <a:lstStyle/>
          <a:p>
            <a:r>
              <a:rPr lang="en-CA"/>
              <a:t>Olivia</a:t>
            </a:r>
            <a:endParaRPr lang="en-CH"/>
          </a:p>
        </p:txBody>
      </p:sp>
      <p:sp>
        <p:nvSpPr>
          <p:cNvPr id="4" name="Slide Number Placeholder 3">
            <a:extLst>
              <a:ext uri="{FF2B5EF4-FFF2-40B4-BE49-F238E27FC236}">
                <a16:creationId xmlns:a16="http://schemas.microsoft.com/office/drawing/2014/main" id="{7533EA4F-5807-F4BD-598A-E68AB317A526}"/>
              </a:ext>
            </a:extLst>
          </p:cNvPr>
          <p:cNvSpPr>
            <a:spLocks noGrp="1"/>
          </p:cNvSpPr>
          <p:nvPr>
            <p:ph type="sldNum" sz="quarter" idx="5"/>
          </p:nvPr>
        </p:nvSpPr>
        <p:spPr/>
        <p:txBody>
          <a:bodyPr/>
          <a:lstStyle/>
          <a:p>
            <a:fld id="{368DF05B-EC14-4242-BA0D-D289FA17B1B1}" type="slidenum">
              <a:rPr lang="en-CH" smtClean="0"/>
              <a:t>4</a:t>
            </a:fld>
            <a:endParaRPr lang="en-CH"/>
          </a:p>
        </p:txBody>
      </p:sp>
    </p:spTree>
    <p:extLst>
      <p:ext uri="{BB962C8B-B14F-4D97-AF65-F5344CB8AC3E}">
        <p14:creationId xmlns:p14="http://schemas.microsoft.com/office/powerpoint/2010/main" val="2179556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Mattias</a:t>
            </a:r>
            <a:endParaRPr lang="en-CH" dirty="0"/>
          </a:p>
        </p:txBody>
      </p:sp>
      <p:sp>
        <p:nvSpPr>
          <p:cNvPr id="4" name="Slide Number Placeholder 3"/>
          <p:cNvSpPr>
            <a:spLocks noGrp="1"/>
          </p:cNvSpPr>
          <p:nvPr>
            <p:ph type="sldNum" sz="quarter" idx="5"/>
          </p:nvPr>
        </p:nvSpPr>
        <p:spPr/>
        <p:txBody>
          <a:bodyPr/>
          <a:lstStyle/>
          <a:p>
            <a:fld id="{368DF05B-EC14-4242-BA0D-D289FA17B1B1}" type="slidenum">
              <a:rPr lang="en-CH" smtClean="0"/>
              <a:t>5</a:t>
            </a:fld>
            <a:endParaRPr lang="en-CH"/>
          </a:p>
        </p:txBody>
      </p:sp>
    </p:spTree>
    <p:extLst>
      <p:ext uri="{BB962C8B-B14F-4D97-AF65-F5344CB8AC3E}">
        <p14:creationId xmlns:p14="http://schemas.microsoft.com/office/powerpoint/2010/main" val="31863204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Mattias</a:t>
            </a:r>
          </a:p>
          <a:p>
            <a:endParaRPr lang="en-CA" dirty="0"/>
          </a:p>
          <a:p>
            <a:r>
              <a:rPr lang="en-CA" dirty="0"/>
              <a:t>Check query for </a:t>
            </a:r>
            <a:r>
              <a:rPr lang="en-CA" dirty="0" err="1"/>
              <a:t>hosp</a:t>
            </a:r>
            <a:r>
              <a:rPr lang="en-CA" dirty="0"/>
              <a:t> and pharma</a:t>
            </a:r>
          </a:p>
          <a:p>
            <a:endParaRPr lang="en-CA" dirty="0"/>
          </a:p>
          <a:p>
            <a:r>
              <a:rPr lang="en-CA" dirty="0"/>
              <a:t>Possible loc for an </a:t>
            </a:r>
            <a:r>
              <a:rPr lang="en-CA" dirty="0" err="1"/>
              <a:t>aed</a:t>
            </a:r>
            <a:r>
              <a:rPr lang="en-CA" dirty="0"/>
              <a:t>: unis, gov buildings, restaurants, bars and clubs – thru amenities</a:t>
            </a:r>
            <a:endParaRPr lang="en-CH" dirty="0"/>
          </a:p>
        </p:txBody>
      </p:sp>
      <p:sp>
        <p:nvSpPr>
          <p:cNvPr id="4" name="Slide Number Placeholder 3"/>
          <p:cNvSpPr>
            <a:spLocks noGrp="1"/>
          </p:cNvSpPr>
          <p:nvPr>
            <p:ph type="sldNum" sz="quarter" idx="5"/>
          </p:nvPr>
        </p:nvSpPr>
        <p:spPr/>
        <p:txBody>
          <a:bodyPr/>
          <a:lstStyle/>
          <a:p>
            <a:fld id="{368DF05B-EC14-4242-BA0D-D289FA17B1B1}" type="slidenum">
              <a:rPr lang="en-CH" smtClean="0"/>
              <a:t>6</a:t>
            </a:fld>
            <a:endParaRPr lang="en-CH"/>
          </a:p>
        </p:txBody>
      </p:sp>
    </p:spTree>
    <p:extLst>
      <p:ext uri="{BB962C8B-B14F-4D97-AF65-F5344CB8AC3E}">
        <p14:creationId xmlns:p14="http://schemas.microsoft.com/office/powerpoint/2010/main" val="41805237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Mattias</a:t>
            </a:r>
          </a:p>
          <a:p>
            <a:endParaRPr lang="en-CA" dirty="0"/>
          </a:p>
          <a:p>
            <a:r>
              <a:rPr lang="en-CA" dirty="0" err="1"/>
              <a:t>Geopandas</a:t>
            </a:r>
            <a:r>
              <a:rPr lang="en-CA" dirty="0"/>
              <a:t> and compare with </a:t>
            </a:r>
            <a:r>
              <a:rPr lang="en-CA" dirty="0" err="1"/>
              <a:t>swiss</a:t>
            </a:r>
            <a:r>
              <a:rPr lang="en-CA" dirty="0"/>
              <a:t> topo</a:t>
            </a:r>
            <a:endParaRPr lang="en-CH" dirty="0"/>
          </a:p>
        </p:txBody>
      </p:sp>
      <p:sp>
        <p:nvSpPr>
          <p:cNvPr id="4" name="Slide Number Placeholder 3"/>
          <p:cNvSpPr>
            <a:spLocks noGrp="1"/>
          </p:cNvSpPr>
          <p:nvPr>
            <p:ph type="sldNum" sz="quarter" idx="5"/>
          </p:nvPr>
        </p:nvSpPr>
        <p:spPr/>
        <p:txBody>
          <a:bodyPr/>
          <a:lstStyle/>
          <a:p>
            <a:fld id="{368DF05B-EC14-4242-BA0D-D289FA17B1B1}" type="slidenum">
              <a:rPr lang="en-CH" smtClean="0"/>
              <a:t>7</a:t>
            </a:fld>
            <a:endParaRPr lang="en-CH"/>
          </a:p>
        </p:txBody>
      </p:sp>
    </p:spTree>
    <p:extLst>
      <p:ext uri="{BB962C8B-B14F-4D97-AF65-F5344CB8AC3E}">
        <p14:creationId xmlns:p14="http://schemas.microsoft.com/office/powerpoint/2010/main" val="1159647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Mattias</a:t>
            </a:r>
          </a:p>
          <a:p>
            <a:endParaRPr lang="en-CA" dirty="0"/>
          </a:p>
          <a:p>
            <a:r>
              <a:rPr lang="en-CA" dirty="0"/>
              <a:t>Features? </a:t>
            </a:r>
          </a:p>
          <a:p>
            <a:r>
              <a:rPr lang="en-CA" dirty="0"/>
              <a:t>Could we label medical buildings as </a:t>
            </a:r>
            <a:r>
              <a:rPr lang="en-CA" dirty="0" err="1"/>
              <a:t>sep</a:t>
            </a:r>
            <a:r>
              <a:rPr lang="en-CA" dirty="0"/>
              <a:t> to public places like businesses?</a:t>
            </a:r>
          </a:p>
          <a:p>
            <a:endParaRPr lang="en-CH" dirty="0"/>
          </a:p>
        </p:txBody>
      </p:sp>
      <p:sp>
        <p:nvSpPr>
          <p:cNvPr id="4" name="Slide Number Placeholder 3"/>
          <p:cNvSpPr>
            <a:spLocks noGrp="1"/>
          </p:cNvSpPr>
          <p:nvPr>
            <p:ph type="sldNum" sz="quarter" idx="5"/>
          </p:nvPr>
        </p:nvSpPr>
        <p:spPr/>
        <p:txBody>
          <a:bodyPr/>
          <a:lstStyle/>
          <a:p>
            <a:fld id="{368DF05B-EC14-4242-BA0D-D289FA17B1B1}" type="slidenum">
              <a:rPr lang="en-CH" smtClean="0"/>
              <a:t>8</a:t>
            </a:fld>
            <a:endParaRPr lang="en-CH"/>
          </a:p>
        </p:txBody>
      </p:sp>
    </p:spTree>
    <p:extLst>
      <p:ext uri="{BB962C8B-B14F-4D97-AF65-F5344CB8AC3E}">
        <p14:creationId xmlns:p14="http://schemas.microsoft.com/office/powerpoint/2010/main" val="2263485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122AA9-6D6D-0DCA-3843-3A45B23075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714D1B-FAE2-DBF9-CB99-E723E324E9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5D40FC-653D-20F1-AE35-BD44001FB60B}"/>
              </a:ext>
            </a:extLst>
          </p:cNvPr>
          <p:cNvSpPr>
            <a:spLocks noGrp="1"/>
          </p:cNvSpPr>
          <p:nvPr>
            <p:ph type="body" idx="1"/>
          </p:nvPr>
        </p:nvSpPr>
        <p:spPr/>
        <p:txBody>
          <a:bodyPr/>
          <a:lstStyle/>
          <a:p>
            <a:endParaRPr lang="en-CH" dirty="0"/>
          </a:p>
        </p:txBody>
      </p:sp>
      <p:sp>
        <p:nvSpPr>
          <p:cNvPr id="4" name="Slide Number Placeholder 3">
            <a:extLst>
              <a:ext uri="{FF2B5EF4-FFF2-40B4-BE49-F238E27FC236}">
                <a16:creationId xmlns:a16="http://schemas.microsoft.com/office/drawing/2014/main" id="{5BD782AB-4564-5A88-5BCE-A882D6DE2123}"/>
              </a:ext>
            </a:extLst>
          </p:cNvPr>
          <p:cNvSpPr>
            <a:spLocks noGrp="1"/>
          </p:cNvSpPr>
          <p:nvPr>
            <p:ph type="sldNum" sz="quarter" idx="5"/>
          </p:nvPr>
        </p:nvSpPr>
        <p:spPr/>
        <p:txBody>
          <a:bodyPr/>
          <a:lstStyle/>
          <a:p>
            <a:fld id="{368DF05B-EC14-4242-BA0D-D289FA17B1B1}" type="slidenum">
              <a:rPr lang="en-CH" smtClean="0"/>
              <a:t>9</a:t>
            </a:fld>
            <a:endParaRPr lang="en-CH"/>
          </a:p>
        </p:txBody>
      </p:sp>
    </p:spTree>
    <p:extLst>
      <p:ext uri="{BB962C8B-B14F-4D97-AF65-F5344CB8AC3E}">
        <p14:creationId xmlns:p14="http://schemas.microsoft.com/office/powerpoint/2010/main" val="4173582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74FD5-9F79-497F-DCB1-25826F0F824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H"/>
          </a:p>
        </p:txBody>
      </p:sp>
      <p:sp>
        <p:nvSpPr>
          <p:cNvPr id="3" name="Subtitle 2">
            <a:extLst>
              <a:ext uri="{FF2B5EF4-FFF2-40B4-BE49-F238E27FC236}">
                <a16:creationId xmlns:a16="http://schemas.microsoft.com/office/drawing/2014/main" id="{7A51BC6B-2391-7731-8567-5945ADC7F1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H"/>
          </a:p>
        </p:txBody>
      </p:sp>
      <p:sp>
        <p:nvSpPr>
          <p:cNvPr id="4" name="Date Placeholder 3">
            <a:extLst>
              <a:ext uri="{FF2B5EF4-FFF2-40B4-BE49-F238E27FC236}">
                <a16:creationId xmlns:a16="http://schemas.microsoft.com/office/drawing/2014/main" id="{CC3DC30B-9086-6496-2E1A-D753DB98BF86}"/>
              </a:ext>
            </a:extLst>
          </p:cNvPr>
          <p:cNvSpPr>
            <a:spLocks noGrp="1"/>
          </p:cNvSpPr>
          <p:nvPr>
            <p:ph type="dt" sz="half" idx="10"/>
          </p:nvPr>
        </p:nvSpPr>
        <p:spPr/>
        <p:txBody>
          <a:bodyPr/>
          <a:lstStyle/>
          <a:p>
            <a:fld id="{5DE64257-61BF-49DD-BAD6-76FEC30E1A33}" type="datetime8">
              <a:rPr lang="en-CH" smtClean="0"/>
              <a:t>22/03/2024 13:51</a:t>
            </a:fld>
            <a:endParaRPr lang="en-CH"/>
          </a:p>
        </p:txBody>
      </p:sp>
      <p:sp>
        <p:nvSpPr>
          <p:cNvPr id="5" name="Footer Placeholder 4">
            <a:extLst>
              <a:ext uri="{FF2B5EF4-FFF2-40B4-BE49-F238E27FC236}">
                <a16:creationId xmlns:a16="http://schemas.microsoft.com/office/drawing/2014/main" id="{2F976967-7398-AC09-7486-42D162C58AE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F78DB618-42B9-A84E-53A3-3A2DF1D16B33}"/>
              </a:ext>
            </a:extLst>
          </p:cNvPr>
          <p:cNvSpPr>
            <a:spLocks noGrp="1"/>
          </p:cNvSpPr>
          <p:nvPr>
            <p:ph type="sldNum" sz="quarter" idx="12"/>
          </p:nvPr>
        </p:nvSpPr>
        <p:spPr/>
        <p:txBody>
          <a:bodyPr/>
          <a:lstStyle/>
          <a:p>
            <a:fld id="{DE91C4F8-409B-4281-9A15-519410F64278}" type="slidenum">
              <a:rPr lang="en-CH" smtClean="0"/>
              <a:t>‹#›</a:t>
            </a:fld>
            <a:endParaRPr lang="en-CH"/>
          </a:p>
        </p:txBody>
      </p:sp>
    </p:spTree>
    <p:extLst>
      <p:ext uri="{BB962C8B-B14F-4D97-AF65-F5344CB8AC3E}">
        <p14:creationId xmlns:p14="http://schemas.microsoft.com/office/powerpoint/2010/main" val="1160333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3FEBE-7188-A98A-08F2-6A0C3744037B}"/>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CACDF1D5-E342-7164-D8C1-1715D40599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3AFDBCCF-6213-1456-2AC2-16268A3017B3}"/>
              </a:ext>
            </a:extLst>
          </p:cNvPr>
          <p:cNvSpPr>
            <a:spLocks noGrp="1"/>
          </p:cNvSpPr>
          <p:nvPr>
            <p:ph type="dt" sz="half" idx="10"/>
          </p:nvPr>
        </p:nvSpPr>
        <p:spPr/>
        <p:txBody>
          <a:bodyPr/>
          <a:lstStyle/>
          <a:p>
            <a:fld id="{AE584A59-9DCB-41C5-81B0-7AF9DF1BE33A}" type="datetime8">
              <a:rPr lang="en-CH" smtClean="0"/>
              <a:t>22/03/2024 13:51</a:t>
            </a:fld>
            <a:endParaRPr lang="en-CH"/>
          </a:p>
        </p:txBody>
      </p:sp>
      <p:sp>
        <p:nvSpPr>
          <p:cNvPr id="5" name="Footer Placeholder 4">
            <a:extLst>
              <a:ext uri="{FF2B5EF4-FFF2-40B4-BE49-F238E27FC236}">
                <a16:creationId xmlns:a16="http://schemas.microsoft.com/office/drawing/2014/main" id="{8F791FE0-4F1D-4313-5DBD-8C4DF87E4B4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876CB13D-7212-7A8A-7109-4C8E16BF6DE8}"/>
              </a:ext>
            </a:extLst>
          </p:cNvPr>
          <p:cNvSpPr>
            <a:spLocks noGrp="1"/>
          </p:cNvSpPr>
          <p:nvPr>
            <p:ph type="sldNum" sz="quarter" idx="12"/>
          </p:nvPr>
        </p:nvSpPr>
        <p:spPr/>
        <p:txBody>
          <a:bodyPr/>
          <a:lstStyle/>
          <a:p>
            <a:fld id="{DE91C4F8-409B-4281-9A15-519410F64278}" type="slidenum">
              <a:rPr lang="en-CH" smtClean="0"/>
              <a:t>‹#›</a:t>
            </a:fld>
            <a:endParaRPr lang="en-CH"/>
          </a:p>
        </p:txBody>
      </p:sp>
    </p:spTree>
    <p:extLst>
      <p:ext uri="{BB962C8B-B14F-4D97-AF65-F5344CB8AC3E}">
        <p14:creationId xmlns:p14="http://schemas.microsoft.com/office/powerpoint/2010/main" val="22955321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4007F9-3DB6-7A82-A4F2-164F911E36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B88C5D76-E16B-FF47-F6E0-2561D1A9B9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B6536021-8B93-EB87-CC28-DA9F181A8340}"/>
              </a:ext>
            </a:extLst>
          </p:cNvPr>
          <p:cNvSpPr>
            <a:spLocks noGrp="1"/>
          </p:cNvSpPr>
          <p:nvPr>
            <p:ph type="dt" sz="half" idx="10"/>
          </p:nvPr>
        </p:nvSpPr>
        <p:spPr/>
        <p:txBody>
          <a:bodyPr/>
          <a:lstStyle/>
          <a:p>
            <a:fld id="{CD44C2AB-7D04-4D28-BEA3-C82D8564B947}" type="datetime8">
              <a:rPr lang="en-CH" smtClean="0"/>
              <a:t>22/03/2024 13:51</a:t>
            </a:fld>
            <a:endParaRPr lang="en-CH"/>
          </a:p>
        </p:txBody>
      </p:sp>
      <p:sp>
        <p:nvSpPr>
          <p:cNvPr id="5" name="Footer Placeholder 4">
            <a:extLst>
              <a:ext uri="{FF2B5EF4-FFF2-40B4-BE49-F238E27FC236}">
                <a16:creationId xmlns:a16="http://schemas.microsoft.com/office/drawing/2014/main" id="{EEE31327-EFD4-BB65-F47F-A698510B2B6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A5880E3-ABCB-63BC-A42D-A850BB8B57A0}"/>
              </a:ext>
            </a:extLst>
          </p:cNvPr>
          <p:cNvSpPr>
            <a:spLocks noGrp="1"/>
          </p:cNvSpPr>
          <p:nvPr>
            <p:ph type="sldNum" sz="quarter" idx="12"/>
          </p:nvPr>
        </p:nvSpPr>
        <p:spPr/>
        <p:txBody>
          <a:bodyPr/>
          <a:lstStyle/>
          <a:p>
            <a:fld id="{DE91C4F8-409B-4281-9A15-519410F64278}" type="slidenum">
              <a:rPr lang="en-CH" smtClean="0"/>
              <a:t>‹#›</a:t>
            </a:fld>
            <a:endParaRPr lang="en-CH"/>
          </a:p>
        </p:txBody>
      </p:sp>
    </p:spTree>
    <p:extLst>
      <p:ext uri="{BB962C8B-B14F-4D97-AF65-F5344CB8AC3E}">
        <p14:creationId xmlns:p14="http://schemas.microsoft.com/office/powerpoint/2010/main" val="2155602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745FD-BF75-2734-F28F-FE2B69BFD878}"/>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3473A00E-3995-D810-15D5-AF73008209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E9807F2A-F115-7ACB-D5A8-02BD59C51771}"/>
              </a:ext>
            </a:extLst>
          </p:cNvPr>
          <p:cNvSpPr>
            <a:spLocks noGrp="1"/>
          </p:cNvSpPr>
          <p:nvPr>
            <p:ph type="dt" sz="half" idx="10"/>
          </p:nvPr>
        </p:nvSpPr>
        <p:spPr/>
        <p:txBody>
          <a:bodyPr/>
          <a:lstStyle/>
          <a:p>
            <a:fld id="{723925A3-17BB-497E-B316-F5FDB0197804}" type="datetime8">
              <a:rPr lang="en-CH" smtClean="0"/>
              <a:t>22/03/2024 13:51</a:t>
            </a:fld>
            <a:endParaRPr lang="en-CH"/>
          </a:p>
        </p:txBody>
      </p:sp>
      <p:sp>
        <p:nvSpPr>
          <p:cNvPr id="5" name="Footer Placeholder 4">
            <a:extLst>
              <a:ext uri="{FF2B5EF4-FFF2-40B4-BE49-F238E27FC236}">
                <a16:creationId xmlns:a16="http://schemas.microsoft.com/office/drawing/2014/main" id="{019AEBC3-3CEA-5EDD-A988-292CBF29618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22347E5-625E-BAC1-3021-06B7A4450F03}"/>
              </a:ext>
            </a:extLst>
          </p:cNvPr>
          <p:cNvSpPr>
            <a:spLocks noGrp="1"/>
          </p:cNvSpPr>
          <p:nvPr>
            <p:ph type="sldNum" sz="quarter" idx="12"/>
          </p:nvPr>
        </p:nvSpPr>
        <p:spPr/>
        <p:txBody>
          <a:bodyPr/>
          <a:lstStyle/>
          <a:p>
            <a:fld id="{DE91C4F8-409B-4281-9A15-519410F64278}" type="slidenum">
              <a:rPr lang="en-CH" smtClean="0"/>
              <a:t>‹#›</a:t>
            </a:fld>
            <a:endParaRPr lang="en-CH"/>
          </a:p>
        </p:txBody>
      </p:sp>
    </p:spTree>
    <p:extLst>
      <p:ext uri="{BB962C8B-B14F-4D97-AF65-F5344CB8AC3E}">
        <p14:creationId xmlns:p14="http://schemas.microsoft.com/office/powerpoint/2010/main" val="17316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65CE3-00CA-0E95-EF4E-935451CE11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H"/>
          </a:p>
        </p:txBody>
      </p:sp>
      <p:sp>
        <p:nvSpPr>
          <p:cNvPr id="3" name="Text Placeholder 2">
            <a:extLst>
              <a:ext uri="{FF2B5EF4-FFF2-40B4-BE49-F238E27FC236}">
                <a16:creationId xmlns:a16="http://schemas.microsoft.com/office/drawing/2014/main" id="{92A89252-EC6B-5288-54C0-D64391D6CD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0C7466-D820-1B01-4DDC-B758C899973A}"/>
              </a:ext>
            </a:extLst>
          </p:cNvPr>
          <p:cNvSpPr>
            <a:spLocks noGrp="1"/>
          </p:cNvSpPr>
          <p:nvPr>
            <p:ph type="dt" sz="half" idx="10"/>
          </p:nvPr>
        </p:nvSpPr>
        <p:spPr/>
        <p:txBody>
          <a:bodyPr/>
          <a:lstStyle/>
          <a:p>
            <a:fld id="{500F30FA-6231-447E-9BF9-0A14C3DBEF59}" type="datetime8">
              <a:rPr lang="en-CH" smtClean="0"/>
              <a:t>22/03/2024 13:51</a:t>
            </a:fld>
            <a:endParaRPr lang="en-CH"/>
          </a:p>
        </p:txBody>
      </p:sp>
      <p:sp>
        <p:nvSpPr>
          <p:cNvPr id="5" name="Footer Placeholder 4">
            <a:extLst>
              <a:ext uri="{FF2B5EF4-FFF2-40B4-BE49-F238E27FC236}">
                <a16:creationId xmlns:a16="http://schemas.microsoft.com/office/drawing/2014/main" id="{3A97DEA2-47DD-F12B-E8D6-986589015A81}"/>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58E90C6-4E11-2417-566E-9BD629F494F4}"/>
              </a:ext>
            </a:extLst>
          </p:cNvPr>
          <p:cNvSpPr>
            <a:spLocks noGrp="1"/>
          </p:cNvSpPr>
          <p:nvPr>
            <p:ph type="sldNum" sz="quarter" idx="12"/>
          </p:nvPr>
        </p:nvSpPr>
        <p:spPr/>
        <p:txBody>
          <a:bodyPr/>
          <a:lstStyle/>
          <a:p>
            <a:fld id="{DE91C4F8-409B-4281-9A15-519410F64278}" type="slidenum">
              <a:rPr lang="en-CH" smtClean="0"/>
              <a:t>‹#›</a:t>
            </a:fld>
            <a:endParaRPr lang="en-CH"/>
          </a:p>
        </p:txBody>
      </p:sp>
    </p:spTree>
    <p:extLst>
      <p:ext uri="{BB962C8B-B14F-4D97-AF65-F5344CB8AC3E}">
        <p14:creationId xmlns:p14="http://schemas.microsoft.com/office/powerpoint/2010/main" val="638411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FB729-F9E5-A518-A096-5E4D4F61E364}"/>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195B021C-477F-FBC5-0AB1-C188C8895A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CFE6DE8A-2A12-6FCF-3D53-C3F2155901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Date Placeholder 4">
            <a:extLst>
              <a:ext uri="{FF2B5EF4-FFF2-40B4-BE49-F238E27FC236}">
                <a16:creationId xmlns:a16="http://schemas.microsoft.com/office/drawing/2014/main" id="{F2EE3F41-AC7B-E2A4-6B49-1A33179DBF16}"/>
              </a:ext>
            </a:extLst>
          </p:cNvPr>
          <p:cNvSpPr>
            <a:spLocks noGrp="1"/>
          </p:cNvSpPr>
          <p:nvPr>
            <p:ph type="dt" sz="half" idx="10"/>
          </p:nvPr>
        </p:nvSpPr>
        <p:spPr/>
        <p:txBody>
          <a:bodyPr/>
          <a:lstStyle/>
          <a:p>
            <a:fld id="{E0C2B969-6F9C-4793-88FC-926F3B2F6650}" type="datetime8">
              <a:rPr lang="en-CH" smtClean="0"/>
              <a:t>22/03/2024 13:51</a:t>
            </a:fld>
            <a:endParaRPr lang="en-CH"/>
          </a:p>
        </p:txBody>
      </p:sp>
      <p:sp>
        <p:nvSpPr>
          <p:cNvPr id="6" name="Footer Placeholder 5">
            <a:extLst>
              <a:ext uri="{FF2B5EF4-FFF2-40B4-BE49-F238E27FC236}">
                <a16:creationId xmlns:a16="http://schemas.microsoft.com/office/drawing/2014/main" id="{EE1FC771-51A4-98DA-A163-2CC9ABA58584}"/>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8C58F04A-241A-4CEC-7D93-F7F14AAFD9F2}"/>
              </a:ext>
            </a:extLst>
          </p:cNvPr>
          <p:cNvSpPr>
            <a:spLocks noGrp="1"/>
          </p:cNvSpPr>
          <p:nvPr>
            <p:ph type="sldNum" sz="quarter" idx="12"/>
          </p:nvPr>
        </p:nvSpPr>
        <p:spPr/>
        <p:txBody>
          <a:bodyPr/>
          <a:lstStyle/>
          <a:p>
            <a:fld id="{DE91C4F8-409B-4281-9A15-519410F64278}" type="slidenum">
              <a:rPr lang="en-CH" smtClean="0"/>
              <a:t>‹#›</a:t>
            </a:fld>
            <a:endParaRPr lang="en-CH"/>
          </a:p>
        </p:txBody>
      </p:sp>
    </p:spTree>
    <p:extLst>
      <p:ext uri="{BB962C8B-B14F-4D97-AF65-F5344CB8AC3E}">
        <p14:creationId xmlns:p14="http://schemas.microsoft.com/office/powerpoint/2010/main" val="4164170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5CEF-81C4-FA2E-395B-B4BFCF8FC005}"/>
              </a:ext>
            </a:extLst>
          </p:cNvPr>
          <p:cNvSpPr>
            <a:spLocks noGrp="1"/>
          </p:cNvSpPr>
          <p:nvPr>
            <p:ph type="title"/>
          </p:nvPr>
        </p:nvSpPr>
        <p:spPr>
          <a:xfrm>
            <a:off x="839788" y="365125"/>
            <a:ext cx="105156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3AE14C2C-C0B1-F025-D710-95BDFE16D6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5044F9-8F37-C1BF-127F-C080EF5B3A3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EDD4924D-21C2-C848-F7B2-022BB27812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A312AE-1B9F-EF27-0344-53FE268C4CE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7" name="Date Placeholder 6">
            <a:extLst>
              <a:ext uri="{FF2B5EF4-FFF2-40B4-BE49-F238E27FC236}">
                <a16:creationId xmlns:a16="http://schemas.microsoft.com/office/drawing/2014/main" id="{40990941-D477-ABB6-1E4D-1589E3B7B9EF}"/>
              </a:ext>
            </a:extLst>
          </p:cNvPr>
          <p:cNvSpPr>
            <a:spLocks noGrp="1"/>
          </p:cNvSpPr>
          <p:nvPr>
            <p:ph type="dt" sz="half" idx="10"/>
          </p:nvPr>
        </p:nvSpPr>
        <p:spPr/>
        <p:txBody>
          <a:bodyPr/>
          <a:lstStyle/>
          <a:p>
            <a:fld id="{C40A2272-BB51-4161-B391-464E27E20AF6}" type="datetime8">
              <a:rPr lang="en-CH" smtClean="0"/>
              <a:t>22/03/2024 13:51</a:t>
            </a:fld>
            <a:endParaRPr lang="en-CH"/>
          </a:p>
        </p:txBody>
      </p:sp>
      <p:sp>
        <p:nvSpPr>
          <p:cNvPr id="8" name="Footer Placeholder 7">
            <a:extLst>
              <a:ext uri="{FF2B5EF4-FFF2-40B4-BE49-F238E27FC236}">
                <a16:creationId xmlns:a16="http://schemas.microsoft.com/office/drawing/2014/main" id="{B5B03C65-5C09-41BB-8D10-FFBE4712E3D1}"/>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4EC3EFA1-588C-B2E6-ADDF-298078AE6A9A}"/>
              </a:ext>
            </a:extLst>
          </p:cNvPr>
          <p:cNvSpPr>
            <a:spLocks noGrp="1"/>
          </p:cNvSpPr>
          <p:nvPr>
            <p:ph type="sldNum" sz="quarter" idx="12"/>
          </p:nvPr>
        </p:nvSpPr>
        <p:spPr/>
        <p:txBody>
          <a:bodyPr/>
          <a:lstStyle/>
          <a:p>
            <a:fld id="{DE91C4F8-409B-4281-9A15-519410F64278}" type="slidenum">
              <a:rPr lang="en-CH" smtClean="0"/>
              <a:t>‹#›</a:t>
            </a:fld>
            <a:endParaRPr lang="en-CH"/>
          </a:p>
        </p:txBody>
      </p:sp>
    </p:spTree>
    <p:extLst>
      <p:ext uri="{BB962C8B-B14F-4D97-AF65-F5344CB8AC3E}">
        <p14:creationId xmlns:p14="http://schemas.microsoft.com/office/powerpoint/2010/main" val="2240452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80A11-FF16-A5BD-8A5A-F01A1585738D}"/>
              </a:ext>
            </a:extLst>
          </p:cNvPr>
          <p:cNvSpPr>
            <a:spLocks noGrp="1"/>
          </p:cNvSpPr>
          <p:nvPr>
            <p:ph type="title"/>
          </p:nvPr>
        </p:nvSpPr>
        <p:spPr/>
        <p:txBody>
          <a:bodyPr/>
          <a:lstStyle/>
          <a:p>
            <a:r>
              <a:rPr lang="en-US"/>
              <a:t>Click to edit Master title style</a:t>
            </a:r>
            <a:endParaRPr lang="en-CH"/>
          </a:p>
        </p:txBody>
      </p:sp>
      <p:sp>
        <p:nvSpPr>
          <p:cNvPr id="3" name="Date Placeholder 2">
            <a:extLst>
              <a:ext uri="{FF2B5EF4-FFF2-40B4-BE49-F238E27FC236}">
                <a16:creationId xmlns:a16="http://schemas.microsoft.com/office/drawing/2014/main" id="{F996B1C5-7549-2388-7988-B9B3505C160E}"/>
              </a:ext>
            </a:extLst>
          </p:cNvPr>
          <p:cNvSpPr>
            <a:spLocks noGrp="1"/>
          </p:cNvSpPr>
          <p:nvPr>
            <p:ph type="dt" sz="half" idx="10"/>
          </p:nvPr>
        </p:nvSpPr>
        <p:spPr/>
        <p:txBody>
          <a:bodyPr/>
          <a:lstStyle/>
          <a:p>
            <a:fld id="{23A7C37A-3379-4233-A933-A87314DDA347}" type="datetime8">
              <a:rPr lang="en-CH" smtClean="0"/>
              <a:t>22/03/2024 13:51</a:t>
            </a:fld>
            <a:endParaRPr lang="en-CH"/>
          </a:p>
        </p:txBody>
      </p:sp>
      <p:sp>
        <p:nvSpPr>
          <p:cNvPr id="4" name="Footer Placeholder 3">
            <a:extLst>
              <a:ext uri="{FF2B5EF4-FFF2-40B4-BE49-F238E27FC236}">
                <a16:creationId xmlns:a16="http://schemas.microsoft.com/office/drawing/2014/main" id="{11584745-08B4-9BBA-93CA-D0EAC91BD1C3}"/>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860FFB04-C6C7-4F65-3756-987F706E6E70}"/>
              </a:ext>
            </a:extLst>
          </p:cNvPr>
          <p:cNvSpPr>
            <a:spLocks noGrp="1"/>
          </p:cNvSpPr>
          <p:nvPr>
            <p:ph type="sldNum" sz="quarter" idx="12"/>
          </p:nvPr>
        </p:nvSpPr>
        <p:spPr/>
        <p:txBody>
          <a:bodyPr/>
          <a:lstStyle/>
          <a:p>
            <a:fld id="{DE91C4F8-409B-4281-9A15-519410F64278}" type="slidenum">
              <a:rPr lang="en-CH" smtClean="0"/>
              <a:t>‹#›</a:t>
            </a:fld>
            <a:endParaRPr lang="en-CH"/>
          </a:p>
        </p:txBody>
      </p:sp>
    </p:spTree>
    <p:extLst>
      <p:ext uri="{BB962C8B-B14F-4D97-AF65-F5344CB8AC3E}">
        <p14:creationId xmlns:p14="http://schemas.microsoft.com/office/powerpoint/2010/main" val="401654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36AB75-8A45-C36F-D310-309ADB19CB29}"/>
              </a:ext>
            </a:extLst>
          </p:cNvPr>
          <p:cNvSpPr>
            <a:spLocks noGrp="1"/>
          </p:cNvSpPr>
          <p:nvPr>
            <p:ph type="dt" sz="half" idx="10"/>
          </p:nvPr>
        </p:nvSpPr>
        <p:spPr/>
        <p:txBody>
          <a:bodyPr/>
          <a:lstStyle/>
          <a:p>
            <a:fld id="{0FC3879A-604A-4C79-BB71-DF20902FC96E}" type="datetime8">
              <a:rPr lang="en-CH" smtClean="0"/>
              <a:t>22/03/2024 13:51</a:t>
            </a:fld>
            <a:endParaRPr lang="en-CH"/>
          </a:p>
        </p:txBody>
      </p:sp>
      <p:sp>
        <p:nvSpPr>
          <p:cNvPr id="3" name="Footer Placeholder 2">
            <a:extLst>
              <a:ext uri="{FF2B5EF4-FFF2-40B4-BE49-F238E27FC236}">
                <a16:creationId xmlns:a16="http://schemas.microsoft.com/office/drawing/2014/main" id="{B957F743-686B-EE54-612F-01D24D81072B}"/>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603BE7FF-12FE-0649-FCB8-ED8C804A15A5}"/>
              </a:ext>
            </a:extLst>
          </p:cNvPr>
          <p:cNvSpPr>
            <a:spLocks noGrp="1"/>
          </p:cNvSpPr>
          <p:nvPr>
            <p:ph type="sldNum" sz="quarter" idx="12"/>
          </p:nvPr>
        </p:nvSpPr>
        <p:spPr/>
        <p:txBody>
          <a:bodyPr/>
          <a:lstStyle/>
          <a:p>
            <a:fld id="{DE91C4F8-409B-4281-9A15-519410F64278}" type="slidenum">
              <a:rPr lang="en-CH" smtClean="0"/>
              <a:t>‹#›</a:t>
            </a:fld>
            <a:endParaRPr lang="en-CH"/>
          </a:p>
        </p:txBody>
      </p:sp>
    </p:spTree>
    <p:extLst>
      <p:ext uri="{BB962C8B-B14F-4D97-AF65-F5344CB8AC3E}">
        <p14:creationId xmlns:p14="http://schemas.microsoft.com/office/powerpoint/2010/main" val="12487404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66177-19FA-662A-B324-C2F2F2A15C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Content Placeholder 2">
            <a:extLst>
              <a:ext uri="{FF2B5EF4-FFF2-40B4-BE49-F238E27FC236}">
                <a16:creationId xmlns:a16="http://schemas.microsoft.com/office/drawing/2014/main" id="{7FE3B8EC-8336-0B99-8735-3D64E36EC4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Text Placeholder 3">
            <a:extLst>
              <a:ext uri="{FF2B5EF4-FFF2-40B4-BE49-F238E27FC236}">
                <a16:creationId xmlns:a16="http://schemas.microsoft.com/office/drawing/2014/main" id="{FB92839C-2509-2F5C-45AB-AE31EFF6F0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83E5BD-D33E-A8CE-2E65-7204CE74ED96}"/>
              </a:ext>
            </a:extLst>
          </p:cNvPr>
          <p:cNvSpPr>
            <a:spLocks noGrp="1"/>
          </p:cNvSpPr>
          <p:nvPr>
            <p:ph type="dt" sz="half" idx="10"/>
          </p:nvPr>
        </p:nvSpPr>
        <p:spPr/>
        <p:txBody>
          <a:bodyPr/>
          <a:lstStyle/>
          <a:p>
            <a:fld id="{148E477D-4AF8-4AB9-91D8-23BDCAF7AEDA}" type="datetime8">
              <a:rPr lang="en-CH" smtClean="0"/>
              <a:t>22/03/2024 13:51</a:t>
            </a:fld>
            <a:endParaRPr lang="en-CH"/>
          </a:p>
        </p:txBody>
      </p:sp>
      <p:sp>
        <p:nvSpPr>
          <p:cNvPr id="6" name="Footer Placeholder 5">
            <a:extLst>
              <a:ext uri="{FF2B5EF4-FFF2-40B4-BE49-F238E27FC236}">
                <a16:creationId xmlns:a16="http://schemas.microsoft.com/office/drawing/2014/main" id="{DDF3FF5C-FD9C-9A7F-201A-1027210CEF34}"/>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6C2195E2-20E0-F7BA-C800-058EA87FED55}"/>
              </a:ext>
            </a:extLst>
          </p:cNvPr>
          <p:cNvSpPr>
            <a:spLocks noGrp="1"/>
          </p:cNvSpPr>
          <p:nvPr>
            <p:ph type="sldNum" sz="quarter" idx="12"/>
          </p:nvPr>
        </p:nvSpPr>
        <p:spPr/>
        <p:txBody>
          <a:bodyPr/>
          <a:lstStyle/>
          <a:p>
            <a:fld id="{DE91C4F8-409B-4281-9A15-519410F64278}" type="slidenum">
              <a:rPr lang="en-CH" smtClean="0"/>
              <a:t>‹#›</a:t>
            </a:fld>
            <a:endParaRPr lang="en-CH"/>
          </a:p>
        </p:txBody>
      </p:sp>
    </p:spTree>
    <p:extLst>
      <p:ext uri="{BB962C8B-B14F-4D97-AF65-F5344CB8AC3E}">
        <p14:creationId xmlns:p14="http://schemas.microsoft.com/office/powerpoint/2010/main" val="2398300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3ED6A-4E76-7D4F-4A04-7A153F170F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Picture Placeholder 2">
            <a:extLst>
              <a:ext uri="{FF2B5EF4-FFF2-40B4-BE49-F238E27FC236}">
                <a16:creationId xmlns:a16="http://schemas.microsoft.com/office/drawing/2014/main" id="{E29C9D67-0062-8D91-CAA3-D95031FC5E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604FE4A8-B48C-62E8-C12C-A4526E3B2F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B0ACEF-75D2-277C-1D93-36DAFFC6265B}"/>
              </a:ext>
            </a:extLst>
          </p:cNvPr>
          <p:cNvSpPr>
            <a:spLocks noGrp="1"/>
          </p:cNvSpPr>
          <p:nvPr>
            <p:ph type="dt" sz="half" idx="10"/>
          </p:nvPr>
        </p:nvSpPr>
        <p:spPr/>
        <p:txBody>
          <a:bodyPr/>
          <a:lstStyle/>
          <a:p>
            <a:fld id="{24A79D46-37DB-43B6-8E8B-C8C5B29C008C}" type="datetime8">
              <a:rPr lang="en-CH" smtClean="0"/>
              <a:t>22/03/2024 13:51</a:t>
            </a:fld>
            <a:endParaRPr lang="en-CH"/>
          </a:p>
        </p:txBody>
      </p:sp>
      <p:sp>
        <p:nvSpPr>
          <p:cNvPr id="6" name="Footer Placeholder 5">
            <a:extLst>
              <a:ext uri="{FF2B5EF4-FFF2-40B4-BE49-F238E27FC236}">
                <a16:creationId xmlns:a16="http://schemas.microsoft.com/office/drawing/2014/main" id="{14110D03-6442-8C6C-3D4F-8A5EAD7C63A6}"/>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29CBC1E5-16F5-1902-CA60-957011A20785}"/>
              </a:ext>
            </a:extLst>
          </p:cNvPr>
          <p:cNvSpPr>
            <a:spLocks noGrp="1"/>
          </p:cNvSpPr>
          <p:nvPr>
            <p:ph type="sldNum" sz="quarter" idx="12"/>
          </p:nvPr>
        </p:nvSpPr>
        <p:spPr/>
        <p:txBody>
          <a:bodyPr/>
          <a:lstStyle/>
          <a:p>
            <a:fld id="{DE91C4F8-409B-4281-9A15-519410F64278}" type="slidenum">
              <a:rPr lang="en-CH" smtClean="0"/>
              <a:t>‹#›</a:t>
            </a:fld>
            <a:endParaRPr lang="en-CH"/>
          </a:p>
        </p:txBody>
      </p:sp>
    </p:spTree>
    <p:extLst>
      <p:ext uri="{BB962C8B-B14F-4D97-AF65-F5344CB8AC3E}">
        <p14:creationId xmlns:p14="http://schemas.microsoft.com/office/powerpoint/2010/main" val="1501364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D90349-1513-9B5C-E2DF-41CBBA2AC7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H"/>
          </a:p>
        </p:txBody>
      </p:sp>
      <p:sp>
        <p:nvSpPr>
          <p:cNvPr id="3" name="Text Placeholder 2">
            <a:extLst>
              <a:ext uri="{FF2B5EF4-FFF2-40B4-BE49-F238E27FC236}">
                <a16:creationId xmlns:a16="http://schemas.microsoft.com/office/drawing/2014/main" id="{A2DC0AEF-4B02-5A20-4428-B2FF647EF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1FC00809-45DA-5160-BC1E-2B832BA75CD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EB2445-4174-4F43-B8EF-B6396AEF7AF8}" type="datetime8">
              <a:rPr lang="en-CH" smtClean="0"/>
              <a:t>22/03/2024 13:51</a:t>
            </a:fld>
            <a:endParaRPr lang="en-CH"/>
          </a:p>
        </p:txBody>
      </p:sp>
      <p:sp>
        <p:nvSpPr>
          <p:cNvPr id="5" name="Footer Placeholder 4">
            <a:extLst>
              <a:ext uri="{FF2B5EF4-FFF2-40B4-BE49-F238E27FC236}">
                <a16:creationId xmlns:a16="http://schemas.microsoft.com/office/drawing/2014/main" id="{CEEFEE5B-0560-36A3-9428-C55299EA61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E9AC6F07-7EEB-D9E2-D1D4-43A5BF458B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91C4F8-409B-4281-9A15-519410F64278}" type="slidenum">
              <a:rPr lang="en-CH" smtClean="0"/>
              <a:t>‹#›</a:t>
            </a:fld>
            <a:endParaRPr lang="en-CH"/>
          </a:p>
        </p:txBody>
      </p:sp>
    </p:spTree>
    <p:extLst>
      <p:ext uri="{BB962C8B-B14F-4D97-AF65-F5344CB8AC3E}">
        <p14:creationId xmlns:p14="http://schemas.microsoft.com/office/powerpoint/2010/main" val="507476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81045-F78C-9793-D1D1-A0A1C552A171}"/>
              </a:ext>
            </a:extLst>
          </p:cNvPr>
          <p:cNvSpPr>
            <a:spLocks noGrp="1"/>
          </p:cNvSpPr>
          <p:nvPr>
            <p:ph type="ctrTitle"/>
          </p:nvPr>
        </p:nvSpPr>
        <p:spPr/>
        <p:txBody>
          <a:bodyPr>
            <a:normAutofit fontScale="90000"/>
          </a:bodyPr>
          <a:lstStyle/>
          <a:p>
            <a:r>
              <a:rPr lang="en-CA" dirty="0"/>
              <a:t>Community Detection Between AED Locations and Population Density in Z</a:t>
            </a:r>
            <a:r>
              <a:rPr lang="de-CH" dirty="0" err="1"/>
              <a:t>ürich</a:t>
            </a:r>
            <a:endParaRPr lang="en-CH" dirty="0"/>
          </a:p>
        </p:txBody>
      </p:sp>
      <p:sp>
        <p:nvSpPr>
          <p:cNvPr id="3" name="Subtitle 2">
            <a:extLst>
              <a:ext uri="{FF2B5EF4-FFF2-40B4-BE49-F238E27FC236}">
                <a16:creationId xmlns:a16="http://schemas.microsoft.com/office/drawing/2014/main" id="{7E14659A-3504-E9F4-0E62-AB140F7927F4}"/>
              </a:ext>
            </a:extLst>
          </p:cNvPr>
          <p:cNvSpPr>
            <a:spLocks noGrp="1"/>
          </p:cNvSpPr>
          <p:nvPr>
            <p:ph type="subTitle" idx="1"/>
          </p:nvPr>
        </p:nvSpPr>
        <p:spPr/>
        <p:txBody>
          <a:bodyPr vert="horz" lIns="91440" tIns="45720" rIns="91440" bIns="45720" rtlCol="0" anchor="t">
            <a:normAutofit/>
          </a:bodyPr>
          <a:lstStyle/>
          <a:p>
            <a:r>
              <a:rPr lang="en-CA" dirty="0"/>
              <a:t>Mattias D</a:t>
            </a:r>
            <a:r>
              <a:rPr lang="de-CH" dirty="0"/>
              <a:t>ü</a:t>
            </a:r>
            <a:r>
              <a:rPr lang="en-CA" dirty="0" err="1"/>
              <a:t>rrmeier</a:t>
            </a:r>
            <a:r>
              <a:rPr lang="en-CA" dirty="0"/>
              <a:t>, Christian Galley, and Olivia Lecomte</a:t>
            </a:r>
            <a:endParaRPr lang="en-CH" dirty="0"/>
          </a:p>
        </p:txBody>
      </p:sp>
    </p:spTree>
    <p:extLst>
      <p:ext uri="{BB962C8B-B14F-4D97-AF65-F5344CB8AC3E}">
        <p14:creationId xmlns:p14="http://schemas.microsoft.com/office/powerpoint/2010/main" val="37344741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8B45BB-1683-1539-627C-AD3791C010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A0EB68-E764-AA8A-F2D1-6850C740663D}"/>
              </a:ext>
            </a:extLst>
          </p:cNvPr>
          <p:cNvSpPr>
            <a:spLocks noGrp="1"/>
          </p:cNvSpPr>
          <p:nvPr>
            <p:ph type="title"/>
          </p:nvPr>
        </p:nvSpPr>
        <p:spPr/>
        <p:txBody>
          <a:bodyPr/>
          <a:lstStyle/>
          <a:p>
            <a:r>
              <a:rPr lang="en-CA" dirty="0"/>
              <a:t>Data Quality &amp; Preprocessing</a:t>
            </a:r>
            <a:endParaRPr lang="en-CH" dirty="0"/>
          </a:p>
        </p:txBody>
      </p:sp>
      <p:sp>
        <p:nvSpPr>
          <p:cNvPr id="3" name="Content Placeholder 2">
            <a:extLst>
              <a:ext uri="{FF2B5EF4-FFF2-40B4-BE49-F238E27FC236}">
                <a16:creationId xmlns:a16="http://schemas.microsoft.com/office/drawing/2014/main" id="{13CD77AD-9557-B677-220C-6EAD7F77F0EC}"/>
              </a:ext>
            </a:extLst>
          </p:cNvPr>
          <p:cNvSpPr>
            <a:spLocks noGrp="1"/>
          </p:cNvSpPr>
          <p:nvPr>
            <p:ph sz="half" idx="1"/>
          </p:nvPr>
        </p:nvSpPr>
        <p:spPr>
          <a:xfrm>
            <a:off x="838200" y="1825625"/>
            <a:ext cx="4501400" cy="4351338"/>
          </a:xfrm>
        </p:spPr>
        <p:txBody>
          <a:bodyPr vert="horz" lIns="91440" tIns="45720" rIns="91440" bIns="45720" rtlCol="0" anchor="t">
            <a:normAutofit/>
          </a:bodyPr>
          <a:lstStyle/>
          <a:p>
            <a:r>
              <a:rPr lang="en-CA" dirty="0"/>
              <a:t>Creation of 2 graphs:</a:t>
            </a:r>
          </a:p>
          <a:p>
            <a:pPr lvl="1"/>
            <a:r>
              <a:rPr lang="en-CA" dirty="0"/>
              <a:t>AED locations</a:t>
            </a:r>
          </a:p>
          <a:p>
            <a:pPr lvl="2"/>
            <a:r>
              <a:rPr lang="en-CA" dirty="0"/>
              <a:t>Nodes = AED</a:t>
            </a:r>
          </a:p>
          <a:p>
            <a:pPr lvl="2"/>
            <a:r>
              <a:rPr lang="en-CA" dirty="0"/>
              <a:t>Edges = distance</a:t>
            </a:r>
          </a:p>
          <a:p>
            <a:pPr lvl="2"/>
            <a:r>
              <a:rPr lang="en-CA" dirty="0"/>
              <a:t>Weights = ?</a:t>
            </a:r>
          </a:p>
          <a:p>
            <a:pPr lvl="1"/>
            <a:r>
              <a:rPr lang="en-CA" dirty="0"/>
              <a:t>Population density map</a:t>
            </a:r>
          </a:p>
          <a:p>
            <a:r>
              <a:rPr lang="en-CA" dirty="0"/>
              <a:t>Cleaning data of unnecessary information</a:t>
            </a:r>
          </a:p>
          <a:p>
            <a:pPr lvl="1"/>
            <a:r>
              <a:rPr lang="en-CA" dirty="0"/>
              <a:t>TBD</a:t>
            </a:r>
          </a:p>
        </p:txBody>
      </p:sp>
      <p:sp>
        <p:nvSpPr>
          <p:cNvPr id="4" name="Slide Number Placeholder 3">
            <a:extLst>
              <a:ext uri="{FF2B5EF4-FFF2-40B4-BE49-F238E27FC236}">
                <a16:creationId xmlns:a16="http://schemas.microsoft.com/office/drawing/2014/main" id="{5B0B5A18-F1C7-1E4A-F554-6C87B0606505}"/>
              </a:ext>
            </a:extLst>
          </p:cNvPr>
          <p:cNvSpPr>
            <a:spLocks noGrp="1"/>
          </p:cNvSpPr>
          <p:nvPr>
            <p:ph type="sldNum" sz="quarter" idx="12"/>
          </p:nvPr>
        </p:nvSpPr>
        <p:spPr/>
        <p:txBody>
          <a:bodyPr/>
          <a:lstStyle/>
          <a:p>
            <a:fld id="{DE91C4F8-409B-4281-9A15-519410F64278}" type="slidenum">
              <a:rPr lang="en-CH" smtClean="0"/>
              <a:t>10</a:t>
            </a:fld>
            <a:endParaRPr lang="en-CH"/>
          </a:p>
        </p:txBody>
      </p:sp>
      <p:pic>
        <p:nvPicPr>
          <p:cNvPr id="6" name="Picture 5">
            <a:extLst>
              <a:ext uri="{FF2B5EF4-FFF2-40B4-BE49-F238E27FC236}">
                <a16:creationId xmlns:a16="http://schemas.microsoft.com/office/drawing/2014/main" id="{D4CFEFD7-5DF2-3E53-0D03-11AD4BBCE7A6}"/>
              </a:ext>
            </a:extLst>
          </p:cNvPr>
          <p:cNvPicPr>
            <a:picLocks noChangeAspect="1"/>
          </p:cNvPicPr>
          <p:nvPr/>
        </p:nvPicPr>
        <p:blipFill>
          <a:blip r:embed="rId3"/>
          <a:stretch>
            <a:fillRect/>
          </a:stretch>
        </p:blipFill>
        <p:spPr>
          <a:xfrm>
            <a:off x="5339600" y="1690688"/>
            <a:ext cx="6541999" cy="4013200"/>
          </a:xfrm>
          <a:prstGeom prst="rect">
            <a:avLst/>
          </a:prstGeom>
        </p:spPr>
      </p:pic>
      <p:sp>
        <p:nvSpPr>
          <p:cNvPr id="8" name="Rectangle 7">
            <a:extLst>
              <a:ext uri="{FF2B5EF4-FFF2-40B4-BE49-F238E27FC236}">
                <a16:creationId xmlns:a16="http://schemas.microsoft.com/office/drawing/2014/main" id="{B7DE52CA-4150-87CB-C691-A88B7ED24D2C}"/>
              </a:ext>
            </a:extLst>
          </p:cNvPr>
          <p:cNvSpPr/>
          <p:nvPr/>
        </p:nvSpPr>
        <p:spPr>
          <a:xfrm>
            <a:off x="7637068" y="1945843"/>
            <a:ext cx="1133747" cy="519912"/>
          </a:xfrm>
          <a:prstGeom prst="rect">
            <a:avLst/>
          </a:prstGeom>
          <a:solidFill>
            <a:schemeClr val="accent1">
              <a:alpha val="2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26469343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B76D8-B415-546F-464F-B8DCDC8CCF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E8DEDE-8F0B-8A3B-0333-3E96962F027B}"/>
              </a:ext>
            </a:extLst>
          </p:cNvPr>
          <p:cNvSpPr>
            <a:spLocks noGrp="1"/>
          </p:cNvSpPr>
          <p:nvPr>
            <p:ph type="title"/>
          </p:nvPr>
        </p:nvSpPr>
        <p:spPr/>
        <p:txBody>
          <a:bodyPr/>
          <a:lstStyle/>
          <a:p>
            <a:r>
              <a:rPr lang="en-CA" dirty="0"/>
              <a:t>Network Analysis</a:t>
            </a:r>
            <a:endParaRPr lang="en-CH" dirty="0"/>
          </a:p>
        </p:txBody>
      </p:sp>
      <p:sp>
        <p:nvSpPr>
          <p:cNvPr id="3" name="Content Placeholder 2">
            <a:extLst>
              <a:ext uri="{FF2B5EF4-FFF2-40B4-BE49-F238E27FC236}">
                <a16:creationId xmlns:a16="http://schemas.microsoft.com/office/drawing/2014/main" id="{29D2B2D6-11BA-ED74-266E-CE72286AB57D}"/>
              </a:ext>
            </a:extLst>
          </p:cNvPr>
          <p:cNvSpPr>
            <a:spLocks noGrp="1"/>
          </p:cNvSpPr>
          <p:nvPr>
            <p:ph sz="half" idx="1"/>
          </p:nvPr>
        </p:nvSpPr>
        <p:spPr>
          <a:xfrm>
            <a:off x="838200" y="1825625"/>
            <a:ext cx="4501400" cy="4351338"/>
          </a:xfrm>
        </p:spPr>
        <p:txBody>
          <a:bodyPr vert="horz" lIns="91440" tIns="45720" rIns="91440" bIns="45720" rtlCol="0" anchor="t">
            <a:normAutofit/>
          </a:bodyPr>
          <a:lstStyle/>
          <a:p>
            <a:r>
              <a:rPr lang="en-CA" dirty="0"/>
              <a:t>Community detection of Population Density and AED </a:t>
            </a:r>
          </a:p>
          <a:p>
            <a:pPr lvl="1"/>
            <a:r>
              <a:rPr lang="en-CA" dirty="0"/>
              <a:t>Louvain</a:t>
            </a:r>
          </a:p>
          <a:p>
            <a:pPr lvl="1"/>
            <a:r>
              <a:rPr lang="en-CA" dirty="0"/>
              <a:t>Leiden</a:t>
            </a:r>
          </a:p>
          <a:p>
            <a:pPr lvl="1"/>
            <a:r>
              <a:rPr lang="en-CA" dirty="0"/>
              <a:t>Surprise</a:t>
            </a:r>
          </a:p>
          <a:p>
            <a:pPr lvl="1"/>
            <a:r>
              <a:rPr lang="en-CA" dirty="0" err="1"/>
              <a:t>Walktrap</a:t>
            </a:r>
            <a:endParaRPr lang="en-CA" dirty="0"/>
          </a:p>
          <a:p>
            <a:r>
              <a:rPr lang="en-CA" dirty="0"/>
              <a:t>Use information to recommend optimal AED locations</a:t>
            </a:r>
          </a:p>
        </p:txBody>
      </p:sp>
      <p:sp>
        <p:nvSpPr>
          <p:cNvPr id="4" name="Slide Number Placeholder 3">
            <a:extLst>
              <a:ext uri="{FF2B5EF4-FFF2-40B4-BE49-F238E27FC236}">
                <a16:creationId xmlns:a16="http://schemas.microsoft.com/office/drawing/2014/main" id="{32DF2C0C-E093-B1A9-ACB7-31A5876F6680}"/>
              </a:ext>
            </a:extLst>
          </p:cNvPr>
          <p:cNvSpPr>
            <a:spLocks noGrp="1"/>
          </p:cNvSpPr>
          <p:nvPr>
            <p:ph type="sldNum" sz="quarter" idx="12"/>
          </p:nvPr>
        </p:nvSpPr>
        <p:spPr/>
        <p:txBody>
          <a:bodyPr/>
          <a:lstStyle/>
          <a:p>
            <a:fld id="{DE91C4F8-409B-4281-9A15-519410F64278}" type="slidenum">
              <a:rPr lang="en-CH" smtClean="0"/>
              <a:t>11</a:t>
            </a:fld>
            <a:endParaRPr lang="en-CH"/>
          </a:p>
        </p:txBody>
      </p:sp>
      <p:pic>
        <p:nvPicPr>
          <p:cNvPr id="6" name="Picture 5">
            <a:extLst>
              <a:ext uri="{FF2B5EF4-FFF2-40B4-BE49-F238E27FC236}">
                <a16:creationId xmlns:a16="http://schemas.microsoft.com/office/drawing/2014/main" id="{0F78B40F-7371-837F-C915-0FEF220A9AE6}"/>
              </a:ext>
            </a:extLst>
          </p:cNvPr>
          <p:cNvPicPr>
            <a:picLocks noChangeAspect="1"/>
          </p:cNvPicPr>
          <p:nvPr/>
        </p:nvPicPr>
        <p:blipFill>
          <a:blip r:embed="rId3"/>
          <a:stretch>
            <a:fillRect/>
          </a:stretch>
        </p:blipFill>
        <p:spPr>
          <a:xfrm>
            <a:off x="5339600" y="1690688"/>
            <a:ext cx="6541999" cy="4013200"/>
          </a:xfrm>
          <a:prstGeom prst="rect">
            <a:avLst/>
          </a:prstGeom>
        </p:spPr>
      </p:pic>
      <p:sp>
        <p:nvSpPr>
          <p:cNvPr id="8" name="Rectangle 7">
            <a:extLst>
              <a:ext uri="{FF2B5EF4-FFF2-40B4-BE49-F238E27FC236}">
                <a16:creationId xmlns:a16="http://schemas.microsoft.com/office/drawing/2014/main" id="{E9037654-8C74-08BC-4370-7B80F809D8B1}"/>
              </a:ext>
            </a:extLst>
          </p:cNvPr>
          <p:cNvSpPr/>
          <p:nvPr/>
        </p:nvSpPr>
        <p:spPr>
          <a:xfrm>
            <a:off x="7599067" y="2924762"/>
            <a:ext cx="1189623" cy="1244901"/>
          </a:xfrm>
          <a:prstGeom prst="rect">
            <a:avLst/>
          </a:prstGeom>
          <a:solidFill>
            <a:schemeClr val="accent1">
              <a:alpha val="2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3311372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18A60B-DA71-8263-6077-EE6FCC39F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6E6F6D-82A0-A18D-0CFC-6610314083D5}"/>
              </a:ext>
            </a:extLst>
          </p:cNvPr>
          <p:cNvSpPr>
            <a:spLocks noGrp="1"/>
          </p:cNvSpPr>
          <p:nvPr>
            <p:ph type="title"/>
          </p:nvPr>
        </p:nvSpPr>
        <p:spPr/>
        <p:txBody>
          <a:bodyPr/>
          <a:lstStyle/>
          <a:p>
            <a:r>
              <a:rPr lang="en-CA" dirty="0"/>
              <a:t>Network Exploration and Visualisation</a:t>
            </a:r>
            <a:endParaRPr lang="en-CH" dirty="0"/>
          </a:p>
        </p:txBody>
      </p:sp>
      <p:sp>
        <p:nvSpPr>
          <p:cNvPr id="3" name="Content Placeholder 2">
            <a:extLst>
              <a:ext uri="{FF2B5EF4-FFF2-40B4-BE49-F238E27FC236}">
                <a16:creationId xmlns:a16="http://schemas.microsoft.com/office/drawing/2014/main" id="{E4F88562-475E-C229-8447-20AACDFA1251}"/>
              </a:ext>
            </a:extLst>
          </p:cNvPr>
          <p:cNvSpPr>
            <a:spLocks noGrp="1"/>
          </p:cNvSpPr>
          <p:nvPr>
            <p:ph sz="half" idx="1"/>
          </p:nvPr>
        </p:nvSpPr>
        <p:spPr>
          <a:xfrm>
            <a:off x="838200" y="1825625"/>
            <a:ext cx="4501400" cy="4351338"/>
          </a:xfrm>
        </p:spPr>
        <p:txBody>
          <a:bodyPr vert="horz" lIns="91440" tIns="45720" rIns="91440" bIns="45720" rtlCol="0" anchor="t">
            <a:normAutofit/>
          </a:bodyPr>
          <a:lstStyle/>
          <a:p>
            <a:r>
              <a:rPr lang="en-CA" dirty="0"/>
              <a:t>Community detection analytics</a:t>
            </a:r>
          </a:p>
          <a:p>
            <a:pPr lvl="1"/>
            <a:r>
              <a:rPr lang="en-CA" dirty="0"/>
              <a:t>Runtime</a:t>
            </a:r>
          </a:p>
          <a:p>
            <a:pPr lvl="1"/>
            <a:r>
              <a:rPr lang="en-CA" dirty="0"/>
              <a:t>Optimisation</a:t>
            </a:r>
          </a:p>
          <a:p>
            <a:pPr lvl="1"/>
            <a:r>
              <a:rPr lang="en-CA" dirty="0"/>
              <a:t>Accuracy?</a:t>
            </a:r>
          </a:p>
          <a:p>
            <a:r>
              <a:rPr lang="en-CA" dirty="0"/>
              <a:t>Visualisation with Python or other tools</a:t>
            </a:r>
          </a:p>
          <a:p>
            <a:pPr lvl="1"/>
            <a:r>
              <a:rPr lang="en-CA" dirty="0"/>
              <a:t>Gephi?</a:t>
            </a:r>
          </a:p>
        </p:txBody>
      </p:sp>
      <p:sp>
        <p:nvSpPr>
          <p:cNvPr id="4" name="Slide Number Placeholder 3">
            <a:extLst>
              <a:ext uri="{FF2B5EF4-FFF2-40B4-BE49-F238E27FC236}">
                <a16:creationId xmlns:a16="http://schemas.microsoft.com/office/drawing/2014/main" id="{3C088F98-E14A-37BA-E4DC-3C22FFCD31FF}"/>
              </a:ext>
            </a:extLst>
          </p:cNvPr>
          <p:cNvSpPr>
            <a:spLocks noGrp="1"/>
          </p:cNvSpPr>
          <p:nvPr>
            <p:ph type="sldNum" sz="quarter" idx="12"/>
          </p:nvPr>
        </p:nvSpPr>
        <p:spPr/>
        <p:txBody>
          <a:bodyPr/>
          <a:lstStyle/>
          <a:p>
            <a:fld id="{DE91C4F8-409B-4281-9A15-519410F64278}" type="slidenum">
              <a:rPr lang="en-CH" smtClean="0"/>
              <a:t>12</a:t>
            </a:fld>
            <a:endParaRPr lang="en-CH"/>
          </a:p>
        </p:txBody>
      </p:sp>
      <p:pic>
        <p:nvPicPr>
          <p:cNvPr id="6" name="Picture 5">
            <a:extLst>
              <a:ext uri="{FF2B5EF4-FFF2-40B4-BE49-F238E27FC236}">
                <a16:creationId xmlns:a16="http://schemas.microsoft.com/office/drawing/2014/main" id="{9D958A11-3FE3-9A6E-F718-446BA57FA871}"/>
              </a:ext>
            </a:extLst>
          </p:cNvPr>
          <p:cNvPicPr>
            <a:picLocks noChangeAspect="1"/>
          </p:cNvPicPr>
          <p:nvPr/>
        </p:nvPicPr>
        <p:blipFill>
          <a:blip r:embed="rId3"/>
          <a:stretch>
            <a:fillRect/>
          </a:stretch>
        </p:blipFill>
        <p:spPr>
          <a:xfrm>
            <a:off x="5339600" y="1690688"/>
            <a:ext cx="6541999" cy="4013200"/>
          </a:xfrm>
          <a:prstGeom prst="rect">
            <a:avLst/>
          </a:prstGeom>
        </p:spPr>
      </p:pic>
      <p:sp>
        <p:nvSpPr>
          <p:cNvPr id="8" name="Rectangle 7">
            <a:extLst>
              <a:ext uri="{FF2B5EF4-FFF2-40B4-BE49-F238E27FC236}">
                <a16:creationId xmlns:a16="http://schemas.microsoft.com/office/drawing/2014/main" id="{C67F1E44-5126-CF68-7E6A-7CF610A861F1}"/>
              </a:ext>
            </a:extLst>
          </p:cNvPr>
          <p:cNvSpPr/>
          <p:nvPr/>
        </p:nvSpPr>
        <p:spPr>
          <a:xfrm>
            <a:off x="5983556" y="4838700"/>
            <a:ext cx="954877" cy="519447"/>
          </a:xfrm>
          <a:prstGeom prst="rect">
            <a:avLst/>
          </a:prstGeom>
          <a:solidFill>
            <a:schemeClr val="accent1">
              <a:alpha val="2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5" name="Rectangle 4">
            <a:extLst>
              <a:ext uri="{FF2B5EF4-FFF2-40B4-BE49-F238E27FC236}">
                <a16:creationId xmlns:a16="http://schemas.microsoft.com/office/drawing/2014/main" id="{D581B7A1-329F-F5A1-86F4-7B209EA685BA}"/>
              </a:ext>
            </a:extLst>
          </p:cNvPr>
          <p:cNvSpPr/>
          <p:nvPr/>
        </p:nvSpPr>
        <p:spPr>
          <a:xfrm>
            <a:off x="7178284" y="4838700"/>
            <a:ext cx="954877" cy="519447"/>
          </a:xfrm>
          <a:prstGeom prst="rect">
            <a:avLst/>
          </a:prstGeom>
          <a:solidFill>
            <a:schemeClr val="accent1">
              <a:alpha val="2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2595656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4305D-AFEA-5B20-3D75-D4B2632D40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DB6D00-9C0B-2C32-40F3-6965C60690EF}"/>
              </a:ext>
            </a:extLst>
          </p:cNvPr>
          <p:cNvSpPr>
            <a:spLocks noGrp="1"/>
          </p:cNvSpPr>
          <p:nvPr>
            <p:ph type="title"/>
          </p:nvPr>
        </p:nvSpPr>
        <p:spPr/>
        <p:txBody>
          <a:bodyPr/>
          <a:lstStyle/>
          <a:p>
            <a:r>
              <a:rPr lang="en-CA" dirty="0"/>
              <a:t>Graph Persistence and Data Enrichment</a:t>
            </a:r>
            <a:endParaRPr lang="en-CH" dirty="0"/>
          </a:p>
        </p:txBody>
      </p:sp>
      <p:sp>
        <p:nvSpPr>
          <p:cNvPr id="3" name="Content Placeholder 2">
            <a:extLst>
              <a:ext uri="{FF2B5EF4-FFF2-40B4-BE49-F238E27FC236}">
                <a16:creationId xmlns:a16="http://schemas.microsoft.com/office/drawing/2014/main" id="{524CE09A-D6F6-4502-A6AE-449D748912AC}"/>
              </a:ext>
            </a:extLst>
          </p:cNvPr>
          <p:cNvSpPr>
            <a:spLocks noGrp="1"/>
          </p:cNvSpPr>
          <p:nvPr>
            <p:ph sz="half" idx="1"/>
          </p:nvPr>
        </p:nvSpPr>
        <p:spPr>
          <a:xfrm>
            <a:off x="838200" y="1825625"/>
            <a:ext cx="4501400" cy="4351338"/>
          </a:xfrm>
        </p:spPr>
        <p:txBody>
          <a:bodyPr vert="horz" lIns="91440" tIns="45720" rIns="91440" bIns="45720" rtlCol="0" anchor="t">
            <a:normAutofit/>
          </a:bodyPr>
          <a:lstStyle/>
          <a:p>
            <a:r>
              <a:rPr lang="en-CA" dirty="0"/>
              <a:t>Graph Persistence:</a:t>
            </a:r>
          </a:p>
          <a:p>
            <a:pPr lvl="1"/>
            <a:r>
              <a:rPr lang="en-CA" dirty="0"/>
              <a:t>Neo4j or other</a:t>
            </a:r>
          </a:p>
          <a:p>
            <a:r>
              <a:rPr lang="en-CA" dirty="0"/>
              <a:t>Data Enrichment:</a:t>
            </a:r>
          </a:p>
          <a:p>
            <a:pPr lvl="1"/>
            <a:r>
              <a:rPr lang="en-CA" dirty="0"/>
              <a:t>Use of various data sources for the creation of graphs</a:t>
            </a:r>
          </a:p>
          <a:p>
            <a:pPr lvl="1"/>
            <a:r>
              <a:rPr lang="en-CA" dirty="0"/>
              <a:t>Possibility to include time series</a:t>
            </a:r>
          </a:p>
          <a:p>
            <a:pPr lvl="1"/>
            <a:r>
              <a:rPr lang="en-CA" dirty="0"/>
              <a:t>Scalability </a:t>
            </a:r>
            <a:r>
              <a:rPr lang="en-CA"/>
              <a:t>to Switzerland</a:t>
            </a:r>
            <a:endParaRPr lang="en-CA" dirty="0"/>
          </a:p>
        </p:txBody>
      </p:sp>
      <p:sp>
        <p:nvSpPr>
          <p:cNvPr id="4" name="Slide Number Placeholder 3">
            <a:extLst>
              <a:ext uri="{FF2B5EF4-FFF2-40B4-BE49-F238E27FC236}">
                <a16:creationId xmlns:a16="http://schemas.microsoft.com/office/drawing/2014/main" id="{55F42341-4043-AE48-545E-21CB0F26F675}"/>
              </a:ext>
            </a:extLst>
          </p:cNvPr>
          <p:cNvSpPr>
            <a:spLocks noGrp="1"/>
          </p:cNvSpPr>
          <p:nvPr>
            <p:ph type="sldNum" sz="quarter" idx="12"/>
          </p:nvPr>
        </p:nvSpPr>
        <p:spPr/>
        <p:txBody>
          <a:bodyPr/>
          <a:lstStyle/>
          <a:p>
            <a:fld id="{DE91C4F8-409B-4281-9A15-519410F64278}" type="slidenum">
              <a:rPr lang="en-CH" smtClean="0"/>
              <a:t>13</a:t>
            </a:fld>
            <a:endParaRPr lang="en-CH"/>
          </a:p>
        </p:txBody>
      </p:sp>
      <p:pic>
        <p:nvPicPr>
          <p:cNvPr id="6" name="Picture 5">
            <a:extLst>
              <a:ext uri="{FF2B5EF4-FFF2-40B4-BE49-F238E27FC236}">
                <a16:creationId xmlns:a16="http://schemas.microsoft.com/office/drawing/2014/main" id="{83A39971-CFEB-E6CB-88C6-17568933F662}"/>
              </a:ext>
            </a:extLst>
          </p:cNvPr>
          <p:cNvPicPr>
            <a:picLocks noChangeAspect="1"/>
          </p:cNvPicPr>
          <p:nvPr/>
        </p:nvPicPr>
        <p:blipFill>
          <a:blip r:embed="rId3"/>
          <a:stretch>
            <a:fillRect/>
          </a:stretch>
        </p:blipFill>
        <p:spPr>
          <a:xfrm>
            <a:off x="5339600" y="1690688"/>
            <a:ext cx="6541999" cy="4013200"/>
          </a:xfrm>
          <a:prstGeom prst="rect">
            <a:avLst/>
          </a:prstGeom>
        </p:spPr>
      </p:pic>
      <p:sp>
        <p:nvSpPr>
          <p:cNvPr id="8" name="Rectangle 7">
            <a:extLst>
              <a:ext uri="{FF2B5EF4-FFF2-40B4-BE49-F238E27FC236}">
                <a16:creationId xmlns:a16="http://schemas.microsoft.com/office/drawing/2014/main" id="{EE3B968B-D719-52B4-76EE-512E2F939DE8}"/>
              </a:ext>
            </a:extLst>
          </p:cNvPr>
          <p:cNvSpPr/>
          <p:nvPr/>
        </p:nvSpPr>
        <p:spPr>
          <a:xfrm>
            <a:off x="8391092" y="4842049"/>
            <a:ext cx="930430" cy="519447"/>
          </a:xfrm>
          <a:prstGeom prst="rect">
            <a:avLst/>
          </a:prstGeom>
          <a:solidFill>
            <a:schemeClr val="accent1">
              <a:alpha val="2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5" name="Rectangle 4">
            <a:extLst>
              <a:ext uri="{FF2B5EF4-FFF2-40B4-BE49-F238E27FC236}">
                <a16:creationId xmlns:a16="http://schemas.microsoft.com/office/drawing/2014/main" id="{16D78DC4-8BFF-4F03-574F-3483441F5474}"/>
              </a:ext>
            </a:extLst>
          </p:cNvPr>
          <p:cNvSpPr/>
          <p:nvPr/>
        </p:nvSpPr>
        <p:spPr>
          <a:xfrm>
            <a:off x="9601032" y="4845398"/>
            <a:ext cx="930430" cy="519447"/>
          </a:xfrm>
          <a:prstGeom prst="rect">
            <a:avLst/>
          </a:prstGeom>
          <a:solidFill>
            <a:schemeClr val="accent1">
              <a:alpha val="2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5906763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39A4F-A981-C0FC-9F0C-4D8999A22FB9}"/>
              </a:ext>
            </a:extLst>
          </p:cNvPr>
          <p:cNvSpPr>
            <a:spLocks noGrp="1"/>
          </p:cNvSpPr>
          <p:nvPr>
            <p:ph type="title"/>
          </p:nvPr>
        </p:nvSpPr>
        <p:spPr/>
        <p:txBody>
          <a:bodyPr/>
          <a:lstStyle/>
          <a:p>
            <a:r>
              <a:rPr lang="en-CA"/>
              <a:t>Analytics</a:t>
            </a:r>
            <a:endParaRPr lang="en-CH"/>
          </a:p>
        </p:txBody>
      </p:sp>
      <p:sp>
        <p:nvSpPr>
          <p:cNvPr id="3" name="Content Placeholder 2">
            <a:extLst>
              <a:ext uri="{FF2B5EF4-FFF2-40B4-BE49-F238E27FC236}">
                <a16:creationId xmlns:a16="http://schemas.microsoft.com/office/drawing/2014/main" id="{11BB92A4-D35D-FBA5-4EBC-DCB38F83572E}"/>
              </a:ext>
            </a:extLst>
          </p:cNvPr>
          <p:cNvSpPr>
            <a:spLocks noGrp="1"/>
          </p:cNvSpPr>
          <p:nvPr>
            <p:ph idx="1"/>
          </p:nvPr>
        </p:nvSpPr>
        <p:spPr/>
        <p:txBody>
          <a:bodyPr vert="horz" lIns="91440" tIns="45720" rIns="91440" bIns="45720" rtlCol="0" anchor="t">
            <a:normAutofit/>
          </a:bodyPr>
          <a:lstStyle/>
          <a:p>
            <a:r>
              <a:rPr lang="en-CA"/>
              <a:t>Graph Traversal</a:t>
            </a:r>
          </a:p>
          <a:p>
            <a:pPr lvl="1"/>
            <a:r>
              <a:rPr lang="en-CA"/>
              <a:t>Goal: initialise a random point (the patient) and calculate the shortest distance to an AED and back along pedestrian pathways</a:t>
            </a:r>
          </a:p>
          <a:p>
            <a:pPr lvl="1"/>
            <a:r>
              <a:rPr lang="en-CA"/>
              <a:t>Algorithms: Greedy Search, </a:t>
            </a:r>
            <a:r>
              <a:rPr lang="en-CA" i="1"/>
              <a:t>A</a:t>
            </a:r>
            <a:r>
              <a:rPr lang="en-CA"/>
              <a:t>, and </a:t>
            </a:r>
            <a:r>
              <a:rPr lang="en-CA" i="1"/>
              <a:t>A*</a:t>
            </a:r>
          </a:p>
          <a:p>
            <a:r>
              <a:rPr lang="en-CA"/>
              <a:t>Node Prediction/Recommendation</a:t>
            </a:r>
          </a:p>
          <a:p>
            <a:pPr lvl="1"/>
            <a:r>
              <a:rPr lang="en-CA"/>
              <a:t>Goal: determine the most strategic placements for </a:t>
            </a:r>
            <a:r>
              <a:rPr lang="en-CA" i="1"/>
              <a:t>x</a:t>
            </a:r>
            <a:r>
              <a:rPr lang="en-CA"/>
              <a:t> number of new AED devices</a:t>
            </a:r>
            <a:endParaRPr lang="en-CA">
              <a:cs typeface="Calibri"/>
            </a:endParaRPr>
          </a:p>
          <a:p>
            <a:pPr lvl="1"/>
            <a:r>
              <a:rPr lang="en-CA"/>
              <a:t>Q: What type of analysis is this?</a:t>
            </a:r>
          </a:p>
        </p:txBody>
      </p:sp>
      <p:sp>
        <p:nvSpPr>
          <p:cNvPr id="4" name="Slide Number Placeholder 3">
            <a:extLst>
              <a:ext uri="{FF2B5EF4-FFF2-40B4-BE49-F238E27FC236}">
                <a16:creationId xmlns:a16="http://schemas.microsoft.com/office/drawing/2014/main" id="{733205C1-E625-B744-124A-5BA99B4AA018}"/>
              </a:ext>
            </a:extLst>
          </p:cNvPr>
          <p:cNvSpPr>
            <a:spLocks noGrp="1"/>
          </p:cNvSpPr>
          <p:nvPr>
            <p:ph type="sldNum" sz="quarter" idx="12"/>
          </p:nvPr>
        </p:nvSpPr>
        <p:spPr/>
        <p:txBody>
          <a:bodyPr/>
          <a:lstStyle/>
          <a:p>
            <a:fld id="{DE91C4F8-409B-4281-9A15-519410F64278}" type="slidenum">
              <a:rPr lang="en-CH" smtClean="0"/>
              <a:t>14</a:t>
            </a:fld>
            <a:endParaRPr lang="en-CH"/>
          </a:p>
        </p:txBody>
      </p:sp>
    </p:spTree>
    <p:extLst>
      <p:ext uri="{BB962C8B-B14F-4D97-AF65-F5344CB8AC3E}">
        <p14:creationId xmlns:p14="http://schemas.microsoft.com/office/powerpoint/2010/main" val="84922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8A1F7-C3C1-8BF7-D83F-348C9F0C99D4}"/>
              </a:ext>
            </a:extLst>
          </p:cNvPr>
          <p:cNvSpPr>
            <a:spLocks noGrp="1"/>
          </p:cNvSpPr>
          <p:nvPr>
            <p:ph type="title"/>
          </p:nvPr>
        </p:nvSpPr>
        <p:spPr/>
        <p:txBody>
          <a:bodyPr/>
          <a:lstStyle/>
          <a:p>
            <a:r>
              <a:rPr lang="en-CA"/>
              <a:t>Hypothesis and Test</a:t>
            </a:r>
            <a:endParaRPr lang="en-CH"/>
          </a:p>
        </p:txBody>
      </p:sp>
      <p:sp>
        <p:nvSpPr>
          <p:cNvPr id="3" name="Content Placeholder 2">
            <a:extLst>
              <a:ext uri="{FF2B5EF4-FFF2-40B4-BE49-F238E27FC236}">
                <a16:creationId xmlns:a16="http://schemas.microsoft.com/office/drawing/2014/main" id="{DD68E0E9-4679-E884-80A5-9B9BEBB9CA08}"/>
              </a:ext>
            </a:extLst>
          </p:cNvPr>
          <p:cNvSpPr>
            <a:spLocks noGrp="1"/>
          </p:cNvSpPr>
          <p:nvPr>
            <p:ph idx="1"/>
          </p:nvPr>
        </p:nvSpPr>
        <p:spPr/>
        <p:txBody>
          <a:bodyPr vert="horz" lIns="91440" tIns="45720" rIns="91440" bIns="45720" rtlCol="0" anchor="t">
            <a:normAutofit/>
          </a:bodyPr>
          <a:lstStyle/>
          <a:p>
            <a:r>
              <a:rPr lang="en-CA" dirty="0"/>
              <a:t>Hypothesis: not enough AEDs to successfully help patients within the critical time frame</a:t>
            </a:r>
          </a:p>
          <a:p>
            <a:r>
              <a:rPr lang="en-CA" dirty="0"/>
              <a:t>Method:</a:t>
            </a:r>
          </a:p>
          <a:p>
            <a:pPr lvl="1"/>
            <a:r>
              <a:rPr lang="en-CA" dirty="0"/>
              <a:t>Weighted graph (weights represent distance in km)</a:t>
            </a:r>
          </a:p>
          <a:p>
            <a:r>
              <a:rPr lang="en-CA" dirty="0"/>
              <a:t>One-Sample T-test:</a:t>
            </a:r>
          </a:p>
          <a:p>
            <a:pPr lvl="1"/>
            <a:r>
              <a:rPr lang="en-CA" dirty="0"/>
              <a:t>Randomly initialise 200+ points on the geospatial dataset </a:t>
            </a:r>
          </a:p>
          <a:p>
            <a:pPr lvl="1"/>
            <a:r>
              <a:rPr lang="en-CA" dirty="0"/>
              <a:t>Calculate the time to walk to and from an AED at an average walking speed of 5 km/hr</a:t>
            </a:r>
          </a:p>
          <a:p>
            <a:pPr lvl="2"/>
            <a:r>
              <a:rPr lang="en-CA" dirty="0"/>
              <a:t>Time = speed/distance</a:t>
            </a:r>
          </a:p>
          <a:p>
            <a:pPr lvl="1"/>
            <a:r>
              <a:rPr lang="en-CA" dirty="0"/>
              <a:t>Compare to critical value of 2 minutes</a:t>
            </a:r>
          </a:p>
        </p:txBody>
      </p:sp>
      <p:sp>
        <p:nvSpPr>
          <p:cNvPr id="4" name="Slide Number Placeholder 3">
            <a:extLst>
              <a:ext uri="{FF2B5EF4-FFF2-40B4-BE49-F238E27FC236}">
                <a16:creationId xmlns:a16="http://schemas.microsoft.com/office/drawing/2014/main" id="{CC951EA5-7E26-1823-8A30-9B090ABF1D82}"/>
              </a:ext>
            </a:extLst>
          </p:cNvPr>
          <p:cNvSpPr>
            <a:spLocks noGrp="1"/>
          </p:cNvSpPr>
          <p:nvPr>
            <p:ph type="sldNum" sz="quarter" idx="12"/>
          </p:nvPr>
        </p:nvSpPr>
        <p:spPr/>
        <p:txBody>
          <a:bodyPr/>
          <a:lstStyle/>
          <a:p>
            <a:fld id="{DE91C4F8-409B-4281-9A15-519410F64278}" type="slidenum">
              <a:rPr lang="en-CH" smtClean="0"/>
              <a:t>15</a:t>
            </a:fld>
            <a:endParaRPr lang="en-CH"/>
          </a:p>
        </p:txBody>
      </p:sp>
    </p:spTree>
    <p:extLst>
      <p:ext uri="{BB962C8B-B14F-4D97-AF65-F5344CB8AC3E}">
        <p14:creationId xmlns:p14="http://schemas.microsoft.com/office/powerpoint/2010/main" val="2114086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E5A79-B0A4-CB21-3D5E-D09E9DC3666D}"/>
              </a:ext>
            </a:extLst>
          </p:cNvPr>
          <p:cNvSpPr>
            <a:spLocks noGrp="1"/>
          </p:cNvSpPr>
          <p:nvPr>
            <p:ph type="title"/>
          </p:nvPr>
        </p:nvSpPr>
        <p:spPr>
          <a:xfrm>
            <a:off x="838200" y="2314657"/>
            <a:ext cx="10515600" cy="1325563"/>
          </a:xfrm>
        </p:spPr>
        <p:txBody>
          <a:bodyPr>
            <a:normAutofit fontScale="90000"/>
          </a:bodyPr>
          <a:lstStyle/>
          <a:p>
            <a:pPr algn="ctr"/>
            <a:r>
              <a:rPr lang="en-CA">
                <a:cs typeface="Calibri Light"/>
              </a:rPr>
              <a:t>Thank you!</a:t>
            </a:r>
            <a:br>
              <a:rPr lang="en-CA">
                <a:cs typeface="Calibri Light"/>
              </a:rPr>
            </a:br>
            <a:br>
              <a:rPr lang="en-CA">
                <a:cs typeface="Calibri Light"/>
              </a:rPr>
            </a:br>
            <a:br>
              <a:rPr lang="en-CA"/>
            </a:br>
            <a:r>
              <a:rPr lang="en-CA"/>
              <a:t>Any questions?</a:t>
            </a:r>
            <a:endParaRPr lang="en-CH">
              <a:cs typeface="Calibri Light" panose="020F0302020204030204"/>
            </a:endParaRPr>
          </a:p>
        </p:txBody>
      </p:sp>
      <p:sp>
        <p:nvSpPr>
          <p:cNvPr id="3" name="Slide Number Placeholder 2">
            <a:extLst>
              <a:ext uri="{FF2B5EF4-FFF2-40B4-BE49-F238E27FC236}">
                <a16:creationId xmlns:a16="http://schemas.microsoft.com/office/drawing/2014/main" id="{352EB54D-B814-DDE8-270B-6C79433E8701}"/>
              </a:ext>
            </a:extLst>
          </p:cNvPr>
          <p:cNvSpPr>
            <a:spLocks noGrp="1"/>
          </p:cNvSpPr>
          <p:nvPr>
            <p:ph type="sldNum" sz="quarter" idx="12"/>
          </p:nvPr>
        </p:nvSpPr>
        <p:spPr/>
        <p:txBody>
          <a:bodyPr/>
          <a:lstStyle/>
          <a:p>
            <a:fld id="{DE91C4F8-409B-4281-9A15-519410F64278}" type="slidenum">
              <a:rPr lang="en-CH" smtClean="0"/>
              <a:t>16</a:t>
            </a:fld>
            <a:endParaRPr lang="en-CH"/>
          </a:p>
        </p:txBody>
      </p:sp>
    </p:spTree>
    <p:extLst>
      <p:ext uri="{BB962C8B-B14F-4D97-AF65-F5344CB8AC3E}">
        <p14:creationId xmlns:p14="http://schemas.microsoft.com/office/powerpoint/2010/main" val="1527791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3F08C-4758-628E-0BD5-3724B4B895EF}"/>
              </a:ext>
            </a:extLst>
          </p:cNvPr>
          <p:cNvSpPr>
            <a:spLocks noGrp="1"/>
          </p:cNvSpPr>
          <p:nvPr>
            <p:ph type="title"/>
          </p:nvPr>
        </p:nvSpPr>
        <p:spPr/>
        <p:txBody>
          <a:bodyPr/>
          <a:lstStyle/>
          <a:p>
            <a:r>
              <a:rPr lang="en-CA"/>
              <a:t>Concept</a:t>
            </a:r>
            <a:endParaRPr lang="en-CH"/>
          </a:p>
        </p:txBody>
      </p:sp>
      <p:sp>
        <p:nvSpPr>
          <p:cNvPr id="3" name="Content Placeholder 2">
            <a:extLst>
              <a:ext uri="{FF2B5EF4-FFF2-40B4-BE49-F238E27FC236}">
                <a16:creationId xmlns:a16="http://schemas.microsoft.com/office/drawing/2014/main" id="{190DB40E-3F40-957F-7402-2C326DF6DA59}"/>
              </a:ext>
            </a:extLst>
          </p:cNvPr>
          <p:cNvSpPr>
            <a:spLocks noGrp="1"/>
          </p:cNvSpPr>
          <p:nvPr>
            <p:ph idx="1"/>
          </p:nvPr>
        </p:nvSpPr>
        <p:spPr/>
        <p:txBody>
          <a:bodyPr/>
          <a:lstStyle/>
          <a:p>
            <a:r>
              <a:rPr lang="en-CA"/>
              <a:t>Sudden Cardiac Arrest (SCA) is one of the leading causes of death with only a 6% survival rate</a:t>
            </a:r>
          </a:p>
          <a:p>
            <a:r>
              <a:rPr lang="en-CA"/>
              <a:t>CPR and the use of an Automated External Defibrillator (AED) significantly improves survival rate when started within 4-5 minutes post-onset</a:t>
            </a:r>
          </a:p>
          <a:p>
            <a:pPr lvl="1"/>
            <a:r>
              <a:rPr lang="en-CA"/>
              <a:t>Less than 25% of SCA patients receive CPR from a bystander</a:t>
            </a:r>
          </a:p>
          <a:p>
            <a:pPr lvl="1"/>
            <a:r>
              <a:rPr lang="en-CA"/>
              <a:t>Less than 4% benefit from the use of an AED by a bystander</a:t>
            </a:r>
          </a:p>
          <a:p>
            <a:r>
              <a:rPr lang="en-CA"/>
              <a:t>Retrieval of an AED is typically allocated 2 minutes</a:t>
            </a:r>
          </a:p>
          <a:p>
            <a:r>
              <a:rPr lang="en-CA"/>
              <a:t>There are no laws in Switzerland that require businesses and public places to have an accessible AED</a:t>
            </a:r>
          </a:p>
          <a:p>
            <a:endParaRPr lang="en-CH"/>
          </a:p>
        </p:txBody>
      </p:sp>
      <p:sp>
        <p:nvSpPr>
          <p:cNvPr id="4" name="Slide Number Placeholder 3">
            <a:extLst>
              <a:ext uri="{FF2B5EF4-FFF2-40B4-BE49-F238E27FC236}">
                <a16:creationId xmlns:a16="http://schemas.microsoft.com/office/drawing/2014/main" id="{4F93ACCA-43EC-A42E-D2E5-239153393316}"/>
              </a:ext>
            </a:extLst>
          </p:cNvPr>
          <p:cNvSpPr>
            <a:spLocks noGrp="1"/>
          </p:cNvSpPr>
          <p:nvPr>
            <p:ph type="sldNum" sz="quarter" idx="12"/>
          </p:nvPr>
        </p:nvSpPr>
        <p:spPr/>
        <p:txBody>
          <a:bodyPr/>
          <a:lstStyle/>
          <a:p>
            <a:fld id="{DE91C4F8-409B-4281-9A15-519410F64278}" type="slidenum">
              <a:rPr lang="en-CH" smtClean="0"/>
              <a:t>2</a:t>
            </a:fld>
            <a:endParaRPr lang="en-CH"/>
          </a:p>
        </p:txBody>
      </p:sp>
    </p:spTree>
    <p:extLst>
      <p:ext uri="{BB962C8B-B14F-4D97-AF65-F5344CB8AC3E}">
        <p14:creationId xmlns:p14="http://schemas.microsoft.com/office/powerpoint/2010/main" val="605992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DDDD7-0E18-B383-E399-0A626E8FF8FF}"/>
              </a:ext>
            </a:extLst>
          </p:cNvPr>
          <p:cNvSpPr>
            <a:spLocks noGrp="1"/>
          </p:cNvSpPr>
          <p:nvPr>
            <p:ph type="title"/>
          </p:nvPr>
        </p:nvSpPr>
        <p:spPr/>
        <p:txBody>
          <a:bodyPr/>
          <a:lstStyle/>
          <a:p>
            <a:r>
              <a:rPr lang="en-CA"/>
              <a:t>Goal</a:t>
            </a:r>
            <a:endParaRPr lang="en-CH"/>
          </a:p>
        </p:txBody>
      </p:sp>
      <p:sp>
        <p:nvSpPr>
          <p:cNvPr id="3" name="Content Placeholder 2">
            <a:extLst>
              <a:ext uri="{FF2B5EF4-FFF2-40B4-BE49-F238E27FC236}">
                <a16:creationId xmlns:a16="http://schemas.microsoft.com/office/drawing/2014/main" id="{6895D24E-19C6-2D8A-0DAB-C642D5C3DA32}"/>
              </a:ext>
            </a:extLst>
          </p:cNvPr>
          <p:cNvSpPr>
            <a:spLocks noGrp="1"/>
          </p:cNvSpPr>
          <p:nvPr>
            <p:ph idx="1"/>
          </p:nvPr>
        </p:nvSpPr>
        <p:spPr/>
        <p:txBody>
          <a:bodyPr vert="horz" lIns="91440" tIns="45720" rIns="91440" bIns="45720" rtlCol="0" anchor="t">
            <a:normAutofit/>
          </a:bodyPr>
          <a:lstStyle/>
          <a:p>
            <a:r>
              <a:rPr lang="en-CA" dirty="0"/>
              <a:t>Perform community detection on AEDs and population density in Z</a:t>
            </a:r>
            <a:r>
              <a:rPr lang="de-CH" dirty="0" err="1"/>
              <a:t>ürich</a:t>
            </a:r>
            <a:r>
              <a:rPr lang="de-CH" dirty="0"/>
              <a:t> </a:t>
            </a:r>
            <a:r>
              <a:rPr lang="en-CA" dirty="0"/>
              <a:t>with the goal of optimising device locations</a:t>
            </a:r>
            <a:endParaRPr lang="en-CA" dirty="0">
              <a:cs typeface="Calibri" panose="020F0502020204030204"/>
            </a:endParaRPr>
          </a:p>
          <a:p>
            <a:endParaRPr lang="en-CA" dirty="0"/>
          </a:p>
        </p:txBody>
      </p:sp>
      <p:sp>
        <p:nvSpPr>
          <p:cNvPr id="4" name="Slide Number Placeholder 3">
            <a:extLst>
              <a:ext uri="{FF2B5EF4-FFF2-40B4-BE49-F238E27FC236}">
                <a16:creationId xmlns:a16="http://schemas.microsoft.com/office/drawing/2014/main" id="{7B7A6DDE-42BE-3FBD-3A91-A7B4122D672A}"/>
              </a:ext>
            </a:extLst>
          </p:cNvPr>
          <p:cNvSpPr>
            <a:spLocks noGrp="1"/>
          </p:cNvSpPr>
          <p:nvPr>
            <p:ph type="sldNum" sz="quarter" idx="12"/>
          </p:nvPr>
        </p:nvSpPr>
        <p:spPr/>
        <p:txBody>
          <a:bodyPr/>
          <a:lstStyle/>
          <a:p>
            <a:fld id="{DE91C4F8-409B-4281-9A15-519410F64278}" type="slidenum">
              <a:rPr lang="en-CH" smtClean="0"/>
              <a:t>3</a:t>
            </a:fld>
            <a:endParaRPr lang="en-CH"/>
          </a:p>
        </p:txBody>
      </p:sp>
    </p:spTree>
    <p:extLst>
      <p:ext uri="{BB962C8B-B14F-4D97-AF65-F5344CB8AC3E}">
        <p14:creationId xmlns:p14="http://schemas.microsoft.com/office/powerpoint/2010/main" val="30720613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CD99C66-6456-EFFB-2FBB-E004FBD0B8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3A947C-5A8F-3509-34DB-294CA782F595}"/>
              </a:ext>
            </a:extLst>
          </p:cNvPr>
          <p:cNvSpPr>
            <a:spLocks noGrp="1"/>
          </p:cNvSpPr>
          <p:nvPr>
            <p:ph type="title"/>
          </p:nvPr>
        </p:nvSpPr>
        <p:spPr/>
        <p:txBody>
          <a:bodyPr/>
          <a:lstStyle/>
          <a:p>
            <a:r>
              <a:rPr lang="en-CA"/>
              <a:t>Goal</a:t>
            </a:r>
            <a:endParaRPr lang="en-CH"/>
          </a:p>
        </p:txBody>
      </p:sp>
      <p:sp>
        <p:nvSpPr>
          <p:cNvPr id="3" name="Content Placeholder 2">
            <a:extLst>
              <a:ext uri="{FF2B5EF4-FFF2-40B4-BE49-F238E27FC236}">
                <a16:creationId xmlns:a16="http://schemas.microsoft.com/office/drawing/2014/main" id="{47F4D0F2-21AB-CA4C-8573-C8979C146FEA}"/>
              </a:ext>
            </a:extLst>
          </p:cNvPr>
          <p:cNvSpPr>
            <a:spLocks noGrp="1"/>
          </p:cNvSpPr>
          <p:nvPr>
            <p:ph idx="1"/>
          </p:nvPr>
        </p:nvSpPr>
        <p:spPr/>
        <p:txBody>
          <a:bodyPr vert="horz" lIns="91440" tIns="45720" rIns="91440" bIns="45720" rtlCol="0" anchor="t">
            <a:normAutofit/>
          </a:bodyPr>
          <a:lstStyle/>
          <a:p>
            <a:r>
              <a:rPr lang="en-CA" dirty="0"/>
              <a:t>Find the shortest path between a randomly initialised point and an AED</a:t>
            </a:r>
            <a:endParaRPr lang="en-US" dirty="0">
              <a:cs typeface="Calibri" panose="020F0502020204030204"/>
            </a:endParaRPr>
          </a:p>
          <a:p>
            <a:r>
              <a:rPr lang="en-CA" dirty="0"/>
              <a:t>Assess whether this return journey can be completed within 2 minutes</a:t>
            </a:r>
            <a:endParaRPr lang="en-CA" dirty="0">
              <a:cs typeface="Calibri" panose="020F0502020204030204"/>
            </a:endParaRPr>
          </a:p>
          <a:p>
            <a:endParaRPr lang="en-CA" dirty="0"/>
          </a:p>
        </p:txBody>
      </p:sp>
      <p:sp>
        <p:nvSpPr>
          <p:cNvPr id="4" name="Slide Number Placeholder 3">
            <a:extLst>
              <a:ext uri="{FF2B5EF4-FFF2-40B4-BE49-F238E27FC236}">
                <a16:creationId xmlns:a16="http://schemas.microsoft.com/office/drawing/2014/main" id="{57FA20B0-2435-EDB9-14C8-94A0160B2FF5}"/>
              </a:ext>
            </a:extLst>
          </p:cNvPr>
          <p:cNvSpPr>
            <a:spLocks noGrp="1"/>
          </p:cNvSpPr>
          <p:nvPr>
            <p:ph type="sldNum" sz="quarter" idx="12"/>
          </p:nvPr>
        </p:nvSpPr>
        <p:spPr/>
        <p:txBody>
          <a:bodyPr/>
          <a:lstStyle/>
          <a:p>
            <a:fld id="{DE91C4F8-409B-4281-9A15-519410F64278}" type="slidenum">
              <a:rPr lang="en-CH" smtClean="0"/>
              <a:t>4</a:t>
            </a:fld>
            <a:endParaRPr lang="en-CH"/>
          </a:p>
        </p:txBody>
      </p:sp>
    </p:spTree>
    <p:extLst>
      <p:ext uri="{BB962C8B-B14F-4D97-AF65-F5344CB8AC3E}">
        <p14:creationId xmlns:p14="http://schemas.microsoft.com/office/powerpoint/2010/main" val="663933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7FC90-EA13-95C4-AC85-0D80B9B050D5}"/>
              </a:ext>
            </a:extLst>
          </p:cNvPr>
          <p:cNvSpPr>
            <a:spLocks noGrp="1"/>
          </p:cNvSpPr>
          <p:nvPr>
            <p:ph type="title"/>
          </p:nvPr>
        </p:nvSpPr>
        <p:spPr/>
        <p:txBody>
          <a:bodyPr/>
          <a:lstStyle/>
          <a:p>
            <a:r>
              <a:rPr lang="en-CA"/>
              <a:t>Network Source</a:t>
            </a:r>
            <a:endParaRPr lang="en-CH" dirty="0"/>
          </a:p>
        </p:txBody>
      </p:sp>
      <p:sp>
        <p:nvSpPr>
          <p:cNvPr id="3" name="Content Placeholder 2">
            <a:extLst>
              <a:ext uri="{FF2B5EF4-FFF2-40B4-BE49-F238E27FC236}">
                <a16:creationId xmlns:a16="http://schemas.microsoft.com/office/drawing/2014/main" id="{6377E619-AF97-1498-CB08-6307F27B6BD0}"/>
              </a:ext>
            </a:extLst>
          </p:cNvPr>
          <p:cNvSpPr>
            <a:spLocks noGrp="1"/>
          </p:cNvSpPr>
          <p:nvPr>
            <p:ph sz="half" idx="1"/>
          </p:nvPr>
        </p:nvSpPr>
        <p:spPr>
          <a:xfrm>
            <a:off x="838200" y="1825625"/>
            <a:ext cx="4501400" cy="4351338"/>
          </a:xfrm>
        </p:spPr>
        <p:txBody>
          <a:bodyPr vert="horz" lIns="91440" tIns="45720" rIns="91440" bIns="45720" rtlCol="0" anchor="t">
            <a:normAutofit/>
          </a:bodyPr>
          <a:lstStyle/>
          <a:p>
            <a:r>
              <a:rPr lang="en-CA" dirty="0"/>
              <a:t>OpenStreetMap Data</a:t>
            </a:r>
            <a:endParaRPr lang="en-US" dirty="0"/>
          </a:p>
          <a:p>
            <a:pPr lvl="1"/>
            <a:r>
              <a:rPr lang="en-CA" dirty="0">
                <a:cs typeface="Calibri"/>
              </a:rPr>
              <a:t>District of Zürich</a:t>
            </a:r>
            <a:endParaRPr lang="en-CA" dirty="0"/>
          </a:p>
          <a:p>
            <a:pPr lvl="1"/>
            <a:r>
              <a:rPr lang="en-CA" dirty="0"/>
              <a:t>2 different queries:</a:t>
            </a:r>
            <a:endParaRPr lang="en-CA" dirty="0">
              <a:cs typeface="Calibri"/>
            </a:endParaRPr>
          </a:p>
          <a:p>
            <a:pPr lvl="2"/>
            <a:r>
              <a:rPr lang="en-CA" dirty="0"/>
              <a:t>Dataset 1: AED</a:t>
            </a:r>
          </a:p>
          <a:p>
            <a:pPr lvl="2"/>
            <a:r>
              <a:rPr lang="en-CA" dirty="0"/>
              <a:t>Dataset 2: Geospatial data</a:t>
            </a:r>
          </a:p>
          <a:p>
            <a:r>
              <a:rPr lang="en-CA" dirty="0"/>
              <a:t>Humanitarian Data Exchange</a:t>
            </a:r>
          </a:p>
          <a:p>
            <a:pPr lvl="1"/>
            <a:r>
              <a:rPr lang="en-CA" dirty="0"/>
              <a:t>Population density</a:t>
            </a:r>
          </a:p>
          <a:p>
            <a:r>
              <a:rPr lang="en-CA" dirty="0"/>
              <a:t>Cardiac Arrest Data</a:t>
            </a:r>
          </a:p>
          <a:p>
            <a:pPr lvl="1"/>
            <a:r>
              <a:rPr lang="en-CA" dirty="0"/>
              <a:t>SWISSRECA - TBD</a:t>
            </a:r>
          </a:p>
        </p:txBody>
      </p:sp>
      <p:sp>
        <p:nvSpPr>
          <p:cNvPr id="4" name="Slide Number Placeholder 3">
            <a:extLst>
              <a:ext uri="{FF2B5EF4-FFF2-40B4-BE49-F238E27FC236}">
                <a16:creationId xmlns:a16="http://schemas.microsoft.com/office/drawing/2014/main" id="{9ACBB19C-C9DC-C795-5DE3-77AFB3228F3A}"/>
              </a:ext>
            </a:extLst>
          </p:cNvPr>
          <p:cNvSpPr>
            <a:spLocks noGrp="1"/>
          </p:cNvSpPr>
          <p:nvPr>
            <p:ph type="sldNum" sz="quarter" idx="12"/>
          </p:nvPr>
        </p:nvSpPr>
        <p:spPr/>
        <p:txBody>
          <a:bodyPr/>
          <a:lstStyle/>
          <a:p>
            <a:fld id="{DE91C4F8-409B-4281-9A15-519410F64278}" type="slidenum">
              <a:rPr lang="en-CH" smtClean="0"/>
              <a:t>5</a:t>
            </a:fld>
            <a:endParaRPr lang="en-CH"/>
          </a:p>
        </p:txBody>
      </p:sp>
      <p:pic>
        <p:nvPicPr>
          <p:cNvPr id="6" name="Picture 5">
            <a:extLst>
              <a:ext uri="{FF2B5EF4-FFF2-40B4-BE49-F238E27FC236}">
                <a16:creationId xmlns:a16="http://schemas.microsoft.com/office/drawing/2014/main" id="{FB3C3850-5211-DB09-8452-BE5BDF77C41A}"/>
              </a:ext>
            </a:extLst>
          </p:cNvPr>
          <p:cNvPicPr>
            <a:picLocks noChangeAspect="1"/>
          </p:cNvPicPr>
          <p:nvPr/>
        </p:nvPicPr>
        <p:blipFill>
          <a:blip r:embed="rId3"/>
          <a:stretch>
            <a:fillRect/>
          </a:stretch>
        </p:blipFill>
        <p:spPr>
          <a:xfrm>
            <a:off x="5339600" y="1690688"/>
            <a:ext cx="6541999" cy="4013200"/>
          </a:xfrm>
          <a:prstGeom prst="rect">
            <a:avLst/>
          </a:prstGeom>
        </p:spPr>
      </p:pic>
      <p:sp>
        <p:nvSpPr>
          <p:cNvPr id="8" name="Rectangle 7">
            <a:extLst>
              <a:ext uri="{FF2B5EF4-FFF2-40B4-BE49-F238E27FC236}">
                <a16:creationId xmlns:a16="http://schemas.microsoft.com/office/drawing/2014/main" id="{AB3EAF7A-F816-9C40-A72B-45DD90CEF196}"/>
              </a:ext>
            </a:extLst>
          </p:cNvPr>
          <p:cNvSpPr/>
          <p:nvPr/>
        </p:nvSpPr>
        <p:spPr>
          <a:xfrm>
            <a:off x="5387170" y="2359431"/>
            <a:ext cx="720000" cy="720000"/>
          </a:xfrm>
          <a:prstGeom prst="rect">
            <a:avLst/>
          </a:prstGeom>
          <a:solidFill>
            <a:schemeClr val="accent1">
              <a:alpha val="2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3867983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25C0A-E7D9-9119-F7C3-834A1CD46FA4}"/>
              </a:ext>
            </a:extLst>
          </p:cNvPr>
          <p:cNvSpPr>
            <a:spLocks noGrp="1"/>
          </p:cNvSpPr>
          <p:nvPr>
            <p:ph type="title"/>
          </p:nvPr>
        </p:nvSpPr>
        <p:spPr>
          <a:xfrm>
            <a:off x="8153400" y="1128094"/>
            <a:ext cx="3434180" cy="1415270"/>
          </a:xfrm>
        </p:spPr>
        <p:txBody>
          <a:bodyPr vert="horz" lIns="91440" tIns="45720" rIns="91440" bIns="45720" rtlCol="0" anchor="t">
            <a:normAutofit/>
          </a:bodyPr>
          <a:lstStyle/>
          <a:p>
            <a:r>
              <a:rPr lang="en-US" sz="3200"/>
              <a:t>Dataset 1: AED Location</a:t>
            </a:r>
          </a:p>
        </p:txBody>
      </p:sp>
      <p:pic>
        <p:nvPicPr>
          <p:cNvPr id="6" name="Content Placeholder 5" descr="A map with blue circles&#10;&#10;Description automatically generated">
            <a:extLst>
              <a:ext uri="{FF2B5EF4-FFF2-40B4-BE49-F238E27FC236}">
                <a16:creationId xmlns:a16="http://schemas.microsoft.com/office/drawing/2014/main" id="{AD671B76-4619-9F21-B548-ACCEE3B682FC}"/>
              </a:ext>
            </a:extLst>
          </p:cNvPr>
          <p:cNvPicPr>
            <a:picLocks noGrp="1" noChangeAspect="1"/>
          </p:cNvPicPr>
          <p:nvPr>
            <p:ph sz="half" idx="2"/>
          </p:nvPr>
        </p:nvPicPr>
        <p:blipFill rotWithShape="1">
          <a:blip r:embed="rId3"/>
          <a:srcRect l="107" r="2448" b="1"/>
          <a:stretch/>
        </p:blipFill>
        <p:spPr>
          <a:xfrm>
            <a:off x="-9886" y="10"/>
            <a:ext cx="7572605" cy="6857990"/>
          </a:xfrm>
          <a:prstGeom prst="rect">
            <a:avLst/>
          </a:prstGeom>
        </p:spPr>
      </p:pic>
      <p:cxnSp>
        <p:nvCxnSpPr>
          <p:cNvPr id="10" name="Straight Connector 9">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655A8B2-97FB-89D4-E216-C30F8C15A930}"/>
              </a:ext>
            </a:extLst>
          </p:cNvPr>
          <p:cNvSpPr>
            <a:spLocks noGrp="1"/>
          </p:cNvSpPr>
          <p:nvPr>
            <p:ph sz="half" idx="1"/>
          </p:nvPr>
        </p:nvSpPr>
        <p:spPr>
          <a:xfrm>
            <a:off x="8153400" y="2543364"/>
            <a:ext cx="3434180" cy="3599019"/>
          </a:xfrm>
        </p:spPr>
        <p:txBody>
          <a:bodyPr vert="horz" lIns="91440" tIns="45720" rIns="91440" bIns="45720" rtlCol="0" anchor="t">
            <a:normAutofit/>
          </a:bodyPr>
          <a:lstStyle/>
          <a:p>
            <a:r>
              <a:rPr lang="en-US" sz="2000" i="1"/>
              <a:t>#nodes</a:t>
            </a:r>
            <a:r>
              <a:rPr lang="en-US" sz="2000"/>
              <a:t> = 1’565</a:t>
            </a:r>
          </a:p>
          <a:p>
            <a:r>
              <a:rPr lang="en-US" sz="2000"/>
              <a:t>Metadata: coordinates, ID, address, amenity (e.g., ‘pharmacy’), business name, business hours, etc. </a:t>
            </a:r>
            <a:endParaRPr lang="en-US" sz="2000">
              <a:cs typeface="Calibri"/>
            </a:endParaRPr>
          </a:p>
        </p:txBody>
      </p:sp>
      <p:sp>
        <p:nvSpPr>
          <p:cNvPr id="4" name="Slide Number Placeholder 3">
            <a:extLst>
              <a:ext uri="{FF2B5EF4-FFF2-40B4-BE49-F238E27FC236}">
                <a16:creationId xmlns:a16="http://schemas.microsoft.com/office/drawing/2014/main" id="{D6B29EBE-AD54-7108-08A4-6EAE18E57E88}"/>
              </a:ext>
            </a:extLst>
          </p:cNvPr>
          <p:cNvSpPr>
            <a:spLocks noGrp="1"/>
          </p:cNvSpPr>
          <p:nvPr>
            <p:ph type="sldNum" sz="quarter" idx="12"/>
          </p:nvPr>
        </p:nvSpPr>
        <p:spPr/>
        <p:txBody>
          <a:bodyPr/>
          <a:lstStyle/>
          <a:p>
            <a:fld id="{DE91C4F8-409B-4281-9A15-519410F64278}" type="slidenum">
              <a:rPr lang="en-CH" smtClean="0"/>
              <a:t>6</a:t>
            </a:fld>
            <a:endParaRPr lang="en-CH"/>
          </a:p>
        </p:txBody>
      </p:sp>
    </p:spTree>
    <p:extLst>
      <p:ext uri="{BB962C8B-B14F-4D97-AF65-F5344CB8AC3E}">
        <p14:creationId xmlns:p14="http://schemas.microsoft.com/office/powerpoint/2010/main" val="308221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F66FA-E117-1BFD-2FFC-F8674CA020AA}"/>
              </a:ext>
            </a:extLst>
          </p:cNvPr>
          <p:cNvSpPr>
            <a:spLocks noGrp="1"/>
          </p:cNvSpPr>
          <p:nvPr>
            <p:ph type="title"/>
          </p:nvPr>
        </p:nvSpPr>
        <p:spPr>
          <a:xfrm>
            <a:off x="762000" y="1138036"/>
            <a:ext cx="4085665" cy="1402470"/>
          </a:xfrm>
        </p:spPr>
        <p:txBody>
          <a:bodyPr vert="horz" lIns="91440" tIns="45720" rIns="91440" bIns="45720" rtlCol="0" anchor="t">
            <a:normAutofit/>
          </a:bodyPr>
          <a:lstStyle/>
          <a:p>
            <a:r>
              <a:rPr lang="en-US" sz="3200"/>
              <a:t>Dataset 2: Geospatial Data</a:t>
            </a:r>
          </a:p>
        </p:txBody>
      </p:sp>
      <p:cxnSp>
        <p:nvCxnSpPr>
          <p:cNvPr id="11" name="Straight Connector 10">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DD7B04B-2F41-BBA4-D457-E635232A6026}"/>
              </a:ext>
            </a:extLst>
          </p:cNvPr>
          <p:cNvSpPr>
            <a:spLocks noGrp="1"/>
          </p:cNvSpPr>
          <p:nvPr>
            <p:ph sz="half" idx="1"/>
          </p:nvPr>
        </p:nvSpPr>
        <p:spPr>
          <a:xfrm>
            <a:off x="762000" y="2551176"/>
            <a:ext cx="4085665" cy="3591207"/>
          </a:xfrm>
        </p:spPr>
        <p:txBody>
          <a:bodyPr vert="horz" lIns="91440" tIns="45720" rIns="91440" bIns="45720" rtlCol="0" anchor="t">
            <a:normAutofit/>
          </a:bodyPr>
          <a:lstStyle/>
          <a:p>
            <a:r>
              <a:rPr lang="en-US" sz="2000" i="1"/>
              <a:t>#edges </a:t>
            </a:r>
            <a:r>
              <a:rPr lang="en-US" sz="2000"/>
              <a:t>= 56’466</a:t>
            </a:r>
          </a:p>
          <a:p>
            <a:r>
              <a:rPr lang="en-US" sz="2000"/>
              <a:t>Intersections between roads</a:t>
            </a:r>
            <a:endParaRPr lang="en-US" sz="2000">
              <a:cs typeface="Calibri"/>
            </a:endParaRPr>
          </a:p>
          <a:p>
            <a:r>
              <a:rPr lang="en-US" sz="2000"/>
              <a:t>pedestrian pathways</a:t>
            </a:r>
            <a:endParaRPr lang="en-US" sz="2000">
              <a:cs typeface="Calibri"/>
            </a:endParaRPr>
          </a:p>
          <a:p>
            <a:r>
              <a:rPr lang="en-US" sz="2000"/>
              <a:t>Undirected</a:t>
            </a:r>
            <a:endParaRPr lang="en-US" sz="2000">
              <a:cs typeface="Calibri"/>
            </a:endParaRPr>
          </a:p>
          <a:p>
            <a:r>
              <a:rPr lang="en-US" sz="2000"/>
              <a:t>Weighted, based on distance (km)</a:t>
            </a:r>
            <a:endParaRPr lang="en-US" sz="2000">
              <a:cs typeface="Calibri"/>
            </a:endParaRPr>
          </a:p>
        </p:txBody>
      </p:sp>
      <p:pic>
        <p:nvPicPr>
          <p:cNvPr id="5" name="Picture 4">
            <a:extLst>
              <a:ext uri="{FF2B5EF4-FFF2-40B4-BE49-F238E27FC236}">
                <a16:creationId xmlns:a16="http://schemas.microsoft.com/office/drawing/2014/main" id="{483691B6-75DB-C036-21E5-A2384E9E4E6A}"/>
              </a:ext>
            </a:extLst>
          </p:cNvPr>
          <p:cNvPicPr>
            <a:picLocks noChangeAspect="1"/>
          </p:cNvPicPr>
          <p:nvPr/>
        </p:nvPicPr>
        <p:blipFill rotWithShape="1">
          <a:blip r:embed="rId3"/>
          <a:srcRect l="13203" t="12346" r="10790" b="11648"/>
          <a:stretch/>
        </p:blipFill>
        <p:spPr>
          <a:xfrm>
            <a:off x="5324262" y="0"/>
            <a:ext cx="6867896" cy="6858000"/>
          </a:xfrm>
          <a:prstGeom prst="rect">
            <a:avLst/>
          </a:prstGeom>
        </p:spPr>
      </p:pic>
      <p:sp>
        <p:nvSpPr>
          <p:cNvPr id="3" name="Slide Number Placeholder 2">
            <a:extLst>
              <a:ext uri="{FF2B5EF4-FFF2-40B4-BE49-F238E27FC236}">
                <a16:creationId xmlns:a16="http://schemas.microsoft.com/office/drawing/2014/main" id="{FF75F17A-CE0F-09D7-BEB5-9AB7803E2BFC}"/>
              </a:ext>
            </a:extLst>
          </p:cNvPr>
          <p:cNvSpPr>
            <a:spLocks noGrp="1"/>
          </p:cNvSpPr>
          <p:nvPr>
            <p:ph type="sldNum" sz="quarter" idx="12"/>
          </p:nvPr>
        </p:nvSpPr>
        <p:spPr/>
        <p:txBody>
          <a:bodyPr/>
          <a:lstStyle/>
          <a:p>
            <a:fld id="{DE91C4F8-409B-4281-9A15-519410F64278}" type="slidenum">
              <a:rPr lang="en-CH" smtClean="0"/>
              <a:t>7</a:t>
            </a:fld>
            <a:endParaRPr lang="en-CH"/>
          </a:p>
        </p:txBody>
      </p:sp>
    </p:spTree>
    <p:extLst>
      <p:ext uri="{BB962C8B-B14F-4D97-AF65-F5344CB8AC3E}">
        <p14:creationId xmlns:p14="http://schemas.microsoft.com/office/powerpoint/2010/main" val="1371263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up of a screen&#10;&#10;Description automatically generated">
            <a:extLst>
              <a:ext uri="{FF2B5EF4-FFF2-40B4-BE49-F238E27FC236}">
                <a16:creationId xmlns:a16="http://schemas.microsoft.com/office/drawing/2014/main" id="{679F91E8-A47D-9162-F6B5-E1E75C9B59EF}"/>
              </a:ext>
            </a:extLst>
          </p:cNvPr>
          <p:cNvPicPr>
            <a:picLocks noGrp="1" noRot="1" noChangeAspect="1" noMove="1" noResize="1" noEditPoints="1" noAdjustHandles="1" noChangeArrowheads="1" noChangeShapeType="1" noCrop="1"/>
          </p:cNvPicPr>
          <p:nvPr>
            <p:ph sz="half" idx="1"/>
          </p:nvPr>
        </p:nvPicPr>
        <p:blipFill>
          <a:blip r:embed="rId3"/>
          <a:stretch>
            <a:fillRect/>
          </a:stretch>
        </p:blipFill>
        <p:spPr>
          <a:xfrm>
            <a:off x="1315358" y="1599341"/>
            <a:ext cx="9561285" cy="4780642"/>
          </a:xfrm>
        </p:spPr>
      </p:pic>
      <p:sp>
        <p:nvSpPr>
          <p:cNvPr id="2" name="Title 1">
            <a:extLst>
              <a:ext uri="{FF2B5EF4-FFF2-40B4-BE49-F238E27FC236}">
                <a16:creationId xmlns:a16="http://schemas.microsoft.com/office/drawing/2014/main" id="{C271B045-9007-E83D-618B-901505B2732E}"/>
              </a:ext>
            </a:extLst>
          </p:cNvPr>
          <p:cNvSpPr>
            <a:spLocks noGrp="1"/>
          </p:cNvSpPr>
          <p:nvPr>
            <p:ph type="title"/>
          </p:nvPr>
        </p:nvSpPr>
        <p:spPr/>
        <p:txBody>
          <a:bodyPr/>
          <a:lstStyle/>
          <a:p>
            <a:r>
              <a:rPr lang="en-US">
                <a:ea typeface="Calibri Light"/>
                <a:cs typeface="Calibri Light"/>
              </a:rPr>
              <a:t>Datasets Side-by-Side</a:t>
            </a:r>
            <a:endParaRPr lang="en-US"/>
          </a:p>
        </p:txBody>
      </p:sp>
      <p:sp>
        <p:nvSpPr>
          <p:cNvPr id="3" name="Slide Number Placeholder 2">
            <a:extLst>
              <a:ext uri="{FF2B5EF4-FFF2-40B4-BE49-F238E27FC236}">
                <a16:creationId xmlns:a16="http://schemas.microsoft.com/office/drawing/2014/main" id="{FA3F4BC8-D6A8-4750-36C7-0C942C1C4C4A}"/>
              </a:ext>
            </a:extLst>
          </p:cNvPr>
          <p:cNvSpPr>
            <a:spLocks noGrp="1"/>
          </p:cNvSpPr>
          <p:nvPr>
            <p:ph type="sldNum" sz="quarter" idx="12"/>
          </p:nvPr>
        </p:nvSpPr>
        <p:spPr/>
        <p:txBody>
          <a:bodyPr/>
          <a:lstStyle/>
          <a:p>
            <a:fld id="{DE91C4F8-409B-4281-9A15-519410F64278}" type="slidenum">
              <a:rPr lang="en-CH" smtClean="0"/>
              <a:t>8</a:t>
            </a:fld>
            <a:endParaRPr lang="en-CH"/>
          </a:p>
        </p:txBody>
      </p:sp>
    </p:spTree>
    <p:extLst>
      <p:ext uri="{BB962C8B-B14F-4D97-AF65-F5344CB8AC3E}">
        <p14:creationId xmlns:p14="http://schemas.microsoft.com/office/powerpoint/2010/main" val="267077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530D6-22C0-997A-202D-CE29B9F0E6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B390C2-3CD2-A73D-B8A0-D32288343782}"/>
              </a:ext>
            </a:extLst>
          </p:cNvPr>
          <p:cNvSpPr>
            <a:spLocks noGrp="1"/>
          </p:cNvSpPr>
          <p:nvPr>
            <p:ph type="title"/>
          </p:nvPr>
        </p:nvSpPr>
        <p:spPr/>
        <p:txBody>
          <a:bodyPr/>
          <a:lstStyle/>
          <a:p>
            <a:r>
              <a:rPr lang="en-CA" dirty="0"/>
              <a:t>Data Loading</a:t>
            </a:r>
            <a:endParaRPr lang="en-CH" dirty="0"/>
          </a:p>
        </p:txBody>
      </p:sp>
      <p:sp>
        <p:nvSpPr>
          <p:cNvPr id="3" name="Content Placeholder 2">
            <a:extLst>
              <a:ext uri="{FF2B5EF4-FFF2-40B4-BE49-F238E27FC236}">
                <a16:creationId xmlns:a16="http://schemas.microsoft.com/office/drawing/2014/main" id="{EC8B6FD7-23F8-18B2-CE03-6AC247D79ECD}"/>
              </a:ext>
            </a:extLst>
          </p:cNvPr>
          <p:cNvSpPr>
            <a:spLocks noGrp="1"/>
          </p:cNvSpPr>
          <p:nvPr>
            <p:ph sz="half" idx="1"/>
          </p:nvPr>
        </p:nvSpPr>
        <p:spPr>
          <a:xfrm>
            <a:off x="838200" y="1825625"/>
            <a:ext cx="4501400" cy="4351338"/>
          </a:xfrm>
        </p:spPr>
        <p:txBody>
          <a:bodyPr vert="horz" lIns="91440" tIns="45720" rIns="91440" bIns="45720" rtlCol="0" anchor="t">
            <a:normAutofit/>
          </a:bodyPr>
          <a:lstStyle/>
          <a:p>
            <a:r>
              <a:rPr lang="en-CA" dirty="0" err="1"/>
              <a:t>GeoPandas</a:t>
            </a:r>
            <a:r>
              <a:rPr lang="en-CA" dirty="0"/>
              <a:t> for transformation</a:t>
            </a:r>
          </a:p>
          <a:p>
            <a:r>
              <a:rPr lang="en-CA" dirty="0"/>
              <a:t>H3 (hexagonal hierarchical geospatial indexing system)</a:t>
            </a:r>
          </a:p>
          <a:p>
            <a:r>
              <a:rPr lang="en-CA" dirty="0" err="1"/>
              <a:t>NetworkX</a:t>
            </a:r>
            <a:r>
              <a:rPr lang="en-CA" dirty="0"/>
              <a:t> for graphing</a:t>
            </a:r>
          </a:p>
        </p:txBody>
      </p:sp>
      <p:sp>
        <p:nvSpPr>
          <p:cNvPr id="4" name="Slide Number Placeholder 3">
            <a:extLst>
              <a:ext uri="{FF2B5EF4-FFF2-40B4-BE49-F238E27FC236}">
                <a16:creationId xmlns:a16="http://schemas.microsoft.com/office/drawing/2014/main" id="{88E5C97A-915B-AFCE-A676-875E78AAF733}"/>
              </a:ext>
            </a:extLst>
          </p:cNvPr>
          <p:cNvSpPr>
            <a:spLocks noGrp="1"/>
          </p:cNvSpPr>
          <p:nvPr>
            <p:ph type="sldNum" sz="quarter" idx="12"/>
          </p:nvPr>
        </p:nvSpPr>
        <p:spPr/>
        <p:txBody>
          <a:bodyPr/>
          <a:lstStyle/>
          <a:p>
            <a:fld id="{DE91C4F8-409B-4281-9A15-519410F64278}" type="slidenum">
              <a:rPr lang="en-CH" smtClean="0"/>
              <a:t>9</a:t>
            </a:fld>
            <a:endParaRPr lang="en-CH"/>
          </a:p>
        </p:txBody>
      </p:sp>
      <p:pic>
        <p:nvPicPr>
          <p:cNvPr id="6" name="Picture 5">
            <a:extLst>
              <a:ext uri="{FF2B5EF4-FFF2-40B4-BE49-F238E27FC236}">
                <a16:creationId xmlns:a16="http://schemas.microsoft.com/office/drawing/2014/main" id="{2838780B-3CAC-8B7E-A4C5-7517E4FDC78C}"/>
              </a:ext>
            </a:extLst>
          </p:cNvPr>
          <p:cNvPicPr>
            <a:picLocks noChangeAspect="1"/>
          </p:cNvPicPr>
          <p:nvPr/>
        </p:nvPicPr>
        <p:blipFill>
          <a:blip r:embed="rId3"/>
          <a:stretch>
            <a:fillRect/>
          </a:stretch>
        </p:blipFill>
        <p:spPr>
          <a:xfrm>
            <a:off x="5339600" y="1690688"/>
            <a:ext cx="6541999" cy="4013200"/>
          </a:xfrm>
          <a:prstGeom prst="rect">
            <a:avLst/>
          </a:prstGeom>
        </p:spPr>
      </p:pic>
      <p:sp>
        <p:nvSpPr>
          <p:cNvPr id="8" name="Rectangle 7">
            <a:extLst>
              <a:ext uri="{FF2B5EF4-FFF2-40B4-BE49-F238E27FC236}">
                <a16:creationId xmlns:a16="http://schemas.microsoft.com/office/drawing/2014/main" id="{ACBB4E98-C609-2532-2ED6-E2A6FAB63C9C}"/>
              </a:ext>
            </a:extLst>
          </p:cNvPr>
          <p:cNvSpPr/>
          <p:nvPr/>
        </p:nvSpPr>
        <p:spPr>
          <a:xfrm>
            <a:off x="6248653" y="1892867"/>
            <a:ext cx="720000" cy="720000"/>
          </a:xfrm>
          <a:prstGeom prst="rect">
            <a:avLst/>
          </a:prstGeom>
          <a:solidFill>
            <a:schemeClr val="accent1">
              <a:alpha val="2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8392761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159</TotalTime>
  <Words>792</Words>
  <Application>Microsoft Office PowerPoint</Application>
  <PresentationFormat>Widescreen</PresentationFormat>
  <Paragraphs>168</Paragraphs>
  <Slides>16</Slides>
  <Notes>16</Notes>
  <HiddenSlides>3</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Community Detection Between AED Locations and Population Density in Zürich</vt:lpstr>
      <vt:lpstr>Concept</vt:lpstr>
      <vt:lpstr>Goal</vt:lpstr>
      <vt:lpstr>Goal</vt:lpstr>
      <vt:lpstr>Network Source</vt:lpstr>
      <vt:lpstr>Dataset 1: AED Location</vt:lpstr>
      <vt:lpstr>Dataset 2: Geospatial Data</vt:lpstr>
      <vt:lpstr>Datasets Side-by-Side</vt:lpstr>
      <vt:lpstr>Data Loading</vt:lpstr>
      <vt:lpstr>Data Quality &amp; Preprocessing</vt:lpstr>
      <vt:lpstr>Network Analysis</vt:lpstr>
      <vt:lpstr>Network Exploration and Visualisation</vt:lpstr>
      <vt:lpstr>Graph Persistence and Data Enrichment</vt:lpstr>
      <vt:lpstr>Analytics</vt:lpstr>
      <vt:lpstr>Hypothesis and Test</vt:lpstr>
      <vt:lpstr>Thank you!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Analytics</dc:title>
  <dc:creator>Olivia Lecomte</dc:creator>
  <cp:lastModifiedBy>Olivia Lecomte</cp:lastModifiedBy>
  <cp:revision>1</cp:revision>
  <dcterms:created xsi:type="dcterms:W3CDTF">2024-03-08T15:56:59Z</dcterms:created>
  <dcterms:modified xsi:type="dcterms:W3CDTF">2024-03-22T13:19:22Z</dcterms:modified>
</cp:coreProperties>
</file>