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88" r:id="rId3"/>
    <p:sldId id="257" r:id="rId4"/>
    <p:sldId id="269" r:id="rId5"/>
    <p:sldId id="279" r:id="rId6"/>
    <p:sldId id="270" r:id="rId7"/>
    <p:sldId id="286" r:id="rId8"/>
    <p:sldId id="287" r:id="rId9"/>
    <p:sldId id="281" r:id="rId10"/>
    <p:sldId id="289" r:id="rId11"/>
    <p:sldId id="282" r:id="rId12"/>
    <p:sldId id="283" r:id="rId13"/>
    <p:sldId id="285" r:id="rId14"/>
    <p:sldId id="265" r:id="rId15"/>
    <p:sldId id="290" r:id="rId1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744892C-D70B-11E7-6DB6-96A7498C80F6}" name="Olivia Lecomte" initials="OL" userId="700223a0065a8982" providerId="Windows Live"/>
  <p188:author id="{95582667-6102-27E7-ED8E-01A166EB4B6B}" name="Guest User" initials="GU" userId="Guest User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A7A21D-369B-4365-83AB-C8E2BD489C93}" v="45" dt="2024-05-27T16:45:49.218"/>
    <p1510:client id="{5510B99F-F69B-4B79-A93D-85AA95EF3296}" v="1884" dt="2024-05-27T07:03:00.561"/>
    <p1510:client id="{828BD453-0F99-4A71-8EDD-3BD7832E0E8C}" v="15" dt="2024-05-27T19:56:54.786"/>
    <p1510:client id="{D51A05FE-EF53-41A1-A366-F40FBE2180B4}" v="25" dt="2024-05-27T19:35:00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6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D51A05FE-EF53-41A1-A366-F40FBE2180B4}"/>
    <pc:docChg chg="addSld delSld modSld">
      <pc:chgData name="Guest User" userId="" providerId="Windows Live" clId="Web-{D51A05FE-EF53-41A1-A366-F40FBE2180B4}" dt="2024-05-27T19:35:00.823" v="22"/>
      <pc:docMkLst>
        <pc:docMk/>
      </pc:docMkLst>
      <pc:sldChg chg="modSp">
        <pc:chgData name="Guest User" userId="" providerId="Windows Live" clId="Web-{D51A05FE-EF53-41A1-A366-F40FBE2180B4}" dt="2024-05-27T19:32:44.835" v="18" actId="20577"/>
        <pc:sldMkLst>
          <pc:docMk/>
          <pc:sldMk cId="3867983388" sldId="257"/>
        </pc:sldMkLst>
        <pc:spChg chg="mod">
          <ac:chgData name="Guest User" userId="" providerId="Windows Live" clId="Web-{D51A05FE-EF53-41A1-A366-F40FBE2180B4}" dt="2024-05-27T19:32:44.835" v="18" actId="20577"/>
          <ac:spMkLst>
            <pc:docMk/>
            <pc:sldMk cId="3867983388" sldId="257"/>
            <ac:spMk id="3" creationId="{6377E619-AF97-1498-CB08-6307F27B6BD0}"/>
          </ac:spMkLst>
        </pc:spChg>
      </pc:sldChg>
      <pc:sldChg chg="addSp delSp modSp new del mod setBg">
        <pc:chgData name="Guest User" userId="" providerId="Windows Live" clId="Web-{D51A05FE-EF53-41A1-A366-F40FBE2180B4}" dt="2024-05-27T19:35:00.823" v="22"/>
        <pc:sldMkLst>
          <pc:docMk/>
          <pc:sldMk cId="4243176413" sldId="291"/>
        </pc:sldMkLst>
        <pc:spChg chg="del">
          <ac:chgData name="Guest User" userId="" providerId="Windows Live" clId="Web-{D51A05FE-EF53-41A1-A366-F40FBE2180B4}" dt="2024-05-27T19:33:06.585" v="21"/>
          <ac:spMkLst>
            <pc:docMk/>
            <pc:sldMk cId="4243176413" sldId="291"/>
            <ac:spMk id="2" creationId="{E7FCDA9B-AEA1-038B-FEC4-5C91901797A5}"/>
          </ac:spMkLst>
        </pc:spChg>
        <pc:spChg chg="del">
          <ac:chgData name="Guest User" userId="" providerId="Windows Live" clId="Web-{D51A05FE-EF53-41A1-A366-F40FBE2180B4}" dt="2024-05-27T19:33:01.851" v="20"/>
          <ac:spMkLst>
            <pc:docMk/>
            <pc:sldMk cId="4243176413" sldId="291"/>
            <ac:spMk id="3" creationId="{20509433-C1E6-BADD-C21D-C35741D1B947}"/>
          </ac:spMkLst>
        </pc:spChg>
        <pc:spChg chg="del">
          <ac:chgData name="Guest User" userId="" providerId="Windows Live" clId="Web-{D51A05FE-EF53-41A1-A366-F40FBE2180B4}" dt="2024-05-27T19:33:06.585" v="21"/>
          <ac:spMkLst>
            <pc:docMk/>
            <pc:sldMk cId="4243176413" sldId="291"/>
            <ac:spMk id="4" creationId="{C2148FD7-95D8-4E01-9972-A2009AD5C65B}"/>
          </ac:spMkLst>
        </pc:spChg>
        <pc:spChg chg="mod">
          <ac:chgData name="Guest User" userId="" providerId="Windows Live" clId="Web-{D51A05FE-EF53-41A1-A366-F40FBE2180B4}" dt="2024-05-27T19:33:06.585" v="21"/>
          <ac:spMkLst>
            <pc:docMk/>
            <pc:sldMk cId="4243176413" sldId="291"/>
            <ac:spMk id="5" creationId="{2FBA4DA4-9D6C-E287-3FAE-D2C6C95E72B3}"/>
          </ac:spMkLst>
        </pc:spChg>
        <pc:picChg chg="add mod ord">
          <ac:chgData name="Guest User" userId="" providerId="Windows Live" clId="Web-{D51A05FE-EF53-41A1-A366-F40FBE2180B4}" dt="2024-05-27T19:33:06.585" v="21"/>
          <ac:picMkLst>
            <pc:docMk/>
            <pc:sldMk cId="4243176413" sldId="291"/>
            <ac:picMk id="6" creationId="{8A0DB3ED-321F-DC14-AF84-6C8875872B11}"/>
          </ac:picMkLst>
        </pc:picChg>
      </pc:sldChg>
    </pc:docChg>
  </pc:docChgLst>
  <pc:docChgLst>
    <pc:chgData name="Guest User" providerId="Windows Live" clId="Web-{9A8D64DF-72FF-4C2B-968D-DB6A9AE53D25}"/>
    <pc:docChg chg="delSld modSld">
      <pc:chgData name="Guest User" userId="" providerId="Windows Live" clId="Web-{9A8D64DF-72FF-4C2B-968D-DB6A9AE53D25}" dt="2024-05-26T19:39:25.367" v="236" actId="20577"/>
      <pc:docMkLst>
        <pc:docMk/>
      </pc:docMkLst>
      <pc:sldChg chg="modSp">
        <pc:chgData name="Guest User" userId="" providerId="Windows Live" clId="Web-{9A8D64DF-72FF-4C2B-968D-DB6A9AE53D25}" dt="2024-05-26T19:37:41.957" v="160" actId="20577"/>
        <pc:sldMkLst>
          <pc:docMk/>
          <pc:sldMk cId="3867983388" sldId="257"/>
        </pc:sldMkLst>
        <pc:spChg chg="mod">
          <ac:chgData name="Guest User" userId="" providerId="Windows Live" clId="Web-{9A8D64DF-72FF-4C2B-968D-DB6A9AE53D25}" dt="2024-05-26T19:37:41.957" v="160" actId="20577"/>
          <ac:spMkLst>
            <pc:docMk/>
            <pc:sldMk cId="3867983388" sldId="257"/>
            <ac:spMk id="3" creationId="{6377E619-AF97-1498-CB08-6307F27B6BD0}"/>
          </ac:spMkLst>
        </pc:spChg>
        <pc:picChg chg="mod">
          <ac:chgData name="Guest User" userId="" providerId="Windows Live" clId="Web-{9A8D64DF-72FF-4C2B-968D-DB6A9AE53D25}" dt="2024-05-26T19:35:06.062" v="86" actId="1076"/>
          <ac:picMkLst>
            <pc:docMk/>
            <pc:sldMk cId="3867983388" sldId="257"/>
            <ac:picMk id="6" creationId="{FB3C3850-5211-DB09-8452-BE5BDF77C41A}"/>
          </ac:picMkLst>
        </pc:picChg>
      </pc:sldChg>
      <pc:sldChg chg="del">
        <pc:chgData name="Guest User" userId="" providerId="Windows Live" clId="Web-{9A8D64DF-72FF-4C2B-968D-DB6A9AE53D25}" dt="2024-05-26T19:32:40.417" v="0"/>
        <pc:sldMkLst>
          <pc:docMk/>
          <pc:sldMk cId="3072061390" sldId="264"/>
        </pc:sldMkLst>
      </pc:sldChg>
      <pc:sldChg chg="del">
        <pc:chgData name="Guest User" userId="" providerId="Windows Live" clId="Web-{9A8D64DF-72FF-4C2B-968D-DB6A9AE53D25}" dt="2024-05-26T19:33:21.153" v="61"/>
        <pc:sldMkLst>
          <pc:docMk/>
          <pc:sldMk cId="839276141" sldId="268"/>
        </pc:sldMkLst>
      </pc:sldChg>
      <pc:sldChg chg="modSp">
        <pc:chgData name="Guest User" userId="" providerId="Windows Live" clId="Web-{9A8D64DF-72FF-4C2B-968D-DB6A9AE53D25}" dt="2024-05-26T19:39:25.367" v="236" actId="20577"/>
        <pc:sldMkLst>
          <pc:docMk/>
          <pc:sldMk cId="2646934384" sldId="269"/>
        </pc:sldMkLst>
        <pc:spChg chg="mod">
          <ac:chgData name="Guest User" userId="" providerId="Windows Live" clId="Web-{9A8D64DF-72FF-4C2B-968D-DB6A9AE53D25}" dt="2024-05-26T19:39:25.367" v="236" actId="20577"/>
          <ac:spMkLst>
            <pc:docMk/>
            <pc:sldMk cId="2646934384" sldId="269"/>
            <ac:spMk id="3" creationId="{13CD77AD-9557-B677-220C-6EAD7F77F0EC}"/>
          </ac:spMkLst>
        </pc:spChg>
      </pc:sldChg>
      <pc:sldChg chg="del">
        <pc:chgData name="Guest User" userId="" providerId="Windows Live" clId="Web-{9A8D64DF-72FF-4C2B-968D-DB6A9AE53D25}" dt="2024-05-26T19:34:20.248" v="81"/>
        <pc:sldMkLst>
          <pc:docMk/>
          <pc:sldMk cId="2595656673" sldId="271"/>
        </pc:sldMkLst>
      </pc:sldChg>
      <pc:sldChg chg="del">
        <pc:chgData name="Guest User" userId="" providerId="Windows Live" clId="Web-{9A8D64DF-72FF-4C2B-968D-DB6A9AE53D25}" dt="2024-05-26T19:33:27.137" v="63"/>
        <pc:sldMkLst>
          <pc:docMk/>
          <pc:sldMk cId="590676365" sldId="272"/>
        </pc:sldMkLst>
      </pc:sldChg>
      <pc:sldChg chg="del">
        <pc:chgData name="Guest User" userId="" providerId="Windows Live" clId="Web-{9A8D64DF-72FF-4C2B-968D-DB6A9AE53D25}" dt="2024-05-26T19:33:29.137" v="64"/>
        <pc:sldMkLst>
          <pc:docMk/>
          <pc:sldMk cId="365924381" sldId="274"/>
        </pc:sldMkLst>
      </pc:sldChg>
      <pc:sldChg chg="del">
        <pc:chgData name="Guest User" userId="" providerId="Windows Live" clId="Web-{9A8D64DF-72FF-4C2B-968D-DB6A9AE53D25}" dt="2024-05-26T19:34:14.560" v="78"/>
        <pc:sldMkLst>
          <pc:docMk/>
          <pc:sldMk cId="2549985591" sldId="275"/>
        </pc:sldMkLst>
      </pc:sldChg>
      <pc:sldChg chg="del">
        <pc:chgData name="Guest User" userId="" providerId="Windows Live" clId="Web-{9A8D64DF-72FF-4C2B-968D-DB6A9AE53D25}" dt="2024-05-26T19:34:16.639" v="79"/>
        <pc:sldMkLst>
          <pc:docMk/>
          <pc:sldMk cId="449607969" sldId="276"/>
        </pc:sldMkLst>
      </pc:sldChg>
      <pc:sldChg chg="del">
        <pc:chgData name="Guest User" userId="" providerId="Windows Live" clId="Web-{9A8D64DF-72FF-4C2B-968D-DB6A9AE53D25}" dt="2024-05-26T19:34:18.420" v="80"/>
        <pc:sldMkLst>
          <pc:docMk/>
          <pc:sldMk cId="2652795403" sldId="277"/>
        </pc:sldMkLst>
      </pc:sldChg>
      <pc:sldChg chg="del">
        <pc:chgData name="Guest User" userId="" providerId="Windows Live" clId="Web-{9A8D64DF-72FF-4C2B-968D-DB6A9AE53D25}" dt="2024-05-26T19:33:23.074" v="62"/>
        <pc:sldMkLst>
          <pc:docMk/>
          <pc:sldMk cId="3805493689" sldId="278"/>
        </pc:sldMkLst>
      </pc:sldChg>
      <pc:sldChg chg="del">
        <pc:chgData name="Guest User" userId="" providerId="Windows Live" clId="Web-{9A8D64DF-72FF-4C2B-968D-DB6A9AE53D25}" dt="2024-05-26T19:33:33.512" v="65"/>
        <pc:sldMkLst>
          <pc:docMk/>
          <pc:sldMk cId="471813053" sldId="280"/>
        </pc:sldMkLst>
      </pc:sldChg>
      <pc:sldChg chg="modSp">
        <pc:chgData name="Guest User" userId="" providerId="Windows Live" clId="Web-{9A8D64DF-72FF-4C2B-968D-DB6A9AE53D25}" dt="2024-05-26T19:34:41.280" v="85" actId="1076"/>
        <pc:sldMkLst>
          <pc:docMk/>
          <pc:sldMk cId="1843969499" sldId="286"/>
        </pc:sldMkLst>
        <pc:picChg chg="mod">
          <ac:chgData name="Guest User" userId="" providerId="Windows Live" clId="Web-{9A8D64DF-72FF-4C2B-968D-DB6A9AE53D25}" dt="2024-05-26T19:34:41.280" v="85" actId="1076"/>
          <ac:picMkLst>
            <pc:docMk/>
            <pc:sldMk cId="1843969499" sldId="286"/>
            <ac:picMk id="4" creationId="{09383F3D-243B-7770-01CA-EEAC6778E8C9}"/>
          </ac:picMkLst>
        </pc:picChg>
        <pc:picChg chg="mod">
          <ac:chgData name="Guest User" userId="" providerId="Windows Live" clId="Web-{9A8D64DF-72FF-4C2B-968D-DB6A9AE53D25}" dt="2024-05-26T19:34:38.389" v="84" actId="1076"/>
          <ac:picMkLst>
            <pc:docMk/>
            <pc:sldMk cId="1843969499" sldId="286"/>
            <ac:picMk id="7" creationId="{B6AF6C0E-32B4-6D6D-B25B-94BA1C91423F}"/>
          </ac:picMkLst>
        </pc:picChg>
      </pc:sldChg>
      <pc:sldChg chg="modSp">
        <pc:chgData name="Guest User" userId="" providerId="Windows Live" clId="Web-{9A8D64DF-72FF-4C2B-968D-DB6A9AE53D25}" dt="2024-05-26T19:33:54.919" v="77" actId="20577"/>
        <pc:sldMkLst>
          <pc:docMk/>
          <pc:sldMk cId="3157921893" sldId="287"/>
        </pc:sldMkLst>
        <pc:spChg chg="mod">
          <ac:chgData name="Guest User" userId="" providerId="Windows Live" clId="Web-{9A8D64DF-72FF-4C2B-968D-DB6A9AE53D25}" dt="2024-05-26T19:33:54.919" v="77" actId="20577"/>
          <ac:spMkLst>
            <pc:docMk/>
            <pc:sldMk cId="3157921893" sldId="287"/>
            <ac:spMk id="8" creationId="{7B80D9EE-8CC2-E064-CC69-F54B6777D86C}"/>
          </ac:spMkLst>
        </pc:spChg>
      </pc:sldChg>
      <pc:sldChg chg="modSp">
        <pc:chgData name="Guest User" userId="" providerId="Windows Live" clId="Web-{9A8D64DF-72FF-4C2B-968D-DB6A9AE53D25}" dt="2024-05-26T19:35:39.954" v="107" actId="20577"/>
        <pc:sldMkLst>
          <pc:docMk/>
          <pc:sldMk cId="2068825499" sldId="288"/>
        </pc:sldMkLst>
        <pc:spChg chg="mod">
          <ac:chgData name="Guest User" userId="" providerId="Windows Live" clId="Web-{9A8D64DF-72FF-4C2B-968D-DB6A9AE53D25}" dt="2024-05-26T19:32:46.136" v="12" actId="20577"/>
          <ac:spMkLst>
            <pc:docMk/>
            <pc:sldMk cId="2068825499" sldId="288"/>
            <ac:spMk id="2" creationId="{1FBC211C-75FC-FC5D-A5DA-5B3CB6510011}"/>
          </ac:spMkLst>
        </pc:spChg>
        <pc:spChg chg="mod">
          <ac:chgData name="Guest User" userId="" providerId="Windows Live" clId="Web-{9A8D64DF-72FF-4C2B-968D-DB6A9AE53D25}" dt="2024-05-26T19:35:39.954" v="107" actId="20577"/>
          <ac:spMkLst>
            <pc:docMk/>
            <pc:sldMk cId="2068825499" sldId="288"/>
            <ac:spMk id="3" creationId="{5D1CB83D-03F3-3FA0-6273-97D05903D6C4}"/>
          </ac:spMkLst>
        </pc:spChg>
      </pc:sldChg>
      <pc:sldChg chg="del">
        <pc:chgData name="Guest User" userId="" providerId="Windows Live" clId="Web-{9A8D64DF-72FF-4C2B-968D-DB6A9AE53D25}" dt="2024-05-26T19:35:43.235" v="108"/>
        <pc:sldMkLst>
          <pc:docMk/>
          <pc:sldMk cId="2672113069" sldId="289"/>
        </pc:sldMkLst>
      </pc:sldChg>
    </pc:docChg>
  </pc:docChgLst>
  <pc:docChgLst>
    <pc:chgData name="Guest User" providerId="Windows Live" clId="Web-{21E87920-242C-4BF9-B7FA-F4FCF917566C}"/>
    <pc:docChg chg="modSld">
      <pc:chgData name="Guest User" userId="" providerId="Windows Live" clId="Web-{21E87920-242C-4BF9-B7FA-F4FCF917566C}" dt="2024-05-27T07:14:35.418" v="542" actId="20577"/>
      <pc:docMkLst>
        <pc:docMk/>
      </pc:docMkLst>
      <pc:sldChg chg="modSp modCm">
        <pc:chgData name="Guest User" userId="" providerId="Windows Live" clId="Web-{21E87920-242C-4BF9-B7FA-F4FCF917566C}" dt="2024-05-27T06:55:16.852" v="500" actId="20577"/>
        <pc:sldMkLst>
          <pc:docMk/>
          <pc:sldMk cId="3867983388" sldId="257"/>
        </pc:sldMkLst>
        <pc:spChg chg="mod">
          <ac:chgData name="Guest User" userId="" providerId="Windows Live" clId="Web-{21E87920-242C-4BF9-B7FA-F4FCF917566C}" dt="2024-05-27T06:55:16.852" v="500" actId="20577"/>
          <ac:spMkLst>
            <pc:docMk/>
            <pc:sldMk cId="3867983388" sldId="257"/>
            <ac:spMk id="3" creationId="{6377E619-AF97-1498-CB08-6307F27B6BD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Guest User" userId="" providerId="Windows Live" clId="Web-{21E87920-242C-4BF9-B7FA-F4FCF917566C}" dt="2024-05-27T06:35:35.624" v="68"/>
              <pc2:cmMkLst xmlns:pc2="http://schemas.microsoft.com/office/powerpoint/2019/9/main/command">
                <pc:docMk/>
                <pc:sldMk cId="3867983388" sldId="257"/>
                <pc2:cmMk id="{722C0D51-F618-42B3-875C-43DA63DD1126}"/>
              </pc2:cmMkLst>
              <pc226:cmRplyChg chg="add">
                <pc226:chgData name="Guest User" userId="" providerId="Windows Live" clId="Web-{21E87920-242C-4BF9-B7FA-F4FCF917566C}" dt="2024-05-27T06:35:35.624" v="68"/>
                <pc2:cmRplyMkLst xmlns:pc2="http://schemas.microsoft.com/office/powerpoint/2019/9/main/command">
                  <pc:docMk/>
                  <pc:sldMk cId="3867983388" sldId="257"/>
                  <pc2:cmMk id="{722C0D51-F618-42B3-875C-43DA63DD1126}"/>
                  <pc2:cmRplyMk id="{A74329BD-253F-4A2E-89D8-D72DFC824B4C}"/>
                </pc2:cmRplyMkLst>
              </pc226:cmRplyChg>
            </pc226:cmChg>
          </p:ext>
        </pc:extLst>
      </pc:sldChg>
      <pc:sldChg chg="modSp">
        <pc:chgData name="Guest User" userId="" providerId="Windows Live" clId="Web-{21E87920-242C-4BF9-B7FA-F4FCF917566C}" dt="2024-05-27T06:52:02.198" v="487" actId="20577"/>
        <pc:sldMkLst>
          <pc:docMk/>
          <pc:sldMk cId="2286438241" sldId="281"/>
        </pc:sldMkLst>
        <pc:spChg chg="mod">
          <ac:chgData name="Guest User" userId="" providerId="Windows Live" clId="Web-{21E87920-242C-4BF9-B7FA-F4FCF917566C}" dt="2024-05-27T06:52:02.198" v="487" actId="20577"/>
          <ac:spMkLst>
            <pc:docMk/>
            <pc:sldMk cId="2286438241" sldId="281"/>
            <ac:spMk id="4" creationId="{6C033196-6881-7ACC-DB8A-066492FAD251}"/>
          </ac:spMkLst>
        </pc:spChg>
        <pc:spChg chg="mod">
          <ac:chgData name="Guest User" userId="" providerId="Windows Live" clId="Web-{21E87920-242C-4BF9-B7FA-F4FCF917566C}" dt="2024-05-27T06:51:41.447" v="411" actId="20577"/>
          <ac:spMkLst>
            <pc:docMk/>
            <pc:sldMk cId="2286438241" sldId="281"/>
            <ac:spMk id="6" creationId="{D4419A8D-760F-287C-4E69-566670E7305B}"/>
          </ac:spMkLst>
        </pc:spChg>
      </pc:sldChg>
      <pc:sldChg chg="modSp addCm">
        <pc:chgData name="Guest User" userId="" providerId="Windows Live" clId="Web-{21E87920-242C-4BF9-B7FA-F4FCF917566C}" dt="2024-05-27T06:54:00.534" v="491"/>
        <pc:sldMkLst>
          <pc:docMk/>
          <pc:sldMk cId="3273468232" sldId="285"/>
        </pc:sldMkLst>
        <pc:spChg chg="mod">
          <ac:chgData name="Guest User" userId="" providerId="Windows Live" clId="Web-{21E87920-242C-4BF9-B7FA-F4FCF917566C}" dt="2024-05-27T06:34:43.042" v="10" actId="20577"/>
          <ac:spMkLst>
            <pc:docMk/>
            <pc:sldMk cId="3273468232" sldId="285"/>
            <ac:spMk id="6" creationId="{1DD6CC81-60CD-A459-B06A-AE1822BEB82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uest User" userId="" providerId="Windows Live" clId="Web-{21E87920-242C-4BF9-B7FA-F4FCF917566C}" dt="2024-05-27T06:54:00.534" v="491"/>
              <pc2:cmMkLst xmlns:pc2="http://schemas.microsoft.com/office/powerpoint/2019/9/main/command">
                <pc:docMk/>
                <pc:sldMk cId="3273468232" sldId="285"/>
                <pc2:cmMk id="{88B108F9-3A4A-4DF9-AD0C-BB195A926F2C}"/>
              </pc2:cmMkLst>
            </pc226:cmChg>
          </p:ext>
        </pc:extLst>
      </pc:sldChg>
      <pc:sldChg chg="modSp delCm modCm">
        <pc:chgData name="Guest User" userId="" providerId="Windows Live" clId="Web-{21E87920-242C-4BF9-B7FA-F4FCF917566C}" dt="2024-05-27T06:40:38.941" v="255"/>
        <pc:sldMkLst>
          <pc:docMk/>
          <pc:sldMk cId="1843969499" sldId="286"/>
        </pc:sldMkLst>
        <pc:spChg chg="mod">
          <ac:chgData name="Guest User" userId="" providerId="Windows Live" clId="Web-{21E87920-242C-4BF9-B7FA-F4FCF917566C}" dt="2024-05-27T06:34:06.212" v="8" actId="20577"/>
          <ac:spMkLst>
            <pc:docMk/>
            <pc:sldMk cId="1843969499" sldId="286"/>
            <ac:spMk id="8" creationId="{7B80D9EE-8CC2-E064-CC69-F54B6777D86C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Guest User" userId="" providerId="Windows Live" clId="Web-{21E87920-242C-4BF9-B7FA-F4FCF917566C}" dt="2024-05-27T06:40:38.941" v="255"/>
              <pc2:cmMkLst xmlns:pc2="http://schemas.microsoft.com/office/powerpoint/2019/9/main/command">
                <pc:docMk/>
                <pc:sldMk cId="1843969499" sldId="286"/>
                <pc2:cmMk id="{E3D68C59-BB92-46E9-921B-DC6F905FB4F1}"/>
              </pc2:cmMkLst>
            </pc226:cmChg>
            <pc226:cmChg xmlns:pc226="http://schemas.microsoft.com/office/powerpoint/2022/06/main/command" chg="del">
              <pc226:chgData name="Guest User" userId="" providerId="Windows Live" clId="Web-{21E87920-242C-4BF9-B7FA-F4FCF917566C}" dt="2024-05-27T06:40:37.488" v="254"/>
              <pc2:cmMkLst xmlns:pc2="http://schemas.microsoft.com/office/powerpoint/2019/9/main/command">
                <pc:docMk/>
                <pc:sldMk cId="1843969499" sldId="286"/>
                <pc2:cmMk id="{F1F3E787-AC69-460C-9152-C8500CDA6AAB}"/>
              </pc2:cmMkLst>
            </pc226:cmChg>
          </p:ext>
        </pc:extLst>
      </pc:sldChg>
      <pc:sldChg chg="addCm delCm">
        <pc:chgData name="Guest User" userId="" providerId="Windows Live" clId="Web-{21E87920-242C-4BF9-B7FA-F4FCF917566C}" dt="2024-05-27T06:40:46.895" v="256"/>
        <pc:sldMkLst>
          <pc:docMk/>
          <pc:sldMk cId="3157921893" sldId="28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Guest User" userId="" providerId="Windows Live" clId="Web-{21E87920-242C-4BF9-B7FA-F4FCF917566C}" dt="2024-05-27T06:40:46.895" v="256"/>
              <pc2:cmMkLst xmlns:pc2="http://schemas.microsoft.com/office/powerpoint/2019/9/main/command">
                <pc:docMk/>
                <pc:sldMk cId="3157921893" sldId="287"/>
                <pc2:cmMk id="{0B158724-DEDE-424D-B960-A5977BB2EE9A}"/>
              </pc2:cmMkLst>
            </pc226:cmChg>
          </p:ext>
        </pc:extLst>
      </pc:sldChg>
      <pc:sldChg chg="modSp addCm modCm">
        <pc:chgData name="Guest User" userId="" providerId="Windows Live" clId="Web-{21E87920-242C-4BF9-B7FA-F4FCF917566C}" dt="2024-05-27T06:52:44.498" v="490" actId="14100"/>
        <pc:sldMkLst>
          <pc:docMk/>
          <pc:sldMk cId="2068825499" sldId="288"/>
        </pc:sldMkLst>
        <pc:spChg chg="mod">
          <ac:chgData name="Guest User" userId="" providerId="Windows Live" clId="Web-{21E87920-242C-4BF9-B7FA-F4FCF917566C}" dt="2024-05-27T06:32:07.969" v="5" actId="20577"/>
          <ac:spMkLst>
            <pc:docMk/>
            <pc:sldMk cId="2068825499" sldId="288"/>
            <ac:spMk id="3" creationId="{5D1CB83D-03F3-3FA0-6273-97D05903D6C4}"/>
          </ac:spMkLst>
        </pc:spChg>
        <pc:picChg chg="mod">
          <ac:chgData name="Guest User" userId="" providerId="Windows Live" clId="Web-{21E87920-242C-4BF9-B7FA-F4FCF917566C}" dt="2024-05-27T06:52:44.498" v="490" actId="14100"/>
          <ac:picMkLst>
            <pc:docMk/>
            <pc:sldMk cId="2068825499" sldId="288"/>
            <ac:picMk id="6" creationId="{1E862D77-97EC-6B56-48B2-07920B491F0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uest User" userId="" providerId="Windows Live" clId="Web-{21E87920-242C-4BF9-B7FA-F4FCF917566C}" dt="2024-05-27T06:32:42.675" v="6"/>
              <pc2:cmMkLst xmlns:pc2="http://schemas.microsoft.com/office/powerpoint/2019/9/main/command">
                <pc:docMk/>
                <pc:sldMk cId="2068825499" sldId="288"/>
                <pc2:cmMk id="{BCB35017-37EE-4857-B4E5-1CCB26CC5DC2}"/>
              </pc2:cmMkLst>
              <pc226:cmRplyChg chg="add">
                <pc226:chgData name="Guest User" userId="" providerId="Windows Live" clId="Web-{21E87920-242C-4BF9-B7FA-F4FCF917566C}" dt="2024-05-27T06:32:42.675" v="6"/>
                <pc2:cmRplyMkLst xmlns:pc2="http://schemas.microsoft.com/office/powerpoint/2019/9/main/command">
                  <pc:docMk/>
                  <pc:sldMk cId="2068825499" sldId="288"/>
                  <pc2:cmMk id="{BCB35017-37EE-4857-B4E5-1CCB26CC5DC2}"/>
                  <pc2:cmRplyMk id="{2662CE9E-259E-4B05-9128-7F44380CDC98}"/>
                </pc2:cmRplyMkLst>
              </pc226:cmRplyChg>
            </pc226:cmChg>
          </p:ext>
        </pc:extLst>
      </pc:sldChg>
      <pc:sldChg chg="modSp">
        <pc:chgData name="Guest User" userId="" providerId="Windows Live" clId="Web-{21E87920-242C-4BF9-B7FA-F4FCF917566C}" dt="2024-05-27T07:14:35.418" v="542" actId="20577"/>
        <pc:sldMkLst>
          <pc:docMk/>
          <pc:sldMk cId="1932677563" sldId="290"/>
        </pc:sldMkLst>
        <pc:spChg chg="mod">
          <ac:chgData name="Guest User" userId="" providerId="Windows Live" clId="Web-{21E87920-242C-4BF9-B7FA-F4FCF917566C}" dt="2024-05-27T07:14:35.418" v="542" actId="20577"/>
          <ac:spMkLst>
            <pc:docMk/>
            <pc:sldMk cId="1932677563" sldId="290"/>
            <ac:spMk id="3" creationId="{BAB9FD89-9176-CF13-D89B-A893A2B17522}"/>
          </ac:spMkLst>
        </pc:spChg>
      </pc:sldChg>
    </pc:docChg>
  </pc:docChgLst>
  <pc:docChgLst>
    <pc:chgData name="Guest User" providerId="Windows Live" clId="Web-{00D7056F-0A2A-4395-9AE2-9931B78A05A1}"/>
    <pc:docChg chg="addSld modSld sldOrd">
      <pc:chgData name="Guest User" userId="" providerId="Windows Live" clId="Web-{00D7056F-0A2A-4395-9AE2-9931B78A05A1}" dt="2024-05-26T19:32:07.342" v="130"/>
      <pc:docMkLst>
        <pc:docMk/>
      </pc:docMkLst>
      <pc:sldChg chg="modSp">
        <pc:chgData name="Guest User" userId="" providerId="Windows Live" clId="Web-{00D7056F-0A2A-4395-9AE2-9931B78A05A1}" dt="2024-05-26T19:31:57.811" v="110" actId="20577"/>
        <pc:sldMkLst>
          <pc:docMk/>
          <pc:sldMk cId="3867983388" sldId="257"/>
        </pc:sldMkLst>
        <pc:spChg chg="mod">
          <ac:chgData name="Guest User" userId="" providerId="Windows Live" clId="Web-{00D7056F-0A2A-4395-9AE2-9931B78A05A1}" dt="2024-05-26T19:31:57.811" v="110" actId="20577"/>
          <ac:spMkLst>
            <pc:docMk/>
            <pc:sldMk cId="3867983388" sldId="257"/>
            <ac:spMk id="3" creationId="{6377E619-AF97-1498-CB08-6307F27B6BD0}"/>
          </ac:spMkLst>
        </pc:spChg>
        <pc:picChg chg="mod">
          <ac:chgData name="Guest User" userId="" providerId="Windows Live" clId="Web-{00D7056F-0A2A-4395-9AE2-9931B78A05A1}" dt="2024-05-26T19:26:23.801" v="1" actId="1076"/>
          <ac:picMkLst>
            <pc:docMk/>
            <pc:sldMk cId="3867983388" sldId="257"/>
            <ac:picMk id="6" creationId="{FB3C3850-5211-DB09-8452-BE5BDF77C41A}"/>
          </ac:picMkLst>
        </pc:picChg>
      </pc:sldChg>
      <pc:sldChg chg="modSp modCm">
        <pc:chgData name="Guest User" userId="" providerId="Windows Live" clId="Web-{00D7056F-0A2A-4395-9AE2-9931B78A05A1}" dt="2024-05-26T19:28:26.289" v="40" actId="20577"/>
        <pc:sldMkLst>
          <pc:docMk/>
          <pc:sldMk cId="3072061390" sldId="264"/>
        </pc:sldMkLst>
        <pc:spChg chg="mod">
          <ac:chgData name="Guest User" userId="" providerId="Windows Live" clId="Web-{00D7056F-0A2A-4395-9AE2-9931B78A05A1}" dt="2024-05-26T19:28:26.289" v="40" actId="20577"/>
          <ac:spMkLst>
            <pc:docMk/>
            <pc:sldMk cId="3072061390" sldId="264"/>
            <ac:spMk id="3" creationId="{6895D24E-19C6-2D8A-0DAB-C642D5C3DA3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Guest User" userId="" providerId="Windows Live" clId="Web-{00D7056F-0A2A-4395-9AE2-9931B78A05A1}" dt="2024-05-26T19:28:26.289" v="40" actId="20577"/>
              <pc2:cmMkLst xmlns:pc2="http://schemas.microsoft.com/office/powerpoint/2019/9/main/command">
                <pc:docMk/>
                <pc:sldMk cId="3072061390" sldId="264"/>
                <pc2:cmMk id="{ACD3A66B-F453-49F3-B5AF-1FA50D894324}"/>
              </pc2:cmMkLst>
            </pc226:cmChg>
          </p:ext>
        </pc:extLst>
      </pc:sldChg>
      <pc:sldChg chg="modSp">
        <pc:chgData name="Guest User" userId="" providerId="Windows Live" clId="Web-{00D7056F-0A2A-4395-9AE2-9931B78A05A1}" dt="2024-05-26T19:31:59.358" v="129" actId="20577"/>
        <pc:sldMkLst>
          <pc:docMk/>
          <pc:sldMk cId="2646934384" sldId="269"/>
        </pc:sldMkLst>
        <pc:spChg chg="mod">
          <ac:chgData name="Guest User" userId="" providerId="Windows Live" clId="Web-{00D7056F-0A2A-4395-9AE2-9931B78A05A1}" dt="2024-05-26T19:31:59.358" v="129" actId="20577"/>
          <ac:spMkLst>
            <pc:docMk/>
            <pc:sldMk cId="2646934384" sldId="269"/>
            <ac:spMk id="3" creationId="{13CD77AD-9557-B677-220C-6EAD7F77F0EC}"/>
          </ac:spMkLst>
        </pc:spChg>
        <pc:picChg chg="mod">
          <ac:chgData name="Guest User" userId="" providerId="Windows Live" clId="Web-{00D7056F-0A2A-4395-9AE2-9931B78A05A1}" dt="2024-05-26T19:31:07.903" v="79" actId="14100"/>
          <ac:picMkLst>
            <pc:docMk/>
            <pc:sldMk cId="2646934384" sldId="269"/>
            <ac:picMk id="6" creationId="{D4CFEFD7-5DF2-3E53-0D03-11AD4BBCE7A6}"/>
          </ac:picMkLst>
        </pc:picChg>
      </pc:sldChg>
      <pc:sldChg chg="mod modShow">
        <pc:chgData name="Guest User" userId="" providerId="Windows Live" clId="Web-{00D7056F-0A2A-4395-9AE2-9931B78A05A1}" dt="2024-05-26T19:32:07.342" v="130"/>
        <pc:sldMkLst>
          <pc:docMk/>
          <pc:sldMk cId="471813053" sldId="280"/>
        </pc:sldMkLst>
      </pc:sldChg>
      <pc:sldChg chg="new">
        <pc:chgData name="Guest User" userId="" providerId="Windows Live" clId="Web-{00D7056F-0A2A-4395-9AE2-9931B78A05A1}" dt="2024-05-26T19:26:06.207" v="0"/>
        <pc:sldMkLst>
          <pc:docMk/>
          <pc:sldMk cId="2068825499" sldId="288"/>
        </pc:sldMkLst>
      </pc:sldChg>
      <pc:sldChg chg="addSp delSp modSp add ord replId">
        <pc:chgData name="Guest User" userId="" providerId="Windows Live" clId="Web-{00D7056F-0A2A-4395-9AE2-9931B78A05A1}" dt="2024-05-26T19:29:13.478" v="74" actId="20577"/>
        <pc:sldMkLst>
          <pc:docMk/>
          <pc:sldMk cId="2672113069" sldId="289"/>
        </pc:sldMkLst>
        <pc:spChg chg="mod">
          <ac:chgData name="Guest User" userId="" providerId="Windows Live" clId="Web-{00D7056F-0A2A-4395-9AE2-9931B78A05A1}" dt="2024-05-26T19:27:42.147" v="29" actId="20577"/>
          <ac:spMkLst>
            <pc:docMk/>
            <pc:sldMk cId="2672113069" sldId="289"/>
            <ac:spMk id="3" creationId="{6377E619-AF97-1498-CB08-6307F27B6BD0}"/>
          </ac:spMkLst>
        </pc:spChg>
        <pc:spChg chg="add del mod">
          <ac:chgData name="Guest User" userId="" providerId="Windows Live" clId="Web-{00D7056F-0A2A-4395-9AE2-9931B78A05A1}" dt="2024-05-26T19:27:59.163" v="32"/>
          <ac:spMkLst>
            <pc:docMk/>
            <pc:sldMk cId="2672113069" sldId="289"/>
            <ac:spMk id="7" creationId="{352AF75B-F5F1-91A9-5B28-A68B0273EC0F}"/>
          </ac:spMkLst>
        </pc:spChg>
        <pc:spChg chg="del">
          <ac:chgData name="Guest User" userId="" providerId="Windows Live" clId="Web-{00D7056F-0A2A-4395-9AE2-9931B78A05A1}" dt="2024-05-26T19:27:10.990" v="9"/>
          <ac:spMkLst>
            <pc:docMk/>
            <pc:sldMk cId="2672113069" sldId="289"/>
            <ac:spMk id="8" creationId="{AB3EAF7A-F816-9C40-A72B-45DD90CEF196}"/>
          </ac:spMkLst>
        </pc:spChg>
        <pc:spChg chg="add del mod">
          <ac:chgData name="Guest User" userId="" providerId="Windows Live" clId="Web-{00D7056F-0A2A-4395-9AE2-9931B78A05A1}" dt="2024-05-26T19:28:16.773" v="36"/>
          <ac:spMkLst>
            <pc:docMk/>
            <pc:sldMk cId="2672113069" sldId="289"/>
            <ac:spMk id="10" creationId="{C68A20A1-390B-5885-F807-233175AF0BE3}"/>
          </ac:spMkLst>
        </pc:spChg>
        <pc:spChg chg="add mod">
          <ac:chgData name="Guest User" userId="" providerId="Windows Live" clId="Web-{00D7056F-0A2A-4395-9AE2-9931B78A05A1}" dt="2024-05-26T19:29:13.478" v="74" actId="20577"/>
          <ac:spMkLst>
            <pc:docMk/>
            <pc:sldMk cId="2672113069" sldId="289"/>
            <ac:spMk id="12" creationId="{B975ABE3-2A45-CFCA-4855-A2F1ACC0BF51}"/>
          </ac:spMkLst>
        </pc:spChg>
        <pc:picChg chg="del">
          <ac:chgData name="Guest User" userId="" providerId="Windows Live" clId="Web-{00D7056F-0A2A-4395-9AE2-9931B78A05A1}" dt="2024-05-26T19:26:38.786" v="4"/>
          <ac:picMkLst>
            <pc:docMk/>
            <pc:sldMk cId="2672113069" sldId="289"/>
            <ac:picMk id="6" creationId="{FB3C3850-5211-DB09-8452-BE5BDF77C41A}"/>
          </ac:picMkLst>
        </pc:picChg>
      </pc:sldChg>
    </pc:docChg>
  </pc:docChgLst>
  <pc:docChgLst>
    <pc:chgData name="Christian Galley" userId="3138dafccdf599aa" providerId="Windows Live" clId="Web-{84DAE4C4-B3E9-412A-861B-FEFFE198809A}"/>
    <pc:docChg chg="modSld">
      <pc:chgData name="Christian Galley" userId="3138dafccdf599aa" providerId="Windows Live" clId="Web-{84DAE4C4-B3E9-412A-861B-FEFFE198809A}" dt="2024-04-14T19:32:33.014" v="472" actId="20577"/>
      <pc:docMkLst>
        <pc:docMk/>
      </pc:docMkLst>
      <pc:sldChg chg="modSp">
        <pc:chgData name="Christian Galley" userId="3138dafccdf599aa" providerId="Windows Live" clId="Web-{84DAE4C4-B3E9-412A-861B-FEFFE198809A}" dt="2024-04-14T19:17:03.622" v="145" actId="20577"/>
        <pc:sldMkLst>
          <pc:docMk/>
          <pc:sldMk cId="84922121" sldId="258"/>
        </pc:sldMkLst>
        <pc:spChg chg="mod">
          <ac:chgData name="Christian Galley" userId="3138dafccdf599aa" providerId="Windows Live" clId="Web-{84DAE4C4-B3E9-412A-861B-FEFFE198809A}" dt="2024-04-14T19:17:03.622" v="145" actId="20577"/>
          <ac:spMkLst>
            <pc:docMk/>
            <pc:sldMk cId="84922121" sldId="258"/>
            <ac:spMk id="3" creationId="{11BB92A4-D35D-FBA5-4EBC-DCB38F83572E}"/>
          </ac:spMkLst>
        </pc:spChg>
      </pc:sldChg>
      <pc:sldChg chg="modSp">
        <pc:chgData name="Christian Galley" userId="3138dafccdf599aa" providerId="Windows Live" clId="Web-{84DAE4C4-B3E9-412A-861B-FEFFE198809A}" dt="2024-04-14T19:32:33.014" v="472" actId="20577"/>
        <pc:sldMkLst>
          <pc:docMk/>
          <pc:sldMk cId="3072061390" sldId="264"/>
        </pc:sldMkLst>
        <pc:spChg chg="mod">
          <ac:chgData name="Christian Galley" userId="3138dafccdf599aa" providerId="Windows Live" clId="Web-{84DAE4C4-B3E9-412A-861B-FEFFE198809A}" dt="2024-04-14T19:32:33.014" v="472" actId="20577"/>
          <ac:spMkLst>
            <pc:docMk/>
            <pc:sldMk cId="3072061390" sldId="264"/>
            <ac:spMk id="3" creationId="{6895D24E-19C6-2D8A-0DAB-C642D5C3DA32}"/>
          </ac:spMkLst>
        </pc:spChg>
      </pc:sldChg>
    </pc:docChg>
  </pc:docChgLst>
  <pc:docChgLst>
    <pc:chgData name="Christian Galley" userId="3138dafccdf599aa" providerId="Windows Live" clId="Web-{DCC36A4F-2294-416A-8251-6DC91604E518}"/>
    <pc:docChg chg="addSld modSld">
      <pc:chgData name="Christian Galley" userId="3138dafccdf599aa" providerId="Windows Live" clId="Web-{DCC36A4F-2294-416A-8251-6DC91604E518}" dt="2024-05-26T11:18:27.883" v="31" actId="1076"/>
      <pc:docMkLst>
        <pc:docMk/>
      </pc:docMkLst>
      <pc:sldChg chg="addSp delSp modSp">
        <pc:chgData name="Christian Galley" userId="3138dafccdf599aa" providerId="Windows Live" clId="Web-{DCC36A4F-2294-416A-8251-6DC91604E518}" dt="2024-05-26T11:18:27.883" v="31" actId="1076"/>
        <pc:sldMkLst>
          <pc:docMk/>
          <pc:sldMk cId="1843969499" sldId="286"/>
        </pc:sldMkLst>
        <pc:spChg chg="add del mod">
          <ac:chgData name="Christian Galley" userId="3138dafccdf599aa" providerId="Windows Live" clId="Web-{DCC36A4F-2294-416A-8251-6DC91604E518}" dt="2024-05-26T11:12:50.361" v="3"/>
          <ac:spMkLst>
            <pc:docMk/>
            <pc:sldMk cId="1843969499" sldId="286"/>
            <ac:spMk id="3" creationId="{A1915F33-40E8-1472-E67E-E25F6EA302AD}"/>
          </ac:spMkLst>
        </pc:spChg>
        <pc:spChg chg="mod">
          <ac:chgData name="Christian Galley" userId="3138dafccdf599aa" providerId="Windows Live" clId="Web-{DCC36A4F-2294-416A-8251-6DC91604E518}" dt="2024-05-26T11:09:09.464" v="1" actId="20577"/>
          <ac:spMkLst>
            <pc:docMk/>
            <pc:sldMk cId="1843969499" sldId="286"/>
            <ac:spMk id="6" creationId="{DC9061A4-5C13-601C-3203-058C6B6A8B6A}"/>
          </ac:spMkLst>
        </pc:spChg>
        <pc:spChg chg="mod">
          <ac:chgData name="Christian Galley" userId="3138dafccdf599aa" providerId="Windows Live" clId="Web-{DCC36A4F-2294-416A-8251-6DC91604E518}" dt="2024-05-26T11:13:57.792" v="14" actId="20577"/>
          <ac:spMkLst>
            <pc:docMk/>
            <pc:sldMk cId="1843969499" sldId="286"/>
            <ac:spMk id="8" creationId="{7B80D9EE-8CC2-E064-CC69-F54B6777D86C}"/>
          </ac:spMkLst>
        </pc:spChg>
        <pc:picChg chg="add mod ord">
          <ac:chgData name="Christian Galley" userId="3138dafccdf599aa" providerId="Windows Live" clId="Web-{DCC36A4F-2294-416A-8251-6DC91604E518}" dt="2024-05-26T11:18:27.883" v="31" actId="1076"/>
          <ac:picMkLst>
            <pc:docMk/>
            <pc:sldMk cId="1843969499" sldId="286"/>
            <ac:picMk id="4" creationId="{09383F3D-243B-7770-01CA-EEAC6778E8C9}"/>
          </ac:picMkLst>
        </pc:picChg>
        <pc:picChg chg="add mod">
          <ac:chgData name="Christian Galley" userId="3138dafccdf599aa" providerId="Windows Live" clId="Web-{DCC36A4F-2294-416A-8251-6DC91604E518}" dt="2024-05-26T11:18:15.477" v="29" actId="14100"/>
          <ac:picMkLst>
            <pc:docMk/>
            <pc:sldMk cId="1843969499" sldId="286"/>
            <ac:picMk id="7" creationId="{B6AF6C0E-32B4-6D6D-B25B-94BA1C91423F}"/>
          </ac:picMkLst>
        </pc:picChg>
        <pc:picChg chg="del">
          <ac:chgData name="Christian Galley" userId="3138dafccdf599aa" providerId="Windows Live" clId="Web-{DCC36A4F-2294-416A-8251-6DC91604E518}" dt="2024-05-26T11:12:44.767" v="2"/>
          <ac:picMkLst>
            <pc:docMk/>
            <pc:sldMk cId="1843969499" sldId="286"/>
            <ac:picMk id="17" creationId="{0238743F-E739-F571-D39B-37507AD96045}"/>
          </ac:picMkLst>
        </pc:picChg>
      </pc:sldChg>
      <pc:sldChg chg="add replId">
        <pc:chgData name="Christian Galley" userId="3138dafccdf599aa" providerId="Windows Live" clId="Web-{DCC36A4F-2294-416A-8251-6DC91604E518}" dt="2024-05-26T11:09:04.698" v="0"/>
        <pc:sldMkLst>
          <pc:docMk/>
          <pc:sldMk cId="3157921893" sldId="287"/>
        </pc:sldMkLst>
      </pc:sldChg>
    </pc:docChg>
  </pc:docChgLst>
  <pc:docChgLst>
    <pc:chgData name="Guest User" providerId="Windows Live" clId="Web-{48A7A21D-369B-4365-83AB-C8E2BD489C93}"/>
    <pc:docChg chg="modSld">
      <pc:chgData name="Guest User" userId="" providerId="Windows Live" clId="Web-{48A7A21D-369B-4365-83AB-C8E2BD489C93}" dt="2024-05-27T16:45:48.609" v="44" actId="20577"/>
      <pc:docMkLst>
        <pc:docMk/>
      </pc:docMkLst>
      <pc:sldChg chg="delCm">
        <pc:chgData name="Guest User" userId="" providerId="Windows Live" clId="Web-{48A7A21D-369B-4365-83AB-C8E2BD489C93}" dt="2024-05-27T14:55:13.893" v="1"/>
        <pc:sldMkLst>
          <pc:docMk/>
          <pc:sldMk cId="3867983388" sldId="25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Guest User" userId="" providerId="Windows Live" clId="Web-{48A7A21D-369B-4365-83AB-C8E2BD489C93}" dt="2024-05-27T14:55:13.893" v="1"/>
              <pc2:cmMkLst xmlns:pc2="http://schemas.microsoft.com/office/powerpoint/2019/9/main/command">
                <pc:docMk/>
                <pc:sldMk cId="3867983388" sldId="257"/>
                <pc2:cmMk id="{722C0D51-F618-42B3-875C-43DA63DD1126}"/>
              </pc2:cmMkLst>
            </pc226:cmChg>
          </p:ext>
        </pc:extLst>
      </pc:sldChg>
      <pc:sldChg chg="modSp">
        <pc:chgData name="Guest User" userId="" providerId="Windows Live" clId="Web-{48A7A21D-369B-4365-83AB-C8E2BD489C93}" dt="2024-05-27T14:57:02.600" v="10" actId="20577"/>
        <pc:sldMkLst>
          <pc:docMk/>
          <pc:sldMk cId="2646934384" sldId="269"/>
        </pc:sldMkLst>
        <pc:spChg chg="mod">
          <ac:chgData name="Guest User" userId="" providerId="Windows Live" clId="Web-{48A7A21D-369B-4365-83AB-C8E2BD489C93}" dt="2024-05-27T14:57:02.600" v="10" actId="20577"/>
          <ac:spMkLst>
            <pc:docMk/>
            <pc:sldMk cId="2646934384" sldId="269"/>
            <ac:spMk id="3" creationId="{13CD77AD-9557-B677-220C-6EAD7F77F0EC}"/>
          </ac:spMkLst>
        </pc:spChg>
      </pc:sldChg>
      <pc:sldChg chg="addSp modSp">
        <pc:chgData name="Guest User" userId="" providerId="Windows Live" clId="Web-{48A7A21D-369B-4365-83AB-C8E2BD489C93}" dt="2024-05-27T15:05:13.684" v="39"/>
        <pc:sldMkLst>
          <pc:docMk/>
          <pc:sldMk cId="3110606688" sldId="279"/>
        </pc:sldMkLst>
        <pc:spChg chg="add mod">
          <ac:chgData name="Guest User" userId="" providerId="Windows Live" clId="Web-{48A7A21D-369B-4365-83AB-C8E2BD489C93}" dt="2024-05-27T15:05:13.684" v="39"/>
          <ac:spMkLst>
            <pc:docMk/>
            <pc:sldMk cId="3110606688" sldId="279"/>
            <ac:spMk id="5" creationId="{3AA2CB7C-55A3-848F-9BCF-AD0CA06D4B04}"/>
          </ac:spMkLst>
        </pc:spChg>
      </pc:sldChg>
      <pc:sldChg chg="modSp">
        <pc:chgData name="Guest User" userId="" providerId="Windows Live" clId="Web-{48A7A21D-369B-4365-83AB-C8E2BD489C93}" dt="2024-05-27T16:45:48.609" v="44" actId="20577"/>
        <pc:sldMkLst>
          <pc:docMk/>
          <pc:sldMk cId="2286438241" sldId="281"/>
        </pc:sldMkLst>
        <pc:spChg chg="mod">
          <ac:chgData name="Guest User" userId="" providerId="Windows Live" clId="Web-{48A7A21D-369B-4365-83AB-C8E2BD489C93}" dt="2024-05-27T16:45:48.609" v="44" actId="20577"/>
          <ac:spMkLst>
            <pc:docMk/>
            <pc:sldMk cId="2286438241" sldId="281"/>
            <ac:spMk id="6" creationId="{D4419A8D-760F-287C-4E69-566670E7305B}"/>
          </ac:spMkLst>
        </pc:spChg>
      </pc:sldChg>
      <pc:sldChg chg="modSp delCm">
        <pc:chgData name="Guest User" userId="" providerId="Windows Live" clId="Web-{48A7A21D-369B-4365-83AB-C8E2BD489C93}" dt="2024-05-27T15:01:12.124" v="37" actId="20577"/>
        <pc:sldMkLst>
          <pc:docMk/>
          <pc:sldMk cId="3273468232" sldId="285"/>
        </pc:sldMkLst>
        <pc:spChg chg="mod">
          <ac:chgData name="Guest User" userId="" providerId="Windows Live" clId="Web-{48A7A21D-369B-4365-83AB-C8E2BD489C93}" dt="2024-05-27T15:01:12.124" v="37" actId="20577"/>
          <ac:spMkLst>
            <pc:docMk/>
            <pc:sldMk cId="3273468232" sldId="285"/>
            <ac:spMk id="4" creationId="{357F1166-0B48-E20E-A0D5-D8BE3285412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Guest User" userId="" providerId="Windows Live" clId="Web-{48A7A21D-369B-4365-83AB-C8E2BD489C93}" dt="2024-05-27T15:00:27.560" v="11"/>
              <pc2:cmMkLst xmlns:pc2="http://schemas.microsoft.com/office/powerpoint/2019/9/main/command">
                <pc:docMk/>
                <pc:sldMk cId="3273468232" sldId="285"/>
                <pc2:cmMk id="{88B108F9-3A4A-4DF9-AD0C-BB195A926F2C}"/>
              </pc2:cmMkLst>
            </pc226:cmChg>
          </p:ext>
        </pc:extLst>
      </pc:sldChg>
      <pc:sldChg chg="delCm">
        <pc:chgData name="Guest User" userId="" providerId="Windows Live" clId="Web-{48A7A21D-369B-4365-83AB-C8E2BD489C93}" dt="2024-05-27T14:55:06.268" v="0"/>
        <pc:sldMkLst>
          <pc:docMk/>
          <pc:sldMk cId="2068825499" sldId="28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Guest User" userId="" providerId="Windows Live" clId="Web-{48A7A21D-369B-4365-83AB-C8E2BD489C93}" dt="2024-05-27T14:55:06.268" v="0"/>
              <pc2:cmMkLst xmlns:pc2="http://schemas.microsoft.com/office/powerpoint/2019/9/main/command">
                <pc:docMk/>
                <pc:sldMk cId="2068825499" sldId="288"/>
                <pc2:cmMk id="{BCB35017-37EE-4857-B4E5-1CCB26CC5DC2}"/>
              </pc2:cmMkLst>
            </pc226:cmChg>
          </p:ext>
        </pc:extLst>
      </pc:sldChg>
    </pc:docChg>
  </pc:docChgLst>
  <pc:docChgLst>
    <pc:chgData name="Christian Galley" userId="3138dafccdf599aa" providerId="Windows Live" clId="Web-{B9469A84-30DD-4C16-823D-2D6EBF9C8340}"/>
    <pc:docChg chg="modSld">
      <pc:chgData name="Christian Galley" userId="3138dafccdf599aa" providerId="Windows Live" clId="Web-{B9469A84-30DD-4C16-823D-2D6EBF9C8340}" dt="2024-05-27T11:41:34.825" v="35" actId="1076"/>
      <pc:docMkLst>
        <pc:docMk/>
      </pc:docMkLst>
      <pc:sldChg chg="addSp modSp">
        <pc:chgData name="Christian Galley" userId="3138dafccdf599aa" providerId="Windows Live" clId="Web-{B9469A84-30DD-4C16-823D-2D6EBF9C8340}" dt="2024-05-27T11:41:07.370" v="29" actId="1076"/>
        <pc:sldMkLst>
          <pc:docMk/>
          <pc:sldMk cId="1843969499" sldId="286"/>
        </pc:sldMkLst>
        <pc:spChg chg="add mod">
          <ac:chgData name="Christian Galley" userId="3138dafccdf599aa" providerId="Windows Live" clId="Web-{B9469A84-30DD-4C16-823D-2D6EBF9C8340}" dt="2024-05-27T11:41:07.370" v="29" actId="1076"/>
          <ac:spMkLst>
            <pc:docMk/>
            <pc:sldMk cId="1843969499" sldId="286"/>
            <ac:spMk id="2" creationId="{11ACCD60-E318-4253-8C4A-462735DA9F5B}"/>
          </ac:spMkLst>
        </pc:spChg>
      </pc:sldChg>
      <pc:sldChg chg="addSp modSp">
        <pc:chgData name="Christian Galley" userId="3138dafccdf599aa" providerId="Windows Live" clId="Web-{B9469A84-30DD-4C16-823D-2D6EBF9C8340}" dt="2024-05-27T11:41:34.825" v="35" actId="1076"/>
        <pc:sldMkLst>
          <pc:docMk/>
          <pc:sldMk cId="3157921893" sldId="287"/>
        </pc:sldMkLst>
        <pc:spChg chg="add mod">
          <ac:chgData name="Christian Galley" userId="3138dafccdf599aa" providerId="Windows Live" clId="Web-{B9469A84-30DD-4C16-823D-2D6EBF9C8340}" dt="2024-05-27T11:41:34.825" v="35" actId="1076"/>
          <ac:spMkLst>
            <pc:docMk/>
            <pc:sldMk cId="3157921893" sldId="287"/>
            <ac:spMk id="2" creationId="{367EEBE0-3CAF-91C4-1496-2D9AA517A2A7}"/>
          </ac:spMkLst>
        </pc:spChg>
        <pc:picChg chg="mod">
          <ac:chgData name="Christian Galley" userId="3138dafccdf599aa" providerId="Windows Live" clId="Web-{B9469A84-30DD-4C16-823D-2D6EBF9C8340}" dt="2024-05-27T11:41:19.074" v="30" actId="1076"/>
          <ac:picMkLst>
            <pc:docMk/>
            <pc:sldMk cId="3157921893" sldId="287"/>
            <ac:picMk id="17" creationId="{0238743F-E739-F571-D39B-37507AD96045}"/>
          </ac:picMkLst>
        </pc:picChg>
      </pc:sldChg>
      <pc:sldChg chg="modSp">
        <pc:chgData name="Christian Galley" userId="3138dafccdf599aa" providerId="Windows Live" clId="Web-{B9469A84-30DD-4C16-823D-2D6EBF9C8340}" dt="2024-05-27T11:38:47.444" v="21" actId="20577"/>
        <pc:sldMkLst>
          <pc:docMk/>
          <pc:sldMk cId="1932677563" sldId="290"/>
        </pc:sldMkLst>
        <pc:spChg chg="mod">
          <ac:chgData name="Christian Galley" userId="3138dafccdf599aa" providerId="Windows Live" clId="Web-{B9469A84-30DD-4C16-823D-2D6EBF9C8340}" dt="2024-05-27T11:38:47.444" v="21" actId="20577"/>
          <ac:spMkLst>
            <pc:docMk/>
            <pc:sldMk cId="1932677563" sldId="290"/>
            <ac:spMk id="3" creationId="{BAB9FD89-9176-CF13-D89B-A893A2B17522}"/>
          </ac:spMkLst>
        </pc:spChg>
      </pc:sldChg>
    </pc:docChg>
  </pc:docChgLst>
  <pc:docChgLst>
    <pc:chgData name="Guest User" providerId="Windows Live" clId="Web-{4FA7E678-1AA2-4AFA-A8D7-CF68A2E3B620}"/>
    <pc:docChg chg="mod modSld">
      <pc:chgData name="Guest User" userId="" providerId="Windows Live" clId="Web-{4FA7E678-1AA2-4AFA-A8D7-CF68A2E3B620}" dt="2024-05-26T19:55:42.072" v="78"/>
      <pc:docMkLst>
        <pc:docMk/>
      </pc:docMkLst>
      <pc:sldChg chg="modSp addCm">
        <pc:chgData name="Guest User" userId="" providerId="Windows Live" clId="Web-{4FA7E678-1AA2-4AFA-A8D7-CF68A2E3B620}" dt="2024-05-26T19:54:11.551" v="70"/>
        <pc:sldMkLst>
          <pc:docMk/>
          <pc:sldMk cId="3867983388" sldId="257"/>
        </pc:sldMkLst>
        <pc:spChg chg="mod">
          <ac:chgData name="Guest User" userId="" providerId="Windows Live" clId="Web-{4FA7E678-1AA2-4AFA-A8D7-CF68A2E3B620}" dt="2024-05-26T19:53:51.971" v="69" actId="20577"/>
          <ac:spMkLst>
            <pc:docMk/>
            <pc:sldMk cId="3867983388" sldId="257"/>
            <ac:spMk id="3" creationId="{6377E619-AF97-1498-CB08-6307F27B6BD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uest User" userId="" providerId="Windows Live" clId="Web-{4FA7E678-1AA2-4AFA-A8D7-CF68A2E3B620}" dt="2024-05-26T19:54:11.551" v="70"/>
              <pc2:cmMkLst xmlns:pc2="http://schemas.microsoft.com/office/powerpoint/2019/9/main/command">
                <pc:docMk/>
                <pc:sldMk cId="3867983388" sldId="257"/>
                <pc2:cmMk id="{722C0D51-F618-42B3-875C-43DA63DD1126}"/>
              </pc2:cmMkLst>
            </pc226:cmChg>
          </p:ext>
        </pc:extLst>
      </pc:sldChg>
      <pc:sldChg chg="modSp">
        <pc:chgData name="Guest User" userId="" providerId="Windows Live" clId="Web-{4FA7E678-1AA2-4AFA-A8D7-CF68A2E3B620}" dt="2024-05-26T19:54:29.333" v="77" actId="20577"/>
        <pc:sldMkLst>
          <pc:docMk/>
          <pc:sldMk cId="2646934384" sldId="269"/>
        </pc:sldMkLst>
        <pc:spChg chg="mod">
          <ac:chgData name="Guest User" userId="" providerId="Windows Live" clId="Web-{4FA7E678-1AA2-4AFA-A8D7-CF68A2E3B620}" dt="2024-05-26T19:54:29.333" v="77" actId="20577"/>
          <ac:spMkLst>
            <pc:docMk/>
            <pc:sldMk cId="2646934384" sldId="269"/>
            <ac:spMk id="3" creationId="{13CD77AD-9557-B677-220C-6EAD7F77F0EC}"/>
          </ac:spMkLst>
        </pc:spChg>
        <pc:picChg chg="mod">
          <ac:chgData name="Guest User" userId="" providerId="Windows Live" clId="Web-{4FA7E678-1AA2-4AFA-A8D7-CF68A2E3B620}" dt="2024-05-26T19:49:43.362" v="32" actId="1076"/>
          <ac:picMkLst>
            <pc:docMk/>
            <pc:sldMk cId="2646934384" sldId="269"/>
            <ac:picMk id="6" creationId="{D4CFEFD7-5DF2-3E53-0D03-11AD4BBCE7A6}"/>
          </ac:picMkLst>
        </pc:picChg>
      </pc:sldChg>
      <pc:sldChg chg="addSp delSp modSp addCm">
        <pc:chgData name="Guest User" userId="" providerId="Windows Live" clId="Web-{4FA7E678-1AA2-4AFA-A8D7-CF68A2E3B620}" dt="2024-05-26T19:49:26.220" v="28"/>
        <pc:sldMkLst>
          <pc:docMk/>
          <pc:sldMk cId="2286438241" sldId="281"/>
        </pc:sldMkLst>
        <pc:spChg chg="add del mod">
          <ac:chgData name="Guest User" userId="" providerId="Windows Live" clId="Web-{4FA7E678-1AA2-4AFA-A8D7-CF68A2E3B620}" dt="2024-05-26T19:44:45.334" v="12"/>
          <ac:spMkLst>
            <pc:docMk/>
            <pc:sldMk cId="2286438241" sldId="281"/>
            <ac:spMk id="4" creationId="{4844B27C-2535-3C46-EA7E-3ABC4603769E}"/>
          </ac:spMkLst>
        </pc:spChg>
        <pc:spChg chg="add del mod">
          <ac:chgData name="Guest User" userId="" providerId="Windows Live" clId="Web-{4FA7E678-1AA2-4AFA-A8D7-CF68A2E3B620}" dt="2024-05-26T19:44:55.367" v="20"/>
          <ac:spMkLst>
            <pc:docMk/>
            <pc:sldMk cId="2286438241" sldId="281"/>
            <ac:spMk id="8" creationId="{ECDE01BC-F227-6A98-E3A7-01114A3A562C}"/>
          </ac:spMkLst>
        </pc:spChg>
        <pc:picChg chg="add del mod ord">
          <ac:chgData name="Guest User" userId="" providerId="Windows Live" clId="Web-{4FA7E678-1AA2-4AFA-A8D7-CF68A2E3B620}" dt="2024-05-26T19:44:53.211" v="19"/>
          <ac:picMkLst>
            <pc:docMk/>
            <pc:sldMk cId="2286438241" sldId="281"/>
            <ac:picMk id="6" creationId="{0087B9BC-6D78-1169-F57C-B5B5D397C6B5}"/>
          </ac:picMkLst>
        </pc:picChg>
        <pc:picChg chg="del">
          <ac:chgData name="Guest User" userId="" providerId="Windows Live" clId="Web-{4FA7E678-1AA2-4AFA-A8D7-CF68A2E3B620}" dt="2024-05-26T19:44:42.490" v="11"/>
          <ac:picMkLst>
            <pc:docMk/>
            <pc:sldMk cId="2286438241" sldId="281"/>
            <ac:picMk id="9" creationId="{87F212B5-EF45-46FB-4DEF-D82CBFCA751D}"/>
          </ac:picMkLst>
        </pc:picChg>
        <pc:picChg chg="add mod ord">
          <ac:chgData name="Guest User" userId="" providerId="Windows Live" clId="Web-{4FA7E678-1AA2-4AFA-A8D7-CF68A2E3B620}" dt="2024-05-26T19:45:33.573" v="25" actId="14100"/>
          <ac:picMkLst>
            <pc:docMk/>
            <pc:sldMk cId="2286438241" sldId="281"/>
            <ac:picMk id="10" creationId="{CEAD30B6-DD7E-BC01-46F9-D48457F39415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uest User" userId="" providerId="Windows Live" clId="Web-{4FA7E678-1AA2-4AFA-A8D7-CF68A2E3B620}" dt="2024-05-26T19:49:26.220" v="28"/>
              <pc2:cmMkLst xmlns:pc2="http://schemas.microsoft.com/office/powerpoint/2019/9/main/command">
                <pc:docMk/>
                <pc:sldMk cId="2286438241" sldId="281"/>
                <pc2:cmMk id="{34814244-5EB2-42CD-9E6C-4EC23752B9DF}"/>
              </pc2:cmMkLst>
            </pc226:cmChg>
          </p:ext>
        </pc:extLst>
      </pc:sldChg>
      <pc:sldChg chg="addSp delSp modSp">
        <pc:chgData name="Guest User" userId="" providerId="Windows Live" clId="Web-{4FA7E678-1AA2-4AFA-A8D7-CF68A2E3B620}" dt="2024-05-26T19:45:21.103" v="23" actId="1076"/>
        <pc:sldMkLst>
          <pc:docMk/>
          <pc:sldMk cId="1388124921" sldId="282"/>
        </pc:sldMkLst>
        <pc:spChg chg="add del mod">
          <ac:chgData name="Guest User" userId="" providerId="Windows Live" clId="Web-{4FA7E678-1AA2-4AFA-A8D7-CF68A2E3B620}" dt="2024-05-26T19:44:06.629" v="3"/>
          <ac:spMkLst>
            <pc:docMk/>
            <pc:sldMk cId="1388124921" sldId="282"/>
            <ac:spMk id="4" creationId="{ADC0BCEF-70F4-EBBA-C823-B20C7D5C4DA4}"/>
          </ac:spMkLst>
        </pc:spChg>
        <pc:graphicFrameChg chg="add del mod ord modGraphic">
          <ac:chgData name="Guest User" userId="" providerId="Windows Live" clId="Web-{4FA7E678-1AA2-4AFA-A8D7-CF68A2E3B620}" dt="2024-05-26T19:43:34.455" v="2"/>
          <ac:graphicFrameMkLst>
            <pc:docMk/>
            <pc:sldMk cId="1388124921" sldId="282"/>
            <ac:graphicFrameMk id="6" creationId="{ADB94615-3AB5-8CE7-592C-0EDAAAE4DC5F}"/>
          </ac:graphicFrameMkLst>
        </pc:graphicFrameChg>
        <pc:picChg chg="del">
          <ac:chgData name="Guest User" userId="" providerId="Windows Live" clId="Web-{4FA7E678-1AA2-4AFA-A8D7-CF68A2E3B620}" dt="2024-05-26T19:43:19.673" v="0"/>
          <ac:picMkLst>
            <pc:docMk/>
            <pc:sldMk cId="1388124921" sldId="282"/>
            <ac:picMk id="9" creationId="{87F212B5-EF45-46FB-4DEF-D82CBFCA751D}"/>
          </ac:picMkLst>
        </pc:picChg>
        <pc:picChg chg="add mod ord">
          <ac:chgData name="Guest User" userId="" providerId="Windows Live" clId="Web-{4FA7E678-1AA2-4AFA-A8D7-CF68A2E3B620}" dt="2024-05-26T19:45:21.103" v="23" actId="1076"/>
          <ac:picMkLst>
            <pc:docMk/>
            <pc:sldMk cId="1388124921" sldId="282"/>
            <ac:picMk id="14" creationId="{B432B7A2-5CAF-4561-EA4E-7A944371FD64}"/>
          </ac:picMkLst>
        </pc:picChg>
      </pc:sldChg>
      <pc:sldChg chg="addCm">
        <pc:chgData name="Guest User" userId="" providerId="Windows Live" clId="Web-{4FA7E678-1AA2-4AFA-A8D7-CF68A2E3B620}" dt="2024-05-26T19:55:42.072" v="78"/>
        <pc:sldMkLst>
          <pc:docMk/>
          <pc:sldMk cId="1843969499" sldId="28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uest User" userId="" providerId="Windows Live" clId="Web-{4FA7E678-1AA2-4AFA-A8D7-CF68A2E3B620}" dt="2024-05-26T19:48:10.512" v="27"/>
              <pc2:cmMkLst xmlns:pc2="http://schemas.microsoft.com/office/powerpoint/2019/9/main/command">
                <pc:docMk/>
                <pc:sldMk cId="1843969499" sldId="286"/>
                <pc2:cmMk id="{E3D68C59-BB92-46E9-921B-DC6F905FB4F1}"/>
              </pc2:cmMkLst>
            </pc226:cmChg>
            <pc226:cmChg xmlns:pc226="http://schemas.microsoft.com/office/powerpoint/2022/06/main/command" chg="add">
              <pc226:chgData name="Guest User" userId="" providerId="Windows Live" clId="Web-{4FA7E678-1AA2-4AFA-A8D7-CF68A2E3B620}" dt="2024-05-26T19:55:42.072" v="78"/>
              <pc2:cmMkLst xmlns:pc2="http://schemas.microsoft.com/office/powerpoint/2019/9/main/command">
                <pc:docMk/>
                <pc:sldMk cId="1843969499" sldId="286"/>
                <pc2:cmMk id="{F1F3E787-AC69-460C-9152-C8500CDA6AAB}"/>
              </pc2:cmMkLst>
            </pc226:cmChg>
          </p:ext>
        </pc:extLst>
      </pc:sldChg>
      <pc:sldChg chg="modSp">
        <pc:chgData name="Guest User" userId="" providerId="Windows Live" clId="Web-{4FA7E678-1AA2-4AFA-A8D7-CF68A2E3B620}" dt="2024-05-26T19:50:21.567" v="40" actId="20577"/>
        <pc:sldMkLst>
          <pc:docMk/>
          <pc:sldMk cId="2068825499" sldId="288"/>
        </pc:sldMkLst>
        <pc:spChg chg="mod">
          <ac:chgData name="Guest User" userId="" providerId="Windows Live" clId="Web-{4FA7E678-1AA2-4AFA-A8D7-CF68A2E3B620}" dt="2024-05-26T19:50:21.567" v="40" actId="20577"/>
          <ac:spMkLst>
            <pc:docMk/>
            <pc:sldMk cId="2068825499" sldId="288"/>
            <ac:spMk id="2" creationId="{1FBC211C-75FC-FC5D-A5DA-5B3CB6510011}"/>
          </ac:spMkLst>
        </pc:spChg>
      </pc:sldChg>
    </pc:docChg>
  </pc:docChgLst>
  <pc:docChgLst>
    <pc:chgData name="Christian Galley" userId="3138dafccdf599aa" providerId="Windows Live" clId="Web-{F1B63B4B-9FCE-4D72-B902-CA154588EA6C}"/>
    <pc:docChg chg="modSld">
      <pc:chgData name="Christian Galley" userId="3138dafccdf599aa" providerId="Windows Live" clId="Web-{F1B63B4B-9FCE-4D72-B902-CA154588EA6C}" dt="2024-05-26T20:27:25.425" v="27" actId="14100"/>
      <pc:docMkLst>
        <pc:docMk/>
      </pc:docMkLst>
      <pc:sldChg chg="addSp delSp modSp modCm">
        <pc:chgData name="Christian Galley" userId="3138dafccdf599aa" providerId="Windows Live" clId="Web-{F1B63B4B-9FCE-4D72-B902-CA154588EA6C}" dt="2024-05-26T20:27:25.425" v="27" actId="14100"/>
        <pc:sldMkLst>
          <pc:docMk/>
          <pc:sldMk cId="1843969499" sldId="286"/>
        </pc:sldMkLst>
        <pc:spChg chg="add del mod">
          <ac:chgData name="Christian Galley" userId="3138dafccdf599aa" providerId="Windows Live" clId="Web-{F1B63B4B-9FCE-4D72-B902-CA154588EA6C}" dt="2024-05-26T20:12:02.809" v="3"/>
          <ac:spMkLst>
            <pc:docMk/>
            <pc:sldMk cId="1843969499" sldId="286"/>
            <ac:spMk id="3" creationId="{7DDFFFC5-543A-F697-7316-E50514AA53EC}"/>
          </ac:spMkLst>
        </pc:spChg>
        <pc:spChg chg="mod">
          <ac:chgData name="Christian Galley" userId="3138dafccdf599aa" providerId="Windows Live" clId="Web-{F1B63B4B-9FCE-4D72-B902-CA154588EA6C}" dt="2024-05-26T20:27:25.425" v="27" actId="14100"/>
          <ac:spMkLst>
            <pc:docMk/>
            <pc:sldMk cId="1843969499" sldId="286"/>
            <ac:spMk id="8" creationId="{7B80D9EE-8CC2-E064-CC69-F54B6777D86C}"/>
          </ac:spMkLst>
        </pc:spChg>
        <pc:picChg chg="del">
          <ac:chgData name="Christian Galley" userId="3138dafccdf599aa" providerId="Windows Live" clId="Web-{F1B63B4B-9FCE-4D72-B902-CA154588EA6C}" dt="2024-05-26T20:11:45.240" v="0"/>
          <ac:picMkLst>
            <pc:docMk/>
            <pc:sldMk cId="1843969499" sldId="286"/>
            <ac:picMk id="4" creationId="{09383F3D-243B-7770-01CA-EEAC6778E8C9}"/>
          </ac:picMkLst>
        </pc:picChg>
        <pc:picChg chg="mod">
          <ac:chgData name="Christian Galley" userId="3138dafccdf599aa" providerId="Windows Live" clId="Web-{F1B63B4B-9FCE-4D72-B902-CA154588EA6C}" dt="2024-05-26T20:12:13.732" v="6" actId="1076"/>
          <ac:picMkLst>
            <pc:docMk/>
            <pc:sldMk cId="1843969499" sldId="286"/>
            <ac:picMk id="7" creationId="{B6AF6C0E-32B4-6D6D-B25B-94BA1C91423F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Christian Galley" userId="3138dafccdf599aa" providerId="Windows Live" clId="Web-{F1B63B4B-9FCE-4D72-B902-CA154588EA6C}" dt="2024-05-26T20:27:20.440" v="25" actId="20577"/>
              <pc2:cmMkLst xmlns:pc2="http://schemas.microsoft.com/office/powerpoint/2019/9/main/command">
                <pc:docMk/>
                <pc:sldMk cId="1843969499" sldId="286"/>
                <pc2:cmMk id="{E3D68C59-BB92-46E9-921B-DC6F905FB4F1}"/>
              </pc2:cmMkLst>
            </pc226:cmChg>
          </p:ext>
        </pc:extLst>
      </pc:sldChg>
    </pc:docChg>
  </pc:docChgLst>
  <pc:docChgLst>
    <pc:chgData name="Christian Galley" userId="3138dafccdf599aa" providerId="Windows Live" clId="Web-{DAEFE2B9-36B5-4EB4-979D-01ADAE4576FC}"/>
    <pc:docChg chg="modSld">
      <pc:chgData name="Christian Galley" userId="3138dafccdf599aa" providerId="Windows Live" clId="Web-{DAEFE2B9-36B5-4EB4-979D-01ADAE4576FC}" dt="2024-05-26T17:09:17.569" v="36" actId="20577"/>
      <pc:docMkLst>
        <pc:docMk/>
      </pc:docMkLst>
      <pc:sldChg chg="modSp">
        <pc:chgData name="Christian Galley" userId="3138dafccdf599aa" providerId="Windows Live" clId="Web-{DAEFE2B9-36B5-4EB4-979D-01ADAE4576FC}" dt="2024-05-26T17:09:17.569" v="36" actId="20577"/>
        <pc:sldMkLst>
          <pc:docMk/>
          <pc:sldMk cId="1843969499" sldId="286"/>
        </pc:sldMkLst>
        <pc:spChg chg="mod">
          <ac:chgData name="Christian Galley" userId="3138dafccdf599aa" providerId="Windows Live" clId="Web-{DAEFE2B9-36B5-4EB4-979D-01ADAE4576FC}" dt="2024-05-26T17:09:17.569" v="36" actId="20577"/>
          <ac:spMkLst>
            <pc:docMk/>
            <pc:sldMk cId="1843969499" sldId="286"/>
            <ac:spMk id="8" creationId="{7B80D9EE-8CC2-E064-CC69-F54B6777D86C}"/>
          </ac:spMkLst>
        </pc:spChg>
      </pc:sldChg>
    </pc:docChg>
  </pc:docChgLst>
  <pc:docChgLst>
    <pc:chgData name="Olivia Lecomte" userId="700223a0065a8982" providerId="LiveId" clId="{5510B99F-F69B-4B79-A93D-85AA95EF3296}"/>
    <pc:docChg chg="undo custSel addSld delSld modSld sldOrd">
      <pc:chgData name="Olivia Lecomte" userId="700223a0065a8982" providerId="LiveId" clId="{5510B99F-F69B-4B79-A93D-85AA95EF3296}" dt="2024-05-28T12:00:28.959" v="4377" actId="478"/>
      <pc:docMkLst>
        <pc:docMk/>
      </pc:docMkLst>
      <pc:sldChg chg="modSp mod modNotesTx">
        <pc:chgData name="Olivia Lecomte" userId="700223a0065a8982" providerId="LiveId" clId="{5510B99F-F69B-4B79-A93D-85AA95EF3296}" dt="2024-05-26T09:42:10.094" v="3496" actId="20577"/>
        <pc:sldMkLst>
          <pc:docMk/>
          <pc:sldMk cId="3734474162" sldId="256"/>
        </pc:sldMkLst>
        <pc:spChg chg="mod">
          <ac:chgData name="Olivia Lecomte" userId="700223a0065a8982" providerId="LiveId" clId="{5510B99F-F69B-4B79-A93D-85AA95EF3296}" dt="2024-05-26T06:39:21.223" v="1331" actId="20577"/>
          <ac:spMkLst>
            <pc:docMk/>
            <pc:sldMk cId="3734474162" sldId="256"/>
            <ac:spMk id="2" creationId="{FA881045-F78C-9793-D1D1-A0A1C552A171}"/>
          </ac:spMkLst>
        </pc:spChg>
      </pc:sldChg>
      <pc:sldChg chg="addSp delSp modSp mod modCm modNotesTx">
        <pc:chgData name="Olivia Lecomte" userId="700223a0065a8982" providerId="LiveId" clId="{5510B99F-F69B-4B79-A93D-85AA95EF3296}" dt="2024-05-27T06:38:15.042" v="3908"/>
        <pc:sldMkLst>
          <pc:docMk/>
          <pc:sldMk cId="3867983388" sldId="257"/>
        </pc:sldMkLst>
        <pc:spChg chg="mod">
          <ac:chgData name="Olivia Lecomte" userId="700223a0065a8982" providerId="LiveId" clId="{5510B99F-F69B-4B79-A93D-85AA95EF3296}" dt="2024-05-27T06:38:05.004" v="3907" actId="5793"/>
          <ac:spMkLst>
            <pc:docMk/>
            <pc:sldMk cId="3867983388" sldId="257"/>
            <ac:spMk id="3" creationId="{6377E619-AF97-1498-CB08-6307F27B6BD0}"/>
          </ac:spMkLst>
        </pc:spChg>
        <pc:spChg chg="del">
          <ac:chgData name="Olivia Lecomte" userId="700223a0065a8982" providerId="LiveId" clId="{5510B99F-F69B-4B79-A93D-85AA95EF3296}" dt="2024-05-27T06:34:12.472" v="3654" actId="478"/>
          <ac:spMkLst>
            <pc:docMk/>
            <pc:sldMk cId="3867983388" sldId="257"/>
            <ac:spMk id="8" creationId="{AB3EAF7A-F816-9C40-A72B-45DD90CEF196}"/>
          </ac:spMkLst>
        </pc:spChg>
        <pc:picChg chg="del">
          <ac:chgData name="Olivia Lecomte" userId="700223a0065a8982" providerId="LiveId" clId="{5510B99F-F69B-4B79-A93D-85AA95EF3296}" dt="2024-05-27T06:34:11.085" v="3652" actId="478"/>
          <ac:picMkLst>
            <pc:docMk/>
            <pc:sldMk cId="3867983388" sldId="257"/>
            <ac:picMk id="6" creationId="{FB3C3850-5211-DB09-8452-BE5BDF77C41A}"/>
          </ac:picMkLst>
        </pc:picChg>
        <pc:picChg chg="add mod">
          <ac:chgData name="Olivia Lecomte" userId="700223a0065a8982" providerId="LiveId" clId="{5510B99F-F69B-4B79-A93D-85AA95EF3296}" dt="2024-05-27T06:34:54.562" v="3660" actId="14100"/>
          <ac:picMkLst>
            <pc:docMk/>
            <pc:sldMk cId="3867983388" sldId="257"/>
            <ac:picMk id="1026" creationId="{5D70F399-48B2-4D40-0C4C-071E975E56F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Olivia Lecomte" userId="700223a0065a8982" providerId="LiveId" clId="{5510B99F-F69B-4B79-A93D-85AA95EF3296}" dt="2024-05-27T06:38:15.042" v="3908"/>
              <pc2:cmMkLst xmlns:pc2="http://schemas.microsoft.com/office/powerpoint/2019/9/main/command">
                <pc:docMk/>
                <pc:sldMk cId="3867983388" sldId="257"/>
                <pc2:cmMk id="{722C0D51-F618-42B3-875C-43DA63DD1126}"/>
              </pc2:cmMkLst>
              <pc226:cmRplyChg chg="add">
                <pc226:chgData name="Olivia Lecomte" userId="700223a0065a8982" providerId="LiveId" clId="{5510B99F-F69B-4B79-A93D-85AA95EF3296}" dt="2024-05-27T06:38:15.042" v="3908"/>
                <pc2:cmRplyMkLst xmlns:pc2="http://schemas.microsoft.com/office/powerpoint/2019/9/main/command">
                  <pc:docMk/>
                  <pc:sldMk cId="3867983388" sldId="257"/>
                  <pc2:cmMk id="{722C0D51-F618-42B3-875C-43DA63DD1126}"/>
                  <pc2:cmRplyMk id="{0BF0FC4B-62E6-429E-AB90-8879969D3E5F}"/>
                </pc2:cmRplyMkLst>
              </pc226:cmRplyChg>
            </pc226:cmChg>
          </p:ext>
        </pc:extLst>
      </pc:sldChg>
      <pc:sldChg chg="del">
        <pc:chgData name="Olivia Lecomte" userId="700223a0065a8982" providerId="LiveId" clId="{5510B99F-F69B-4B79-A93D-85AA95EF3296}" dt="2024-04-14T19:23:17.780" v="634" actId="2696"/>
        <pc:sldMkLst>
          <pc:docMk/>
          <pc:sldMk cId="84922121" sldId="258"/>
        </pc:sldMkLst>
      </pc:sldChg>
      <pc:sldChg chg="del">
        <pc:chgData name="Olivia Lecomte" userId="700223a0065a8982" providerId="LiveId" clId="{5510B99F-F69B-4B79-A93D-85AA95EF3296}" dt="2024-04-14T19:23:13.531" v="633" actId="2696"/>
        <pc:sldMkLst>
          <pc:docMk/>
          <pc:sldMk cId="211408689" sldId="262"/>
        </pc:sldMkLst>
      </pc:sldChg>
      <pc:sldChg chg="modSp del mod modShow">
        <pc:chgData name="Olivia Lecomte" userId="700223a0065a8982" providerId="LiveId" clId="{5510B99F-F69B-4B79-A93D-85AA95EF3296}" dt="2024-04-14T19:24:37.411" v="640" actId="2696"/>
        <pc:sldMkLst>
          <pc:docMk/>
          <pc:sldMk cId="605992575" sldId="263"/>
        </pc:sldMkLst>
        <pc:spChg chg="mod">
          <ac:chgData name="Olivia Lecomte" userId="700223a0065a8982" providerId="LiveId" clId="{5510B99F-F69B-4B79-A93D-85AA95EF3296}" dt="2024-04-14T19:09:48.819" v="49" actId="20577"/>
          <ac:spMkLst>
            <pc:docMk/>
            <pc:sldMk cId="605992575" sldId="263"/>
            <ac:spMk id="3" creationId="{190DB40E-3F40-957F-7402-2C326DF6DA59}"/>
          </ac:spMkLst>
        </pc:spChg>
      </pc:sldChg>
      <pc:sldChg chg="modSp mod addCm modCm modNotesTx">
        <pc:chgData name="Olivia Lecomte" userId="700223a0065a8982" providerId="LiveId" clId="{5510B99F-F69B-4B79-A93D-85AA95EF3296}" dt="2024-05-26T09:42:13.394" v="3503" actId="20577"/>
        <pc:sldMkLst>
          <pc:docMk/>
          <pc:sldMk cId="3072061390" sldId="264"/>
        </pc:sldMkLst>
        <pc:spChg chg="mod">
          <ac:chgData name="Olivia Lecomte" userId="700223a0065a8982" providerId="LiveId" clId="{5510B99F-F69B-4B79-A93D-85AA95EF3296}" dt="2024-05-26T07:17:23.875" v="1626" actId="20577"/>
          <ac:spMkLst>
            <pc:docMk/>
            <pc:sldMk cId="3072061390" sldId="264"/>
            <ac:spMk id="2" creationId="{142DDDD7-0E18-B383-E399-0A626E8FF8FF}"/>
          </ac:spMkLst>
        </pc:spChg>
        <pc:spChg chg="mod">
          <ac:chgData name="Olivia Lecomte" userId="700223a0065a8982" providerId="LiveId" clId="{5510B99F-F69B-4B79-A93D-85AA95EF3296}" dt="2024-05-26T07:17:50.464" v="1638" actId="20577"/>
          <ac:spMkLst>
            <pc:docMk/>
            <pc:sldMk cId="3072061390" sldId="264"/>
            <ac:spMk id="3" creationId="{6895D24E-19C6-2D8A-0DAB-C642D5C3DA3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Olivia Lecomte" userId="700223a0065a8982" providerId="LiveId" clId="{5510B99F-F69B-4B79-A93D-85AA95EF3296}" dt="2024-05-26T07:17:50.464" v="1638" actId="20577"/>
              <pc2:cmMkLst xmlns:pc2="http://schemas.microsoft.com/office/powerpoint/2019/9/main/command">
                <pc:docMk/>
                <pc:sldMk cId="3072061390" sldId="264"/>
                <pc2:cmMk id="{ACD3A66B-F453-49F3-B5AF-1FA50D894324}"/>
              </pc2:cmMkLst>
            </pc226:cmChg>
          </p:ext>
        </pc:extLst>
      </pc:sldChg>
      <pc:sldChg chg="addSp delSp modSp mod setBg modNotesTx">
        <pc:chgData name="Olivia Lecomte" userId="700223a0065a8982" providerId="LiveId" clId="{5510B99F-F69B-4B79-A93D-85AA95EF3296}" dt="2024-05-26T09:44:50.055" v="3636" actId="20577"/>
        <pc:sldMkLst>
          <pc:docMk/>
          <pc:sldMk cId="1527791047" sldId="265"/>
        </pc:sldMkLst>
        <pc:spChg chg="mod">
          <ac:chgData name="Olivia Lecomte" userId="700223a0065a8982" providerId="LiveId" clId="{5510B99F-F69B-4B79-A93D-85AA95EF3296}" dt="2024-05-26T08:03:42.862" v="3275" actId="122"/>
          <ac:spMkLst>
            <pc:docMk/>
            <pc:sldMk cId="1527791047" sldId="265"/>
            <ac:spMk id="2" creationId="{795E5A79-B0A4-CB21-3D5E-D09E9DC3666D}"/>
          </ac:spMkLst>
        </pc:spChg>
        <pc:spChg chg="mod">
          <ac:chgData name="Olivia Lecomte" userId="700223a0065a8982" providerId="LiveId" clId="{5510B99F-F69B-4B79-A93D-85AA95EF3296}" dt="2024-05-26T07:55:21.254" v="2574" actId="26606"/>
          <ac:spMkLst>
            <pc:docMk/>
            <pc:sldMk cId="1527791047" sldId="265"/>
            <ac:spMk id="3" creationId="{352EB54D-B814-DDE8-270B-6C79433E8701}"/>
          </ac:spMkLst>
        </pc:spChg>
        <pc:spChg chg="add del">
          <ac:chgData name="Olivia Lecomte" userId="700223a0065a8982" providerId="LiveId" clId="{5510B99F-F69B-4B79-A93D-85AA95EF3296}" dt="2024-05-26T07:57:23.347" v="2591" actId="26606"/>
          <ac:spMkLst>
            <pc:docMk/>
            <pc:sldMk cId="1527791047" sldId="265"/>
            <ac:spMk id="10" creationId="{C1DD1A8A-57D5-4A81-AD04-532B043C5611}"/>
          </ac:spMkLst>
        </pc:spChg>
        <pc:spChg chg="add del">
          <ac:chgData name="Olivia Lecomte" userId="700223a0065a8982" providerId="LiveId" clId="{5510B99F-F69B-4B79-A93D-85AA95EF3296}" dt="2024-05-26T07:57:23.347" v="2591" actId="26606"/>
          <ac:spMkLst>
            <pc:docMk/>
            <pc:sldMk cId="1527791047" sldId="265"/>
            <ac:spMk id="12" creationId="{007891EC-4501-44ED-A8C8-B11B6DB767AB}"/>
          </ac:spMkLst>
        </pc:spChg>
        <pc:spChg chg="add del">
          <ac:chgData name="Olivia Lecomte" userId="700223a0065a8982" providerId="LiveId" clId="{5510B99F-F69B-4B79-A93D-85AA95EF3296}" dt="2024-05-26T07:57:23.337" v="2590" actId="26606"/>
          <ac:spMkLst>
            <pc:docMk/>
            <pc:sldMk cId="1527791047" sldId="265"/>
            <ac:spMk id="17" creationId="{3A930249-8242-4E2B-AF17-C01826488321}"/>
          </ac:spMkLst>
        </pc:spChg>
        <pc:spChg chg="add del">
          <ac:chgData name="Olivia Lecomte" userId="700223a0065a8982" providerId="LiveId" clId="{5510B99F-F69B-4B79-A93D-85AA95EF3296}" dt="2024-05-26T07:57:23.337" v="2590" actId="26606"/>
          <ac:spMkLst>
            <pc:docMk/>
            <pc:sldMk cId="1527791047" sldId="265"/>
            <ac:spMk id="19" creationId="{A5BDD999-C5E1-4B3E-A710-768673819165}"/>
          </ac:spMkLst>
        </pc:spChg>
        <pc:spChg chg="add">
          <ac:chgData name="Olivia Lecomte" userId="700223a0065a8982" providerId="LiveId" clId="{5510B99F-F69B-4B79-A93D-85AA95EF3296}" dt="2024-05-26T07:57:23.347" v="2591" actId="26606"/>
          <ac:spMkLst>
            <pc:docMk/>
            <pc:sldMk cId="1527791047" sldId="265"/>
            <ac:spMk id="21" creationId="{ECC07320-C2CA-4E29-8481-9D9E143C7788}"/>
          </ac:spMkLst>
        </pc:spChg>
        <pc:spChg chg="add">
          <ac:chgData name="Olivia Lecomte" userId="700223a0065a8982" providerId="LiveId" clId="{5510B99F-F69B-4B79-A93D-85AA95EF3296}" dt="2024-05-26T07:57:23.347" v="2591" actId="26606"/>
          <ac:spMkLst>
            <pc:docMk/>
            <pc:sldMk cId="1527791047" sldId="265"/>
            <ac:spMk id="22" creationId="{178FB36B-5BFE-42CA-BC60-1115E0D95EEC}"/>
          </ac:spMkLst>
        </pc:spChg>
        <pc:picChg chg="add del mod ord modCrop">
          <ac:chgData name="Olivia Lecomte" userId="700223a0065a8982" providerId="LiveId" clId="{5510B99F-F69B-4B79-A93D-85AA95EF3296}" dt="2024-05-26T08:03:36.586" v="3273" actId="478"/>
          <ac:picMkLst>
            <pc:docMk/>
            <pc:sldMk cId="1527791047" sldId="265"/>
            <ac:picMk id="5" creationId="{754943F6-3217-6836-6688-38CD0D177023}"/>
          </ac:picMkLst>
        </pc:picChg>
      </pc:sldChg>
      <pc:sldChg chg="del">
        <pc:chgData name="Olivia Lecomte" userId="700223a0065a8982" providerId="LiveId" clId="{5510B99F-F69B-4B79-A93D-85AA95EF3296}" dt="2024-04-14T19:09:55.586" v="51" actId="2696"/>
        <pc:sldMkLst>
          <pc:docMk/>
          <pc:sldMk cId="663933688" sldId="267"/>
        </pc:sldMkLst>
      </pc:sldChg>
      <pc:sldChg chg="modSp mod modShow">
        <pc:chgData name="Olivia Lecomte" userId="700223a0065a8982" providerId="LiveId" clId="{5510B99F-F69B-4B79-A93D-85AA95EF3296}" dt="2024-05-26T07:20:44.213" v="1726" actId="729"/>
        <pc:sldMkLst>
          <pc:docMk/>
          <pc:sldMk cId="839276141" sldId="268"/>
        </pc:sldMkLst>
        <pc:spChg chg="mod">
          <ac:chgData name="Olivia Lecomte" userId="700223a0065a8982" providerId="LiveId" clId="{5510B99F-F69B-4B79-A93D-85AA95EF3296}" dt="2024-04-14T19:23:44.258" v="639" actId="15"/>
          <ac:spMkLst>
            <pc:docMk/>
            <pc:sldMk cId="839276141" sldId="268"/>
            <ac:spMk id="3" creationId="{EC8B6FD7-23F8-18B2-CE03-6AC247D79ECD}"/>
          </ac:spMkLst>
        </pc:spChg>
        <pc:spChg chg="mod">
          <ac:chgData name="Olivia Lecomte" userId="700223a0065a8982" providerId="LiveId" clId="{5510B99F-F69B-4B79-A93D-85AA95EF3296}" dt="2024-05-26T07:20:30.983" v="1725" actId="14100"/>
          <ac:spMkLst>
            <pc:docMk/>
            <pc:sldMk cId="839276141" sldId="268"/>
            <ac:spMk id="8" creationId="{ACBB4E98-C609-2532-2ED6-E2A6FAB63C9C}"/>
          </ac:spMkLst>
        </pc:spChg>
      </pc:sldChg>
      <pc:sldChg chg="addSp modSp mod ord modNotesTx">
        <pc:chgData name="Olivia Lecomte" userId="700223a0065a8982" providerId="LiveId" clId="{5510B99F-F69B-4B79-A93D-85AA95EF3296}" dt="2024-05-27T06:57:21.867" v="4204" actId="20577"/>
        <pc:sldMkLst>
          <pc:docMk/>
          <pc:sldMk cId="2646934384" sldId="269"/>
        </pc:sldMkLst>
        <pc:spChg chg="mod">
          <ac:chgData name="Olivia Lecomte" userId="700223a0065a8982" providerId="LiveId" clId="{5510B99F-F69B-4B79-A93D-85AA95EF3296}" dt="2024-05-26T07:26:49.933" v="1976" actId="20577"/>
          <ac:spMkLst>
            <pc:docMk/>
            <pc:sldMk cId="2646934384" sldId="269"/>
            <ac:spMk id="2" creationId="{63A0EB68-E764-AA8A-F2D1-6850C740663D}"/>
          </ac:spMkLst>
        </pc:spChg>
        <pc:spChg chg="mod">
          <ac:chgData name="Olivia Lecomte" userId="700223a0065a8982" providerId="LiveId" clId="{5510B99F-F69B-4B79-A93D-85AA95EF3296}" dt="2024-05-27T06:57:21.867" v="4204" actId="20577"/>
          <ac:spMkLst>
            <pc:docMk/>
            <pc:sldMk cId="2646934384" sldId="269"/>
            <ac:spMk id="3" creationId="{13CD77AD-9557-B677-220C-6EAD7F77F0EC}"/>
          </ac:spMkLst>
        </pc:spChg>
        <pc:spChg chg="add mod">
          <ac:chgData name="Olivia Lecomte" userId="700223a0065a8982" providerId="LiveId" clId="{5510B99F-F69B-4B79-A93D-85AA95EF3296}" dt="2024-05-26T07:25:12.930" v="1927"/>
          <ac:spMkLst>
            <pc:docMk/>
            <pc:sldMk cId="2646934384" sldId="269"/>
            <ac:spMk id="5" creationId="{C7C47637-D5D3-2846-45E0-D7CCAA4146C1}"/>
          </ac:spMkLst>
        </pc:spChg>
        <pc:spChg chg="add mod">
          <ac:chgData name="Olivia Lecomte" userId="700223a0065a8982" providerId="LiveId" clId="{5510B99F-F69B-4B79-A93D-85AA95EF3296}" dt="2024-05-26T07:26:41.237" v="1952"/>
          <ac:spMkLst>
            <pc:docMk/>
            <pc:sldMk cId="2646934384" sldId="269"/>
            <ac:spMk id="7" creationId="{C4691FA1-5899-75B4-1BED-783DA88E4C08}"/>
          </ac:spMkLst>
        </pc:spChg>
        <pc:spChg chg="add mod">
          <ac:chgData name="Olivia Lecomte" userId="700223a0065a8982" providerId="LiveId" clId="{5510B99F-F69B-4B79-A93D-85AA95EF3296}" dt="2024-05-26T07:26:41.237" v="1952"/>
          <ac:spMkLst>
            <pc:docMk/>
            <pc:sldMk cId="2646934384" sldId="269"/>
            <ac:spMk id="9" creationId="{C39535CA-09BB-C051-BBFE-24AC8FE39FC8}"/>
          </ac:spMkLst>
        </pc:spChg>
      </pc:sldChg>
      <pc:sldChg chg="modSp mod modNotesTx">
        <pc:chgData name="Olivia Lecomte" userId="700223a0065a8982" providerId="LiveId" clId="{5510B99F-F69B-4B79-A93D-85AA95EF3296}" dt="2024-05-26T09:44:25.902" v="3590" actId="20577"/>
        <pc:sldMkLst>
          <pc:docMk/>
          <pc:sldMk cId="3311372461" sldId="270"/>
        </pc:sldMkLst>
        <pc:spChg chg="mod">
          <ac:chgData name="Olivia Lecomte" userId="700223a0065a8982" providerId="LiveId" clId="{5510B99F-F69B-4B79-A93D-85AA95EF3296}" dt="2024-05-26T07:41:19.774" v="2253" actId="20577"/>
          <ac:spMkLst>
            <pc:docMk/>
            <pc:sldMk cId="3311372461" sldId="270"/>
            <ac:spMk id="2" creationId="{0FE8DEDE-8F0B-8A3B-0333-3E96962F027B}"/>
          </ac:spMkLst>
        </pc:spChg>
        <pc:spChg chg="mod">
          <ac:chgData name="Olivia Lecomte" userId="700223a0065a8982" providerId="LiveId" clId="{5510B99F-F69B-4B79-A93D-85AA95EF3296}" dt="2024-05-26T09:44:25.902" v="3590" actId="20577"/>
          <ac:spMkLst>
            <pc:docMk/>
            <pc:sldMk cId="3311372461" sldId="270"/>
            <ac:spMk id="3" creationId="{29D2B2D6-11BA-ED74-266E-CE72286AB57D}"/>
          </ac:spMkLst>
        </pc:spChg>
      </pc:sldChg>
      <pc:sldChg chg="delSp modSp mod modShow">
        <pc:chgData name="Olivia Lecomte" userId="700223a0065a8982" providerId="LiveId" clId="{5510B99F-F69B-4B79-A93D-85AA95EF3296}" dt="2024-05-26T07:55:05.069" v="2570" actId="729"/>
        <pc:sldMkLst>
          <pc:docMk/>
          <pc:sldMk cId="2595656673" sldId="271"/>
        </pc:sldMkLst>
        <pc:spChg chg="mod">
          <ac:chgData name="Olivia Lecomte" userId="700223a0065a8982" providerId="LiveId" clId="{5510B99F-F69B-4B79-A93D-85AA95EF3296}" dt="2024-04-14T19:21:56.327" v="630" actId="20577"/>
          <ac:spMkLst>
            <pc:docMk/>
            <pc:sldMk cId="2595656673" sldId="271"/>
            <ac:spMk id="2" creationId="{796E6F6D-82A0-A18D-0CFC-6610314083D5}"/>
          </ac:spMkLst>
        </pc:spChg>
        <pc:spChg chg="mod">
          <ac:chgData name="Olivia Lecomte" userId="700223a0065a8982" providerId="LiveId" clId="{5510B99F-F69B-4B79-A93D-85AA95EF3296}" dt="2024-04-14T19:11:34.134" v="80" actId="20577"/>
          <ac:spMkLst>
            <pc:docMk/>
            <pc:sldMk cId="2595656673" sldId="271"/>
            <ac:spMk id="3" creationId="{E4F88562-475E-C229-8447-20AACDFA1251}"/>
          </ac:spMkLst>
        </pc:spChg>
        <pc:spChg chg="del">
          <ac:chgData name="Olivia Lecomte" userId="700223a0065a8982" providerId="LiveId" clId="{5510B99F-F69B-4B79-A93D-85AA95EF3296}" dt="2024-04-14T19:11:36.518" v="81" actId="478"/>
          <ac:spMkLst>
            <pc:docMk/>
            <pc:sldMk cId="2595656673" sldId="271"/>
            <ac:spMk id="8" creationId="{C67F1E44-5126-CF68-7E6A-7CF610A861F1}"/>
          </ac:spMkLst>
        </pc:spChg>
      </pc:sldChg>
      <pc:sldChg chg="modSp mod ord modShow">
        <pc:chgData name="Olivia Lecomte" userId="700223a0065a8982" providerId="LiveId" clId="{5510B99F-F69B-4B79-A93D-85AA95EF3296}" dt="2024-05-26T07:28:45.938" v="1991" actId="729"/>
        <pc:sldMkLst>
          <pc:docMk/>
          <pc:sldMk cId="590676365" sldId="272"/>
        </pc:sldMkLst>
        <pc:spChg chg="mod">
          <ac:chgData name="Olivia Lecomte" userId="700223a0065a8982" providerId="LiveId" clId="{5510B99F-F69B-4B79-A93D-85AA95EF3296}" dt="2024-04-14T19:28:24.163" v="896" actId="20577"/>
          <ac:spMkLst>
            <pc:docMk/>
            <pc:sldMk cId="590676365" sldId="272"/>
            <ac:spMk id="3" creationId="{524CE09A-D6F6-4502-A6AE-449D748912AC}"/>
          </ac:spMkLst>
        </pc:spChg>
      </pc:sldChg>
      <pc:sldChg chg="delSp modSp add del mod ord">
        <pc:chgData name="Olivia Lecomte" userId="700223a0065a8982" providerId="LiveId" clId="{5510B99F-F69B-4B79-A93D-85AA95EF3296}" dt="2024-04-14T19:21:36.628" v="628" actId="2696"/>
        <pc:sldMkLst>
          <pc:docMk/>
          <pc:sldMk cId="3230644996" sldId="273"/>
        </pc:sldMkLst>
        <pc:spChg chg="mod">
          <ac:chgData name="Olivia Lecomte" userId="700223a0065a8982" providerId="LiveId" clId="{5510B99F-F69B-4B79-A93D-85AA95EF3296}" dt="2024-04-14T19:11:21.883" v="75" actId="20577"/>
          <ac:spMkLst>
            <pc:docMk/>
            <pc:sldMk cId="3230644996" sldId="273"/>
            <ac:spMk id="2" creationId="{796E6F6D-82A0-A18D-0CFC-6610314083D5}"/>
          </ac:spMkLst>
        </pc:spChg>
        <pc:spChg chg="mod">
          <ac:chgData name="Olivia Lecomte" userId="700223a0065a8982" providerId="LiveId" clId="{5510B99F-F69B-4B79-A93D-85AA95EF3296}" dt="2024-04-14T19:21:27.551" v="623" actId="21"/>
          <ac:spMkLst>
            <pc:docMk/>
            <pc:sldMk cId="3230644996" sldId="273"/>
            <ac:spMk id="3" creationId="{E4F88562-475E-C229-8447-20AACDFA1251}"/>
          </ac:spMkLst>
        </pc:spChg>
        <pc:spChg chg="del">
          <ac:chgData name="Olivia Lecomte" userId="700223a0065a8982" providerId="LiveId" clId="{5510B99F-F69B-4B79-A93D-85AA95EF3296}" dt="2024-04-14T19:11:16.770" v="72" actId="478"/>
          <ac:spMkLst>
            <pc:docMk/>
            <pc:sldMk cId="3230644996" sldId="273"/>
            <ac:spMk id="5" creationId="{D581B7A1-329F-F5A1-86F4-7B209EA685BA}"/>
          </ac:spMkLst>
        </pc:spChg>
      </pc:sldChg>
      <pc:sldChg chg="addSp delSp modSp add mod ord modShow">
        <pc:chgData name="Olivia Lecomte" userId="700223a0065a8982" providerId="LiveId" clId="{5510B99F-F69B-4B79-A93D-85AA95EF3296}" dt="2024-05-26T07:31:40.574" v="1997" actId="729"/>
        <pc:sldMkLst>
          <pc:docMk/>
          <pc:sldMk cId="365924381" sldId="274"/>
        </pc:sldMkLst>
        <pc:spChg chg="mod">
          <ac:chgData name="Olivia Lecomte" userId="700223a0065a8982" providerId="LiveId" clId="{5510B99F-F69B-4B79-A93D-85AA95EF3296}" dt="2024-04-14T19:37:51.806" v="1002" actId="20577"/>
          <ac:spMkLst>
            <pc:docMk/>
            <pc:sldMk cId="365924381" sldId="274"/>
            <ac:spMk id="3" creationId="{E4F88562-475E-C229-8447-20AACDFA1251}"/>
          </ac:spMkLst>
        </pc:spChg>
        <pc:spChg chg="add del">
          <ac:chgData name="Olivia Lecomte" userId="700223a0065a8982" providerId="LiveId" clId="{5510B99F-F69B-4B79-A93D-85AA95EF3296}" dt="2024-05-26T07:31:34.086" v="1994" actId="478"/>
          <ac:spMkLst>
            <pc:docMk/>
            <pc:sldMk cId="365924381" sldId="274"/>
            <ac:spMk id="8" creationId="{C67F1E44-5126-CF68-7E6A-7CF610A861F1}"/>
          </ac:spMkLst>
        </pc:spChg>
        <pc:picChg chg="add del">
          <ac:chgData name="Olivia Lecomte" userId="700223a0065a8982" providerId="LiveId" clId="{5510B99F-F69B-4B79-A93D-85AA95EF3296}" dt="2024-05-26T07:31:34.337" v="1995" actId="478"/>
          <ac:picMkLst>
            <pc:docMk/>
            <pc:sldMk cId="365924381" sldId="274"/>
            <ac:picMk id="6" creationId="{9D958A11-3FE3-9A6E-F718-446BA57FA871}"/>
          </ac:picMkLst>
        </pc:picChg>
      </pc:sldChg>
      <pc:sldChg chg="addSp delSp modSp add mod modShow">
        <pc:chgData name="Olivia Lecomte" userId="700223a0065a8982" providerId="LiveId" clId="{5510B99F-F69B-4B79-A93D-85AA95EF3296}" dt="2024-05-26T07:45:14.994" v="2438" actId="729"/>
        <pc:sldMkLst>
          <pc:docMk/>
          <pc:sldMk cId="2549985591" sldId="275"/>
        </pc:sldMkLst>
        <pc:spChg chg="mod">
          <ac:chgData name="Olivia Lecomte" userId="700223a0065a8982" providerId="LiveId" clId="{5510B99F-F69B-4B79-A93D-85AA95EF3296}" dt="2024-04-15T09:19:41.890" v="1215" actId="113"/>
          <ac:spMkLst>
            <pc:docMk/>
            <pc:sldMk cId="2549985591" sldId="275"/>
            <ac:spMk id="3" creationId="{29D2B2D6-11BA-ED74-266E-CE72286AB57D}"/>
          </ac:spMkLst>
        </pc:spChg>
        <pc:spChg chg="del">
          <ac:chgData name="Olivia Lecomte" userId="700223a0065a8982" providerId="LiveId" clId="{5510B99F-F69B-4B79-A93D-85AA95EF3296}" dt="2024-04-14T19:41:00.332" v="1081" actId="478"/>
          <ac:spMkLst>
            <pc:docMk/>
            <pc:sldMk cId="2549985591" sldId="275"/>
            <ac:spMk id="8" creationId="{E9037654-8C74-08BC-4370-7B80F809D8B1}"/>
          </ac:spMkLst>
        </pc:spChg>
        <pc:picChg chg="del">
          <ac:chgData name="Olivia Lecomte" userId="700223a0065a8982" providerId="LiveId" clId="{5510B99F-F69B-4B79-A93D-85AA95EF3296}" dt="2024-04-14T19:40:58.780" v="1080" actId="478"/>
          <ac:picMkLst>
            <pc:docMk/>
            <pc:sldMk cId="2549985591" sldId="275"/>
            <ac:picMk id="6" creationId="{0F78B40F-7371-837F-C915-0FEF220A9AE6}"/>
          </ac:picMkLst>
        </pc:picChg>
        <pc:picChg chg="add del">
          <ac:chgData name="Olivia Lecomte" userId="700223a0065a8982" providerId="LiveId" clId="{5510B99F-F69B-4B79-A93D-85AA95EF3296}" dt="2024-04-14T19:41:11.126" v="1083" actId="478"/>
          <ac:picMkLst>
            <pc:docMk/>
            <pc:sldMk cId="2549985591" sldId="275"/>
            <ac:picMk id="7" creationId="{41F2797F-4EEC-447E-52D8-5BBE456FDC92}"/>
          </ac:picMkLst>
        </pc:picChg>
        <pc:picChg chg="add del mod">
          <ac:chgData name="Olivia Lecomte" userId="700223a0065a8982" providerId="LiveId" clId="{5510B99F-F69B-4B79-A93D-85AA95EF3296}" dt="2024-04-14T19:41:29.408" v="1087" actId="478"/>
          <ac:picMkLst>
            <pc:docMk/>
            <pc:sldMk cId="2549985591" sldId="275"/>
            <ac:picMk id="10" creationId="{6AA60B7B-DD7B-C845-35B0-D2506613FD5D}"/>
          </ac:picMkLst>
        </pc:picChg>
        <pc:picChg chg="add mod">
          <ac:chgData name="Olivia Lecomte" userId="700223a0065a8982" providerId="LiveId" clId="{5510B99F-F69B-4B79-A93D-85AA95EF3296}" dt="2024-04-14T19:50:32.916" v="1197" actId="1076"/>
          <ac:picMkLst>
            <pc:docMk/>
            <pc:sldMk cId="2549985591" sldId="275"/>
            <ac:picMk id="12" creationId="{9DB161A8-ACDD-8CF9-2629-C47AC9A495A3}"/>
          </ac:picMkLst>
        </pc:picChg>
      </pc:sldChg>
      <pc:sldChg chg="addSp delSp modSp add mod modShow">
        <pc:chgData name="Olivia Lecomte" userId="700223a0065a8982" providerId="LiveId" clId="{5510B99F-F69B-4B79-A93D-85AA95EF3296}" dt="2024-05-26T07:45:17.940" v="2439" actId="729"/>
        <pc:sldMkLst>
          <pc:docMk/>
          <pc:sldMk cId="449607969" sldId="276"/>
        </pc:sldMkLst>
        <pc:spChg chg="mod">
          <ac:chgData name="Olivia Lecomte" userId="700223a0065a8982" providerId="LiveId" clId="{5510B99F-F69B-4B79-A93D-85AA95EF3296}" dt="2024-04-15T09:19:32.551" v="1213" actId="113"/>
          <ac:spMkLst>
            <pc:docMk/>
            <pc:sldMk cId="449607969" sldId="276"/>
            <ac:spMk id="3" creationId="{29D2B2D6-11BA-ED74-266E-CE72286AB57D}"/>
          </ac:spMkLst>
        </pc:spChg>
        <pc:picChg chg="add del mod">
          <ac:chgData name="Olivia Lecomte" userId="700223a0065a8982" providerId="LiveId" clId="{5510B99F-F69B-4B79-A93D-85AA95EF3296}" dt="2024-04-14T19:51:02.268" v="1204" actId="478"/>
          <ac:picMkLst>
            <pc:docMk/>
            <pc:sldMk cId="449607969" sldId="276"/>
            <ac:picMk id="6" creationId="{68F467AC-CEE7-6B93-F125-6F99381168E0}"/>
          </ac:picMkLst>
        </pc:picChg>
        <pc:picChg chg="add del">
          <ac:chgData name="Olivia Lecomte" userId="700223a0065a8982" providerId="LiveId" clId="{5510B99F-F69B-4B79-A93D-85AA95EF3296}" dt="2024-04-14T19:51:20.288" v="1208" actId="478"/>
          <ac:picMkLst>
            <pc:docMk/>
            <pc:sldMk cId="449607969" sldId="276"/>
            <ac:picMk id="8" creationId="{D65D3D73-FDDF-8C58-3E4F-B2A7DE6DC41E}"/>
          </ac:picMkLst>
        </pc:picChg>
        <pc:picChg chg="add mod">
          <ac:chgData name="Olivia Lecomte" userId="700223a0065a8982" providerId="LiveId" clId="{5510B99F-F69B-4B79-A93D-85AA95EF3296}" dt="2024-04-14T19:51:19.244" v="1207" actId="14826"/>
          <ac:picMkLst>
            <pc:docMk/>
            <pc:sldMk cId="449607969" sldId="276"/>
            <ac:picMk id="9" creationId="{6D56282A-6402-EF9B-409A-0CAE7840A42D}"/>
          </ac:picMkLst>
        </pc:picChg>
      </pc:sldChg>
      <pc:sldChg chg="modSp add mod modShow">
        <pc:chgData name="Olivia Lecomte" userId="700223a0065a8982" providerId="LiveId" clId="{5510B99F-F69B-4B79-A93D-85AA95EF3296}" dt="2024-05-26T07:45:17.940" v="2439" actId="729"/>
        <pc:sldMkLst>
          <pc:docMk/>
          <pc:sldMk cId="2652795403" sldId="277"/>
        </pc:sldMkLst>
        <pc:spChg chg="mod">
          <ac:chgData name="Olivia Lecomte" userId="700223a0065a8982" providerId="LiveId" clId="{5510B99F-F69B-4B79-A93D-85AA95EF3296}" dt="2024-04-15T16:33:48.162" v="1314" actId="20577"/>
          <ac:spMkLst>
            <pc:docMk/>
            <pc:sldMk cId="2652795403" sldId="277"/>
            <ac:spMk id="3" creationId="{29D2B2D6-11BA-ED74-266E-CE72286AB57D}"/>
          </ac:spMkLst>
        </pc:spChg>
        <pc:picChg chg="mod">
          <ac:chgData name="Olivia Lecomte" userId="700223a0065a8982" providerId="LiveId" clId="{5510B99F-F69B-4B79-A93D-85AA95EF3296}" dt="2024-04-15T16:33:15.208" v="1274" actId="14826"/>
          <ac:picMkLst>
            <pc:docMk/>
            <pc:sldMk cId="2652795403" sldId="277"/>
            <ac:picMk id="9" creationId="{6D56282A-6402-EF9B-409A-0CAE7840A42D}"/>
          </ac:picMkLst>
        </pc:picChg>
      </pc:sldChg>
      <pc:sldChg chg="modSp add mod modShow">
        <pc:chgData name="Olivia Lecomte" userId="700223a0065a8982" providerId="LiveId" clId="{5510B99F-F69B-4B79-A93D-85AA95EF3296}" dt="2024-05-26T07:27:00.168" v="1977" actId="729"/>
        <pc:sldMkLst>
          <pc:docMk/>
          <pc:sldMk cId="3805493689" sldId="278"/>
        </pc:sldMkLst>
        <pc:spChg chg="mod">
          <ac:chgData name="Olivia Lecomte" userId="700223a0065a8982" providerId="LiveId" clId="{5510B99F-F69B-4B79-A93D-85AA95EF3296}" dt="2024-05-26T07:21:39.596" v="1758" actId="20577"/>
          <ac:spMkLst>
            <pc:docMk/>
            <pc:sldMk cId="3805493689" sldId="278"/>
            <ac:spMk id="2" creationId="{2FB390C2-3CD2-A73D-B8A0-D32288343782}"/>
          </ac:spMkLst>
        </pc:spChg>
        <pc:spChg chg="mod">
          <ac:chgData name="Olivia Lecomte" userId="700223a0065a8982" providerId="LiveId" clId="{5510B99F-F69B-4B79-A93D-85AA95EF3296}" dt="2024-05-26T07:23:25.087" v="1924" actId="14"/>
          <ac:spMkLst>
            <pc:docMk/>
            <pc:sldMk cId="3805493689" sldId="278"/>
            <ac:spMk id="3" creationId="{EC8B6FD7-23F8-18B2-CE03-6AC247D79ECD}"/>
          </ac:spMkLst>
        </pc:spChg>
        <pc:spChg chg="mod">
          <ac:chgData name="Olivia Lecomte" userId="700223a0065a8982" providerId="LiveId" clId="{5510B99F-F69B-4B79-A93D-85AA95EF3296}" dt="2024-05-26T07:21:56.831" v="1760" actId="14100"/>
          <ac:spMkLst>
            <pc:docMk/>
            <pc:sldMk cId="3805493689" sldId="278"/>
            <ac:spMk id="8" creationId="{ACBB4E98-C609-2532-2ED6-E2A6FAB63C9C}"/>
          </ac:spMkLst>
        </pc:spChg>
      </pc:sldChg>
      <pc:sldChg chg="addSp delSp modSp add del mod setBg modNotesTx">
        <pc:chgData name="Olivia Lecomte" userId="700223a0065a8982" providerId="LiveId" clId="{5510B99F-F69B-4B79-A93D-85AA95EF3296}" dt="2024-05-28T12:00:28.959" v="4377" actId="478"/>
        <pc:sldMkLst>
          <pc:docMk/>
          <pc:sldMk cId="3110606688" sldId="279"/>
        </pc:sldMkLst>
        <pc:spChg chg="mod">
          <ac:chgData name="Olivia Lecomte" userId="700223a0065a8982" providerId="LiveId" clId="{5510B99F-F69B-4B79-A93D-85AA95EF3296}" dt="2024-05-26T07:38:01.255" v="2210" actId="26606"/>
          <ac:spMkLst>
            <pc:docMk/>
            <pc:sldMk cId="3110606688" sldId="279"/>
            <ac:spMk id="2" creationId="{796E6F6D-82A0-A18D-0CFC-6610314083D5}"/>
          </ac:spMkLst>
        </pc:spChg>
        <pc:spChg chg="mod">
          <ac:chgData name="Olivia Lecomte" userId="700223a0065a8982" providerId="LiveId" clId="{5510B99F-F69B-4B79-A93D-85AA95EF3296}" dt="2024-05-26T07:38:30.458" v="2220" actId="14100"/>
          <ac:spMkLst>
            <pc:docMk/>
            <pc:sldMk cId="3110606688" sldId="279"/>
            <ac:spMk id="3" creationId="{E4F88562-475E-C229-8447-20AACDFA1251}"/>
          </ac:spMkLst>
        </pc:spChg>
        <pc:spChg chg="mod ord">
          <ac:chgData name="Olivia Lecomte" userId="700223a0065a8982" providerId="LiveId" clId="{5510B99F-F69B-4B79-A93D-85AA95EF3296}" dt="2024-05-26T07:38:01.255" v="2210" actId="26606"/>
          <ac:spMkLst>
            <pc:docMk/>
            <pc:sldMk cId="3110606688" sldId="279"/>
            <ac:spMk id="4" creationId="{3C088F98-E14A-37BA-E4DC-3C22FFCD31FF}"/>
          </ac:spMkLst>
        </pc:spChg>
        <pc:spChg chg="del">
          <ac:chgData name="Olivia Lecomte" userId="700223a0065a8982" providerId="LiveId" clId="{5510B99F-F69B-4B79-A93D-85AA95EF3296}" dt="2024-05-28T12:00:28.959" v="4377" actId="478"/>
          <ac:spMkLst>
            <pc:docMk/>
            <pc:sldMk cId="3110606688" sldId="279"/>
            <ac:spMk id="5" creationId="{3AA2CB7C-55A3-848F-9BCF-AD0CA06D4B04}"/>
          </ac:spMkLst>
        </pc:spChg>
        <pc:spChg chg="add del">
          <ac:chgData name="Olivia Lecomte" userId="700223a0065a8982" providerId="LiveId" clId="{5510B99F-F69B-4B79-A93D-85AA95EF3296}" dt="2024-05-26T07:36:30.111" v="2170" actId="478"/>
          <ac:spMkLst>
            <pc:docMk/>
            <pc:sldMk cId="3110606688" sldId="279"/>
            <ac:spMk id="8" creationId="{C67F1E44-5126-CF68-7E6A-7CF610A861F1}"/>
          </ac:spMkLst>
        </pc:spChg>
        <pc:spChg chg="add del">
          <ac:chgData name="Olivia Lecomte" userId="700223a0065a8982" providerId="LiveId" clId="{5510B99F-F69B-4B79-A93D-85AA95EF3296}" dt="2024-05-26T07:32:20.400" v="2008" actId="26606"/>
          <ac:spMkLst>
            <pc:docMk/>
            <pc:sldMk cId="3110606688" sldId="279"/>
            <ac:spMk id="12" creationId="{04812C46-200A-4DEB-A05E-3ED6C68C2387}"/>
          </ac:spMkLst>
        </pc:spChg>
        <pc:spChg chg="add del">
          <ac:chgData name="Olivia Lecomte" userId="700223a0065a8982" providerId="LiveId" clId="{5510B99F-F69B-4B79-A93D-85AA95EF3296}" dt="2024-05-26T07:32:20.400" v="2008" actId="26606"/>
          <ac:spMkLst>
            <pc:docMk/>
            <pc:sldMk cId="3110606688" sldId="279"/>
            <ac:spMk id="14" creationId="{D1EA859B-E555-4109-94F3-6700E046E008}"/>
          </ac:spMkLst>
        </pc:spChg>
        <pc:spChg chg="add del">
          <ac:chgData name="Olivia Lecomte" userId="700223a0065a8982" providerId="LiveId" clId="{5510B99F-F69B-4B79-A93D-85AA95EF3296}" dt="2024-05-26T07:38:01.255" v="2210" actId="26606"/>
          <ac:spMkLst>
            <pc:docMk/>
            <pc:sldMk cId="3110606688" sldId="279"/>
            <ac:spMk id="15" creationId="{9427AF5F-9A0E-42B7-A252-FD64C9885F9C}"/>
          </ac:spMkLst>
        </pc:spChg>
        <pc:spChg chg="add del">
          <ac:chgData name="Olivia Lecomte" userId="700223a0065a8982" providerId="LiveId" clId="{5510B99F-F69B-4B79-A93D-85AA95EF3296}" dt="2024-05-26T07:38:01.255" v="2210" actId="26606"/>
          <ac:spMkLst>
            <pc:docMk/>
            <pc:sldMk cId="3110606688" sldId="279"/>
            <ac:spMk id="20" creationId="{04812C46-200A-4DEB-A05E-3ED6C68C2387}"/>
          </ac:spMkLst>
        </pc:spChg>
        <pc:spChg chg="add del">
          <ac:chgData name="Olivia Lecomte" userId="700223a0065a8982" providerId="LiveId" clId="{5510B99F-F69B-4B79-A93D-85AA95EF3296}" dt="2024-05-26T07:38:01.255" v="2210" actId="26606"/>
          <ac:spMkLst>
            <pc:docMk/>
            <pc:sldMk cId="3110606688" sldId="279"/>
            <ac:spMk id="22" creationId="{D1EA859B-E555-4109-94F3-6700E046E008}"/>
          </ac:spMkLst>
        </pc:spChg>
        <pc:picChg chg="add del">
          <ac:chgData name="Olivia Lecomte" userId="700223a0065a8982" providerId="LiveId" clId="{5510B99F-F69B-4B79-A93D-85AA95EF3296}" dt="2024-05-26T07:36:31.278" v="2171" actId="478"/>
          <ac:picMkLst>
            <pc:docMk/>
            <pc:sldMk cId="3110606688" sldId="279"/>
            <ac:picMk id="6" creationId="{9D958A11-3FE3-9A6E-F718-446BA57FA871}"/>
          </ac:picMkLst>
        </pc:picChg>
        <pc:picChg chg="add del mod ord">
          <ac:chgData name="Olivia Lecomte" userId="700223a0065a8982" providerId="LiveId" clId="{5510B99F-F69B-4B79-A93D-85AA95EF3296}" dt="2024-05-26T07:32:20.829" v="2010"/>
          <ac:picMkLst>
            <pc:docMk/>
            <pc:sldMk cId="3110606688" sldId="279"/>
            <ac:picMk id="7" creationId="{F980AA1A-EC43-4429-AD78-1C9A861D150B}"/>
          </ac:picMkLst>
        </pc:picChg>
        <pc:picChg chg="add del mod">
          <ac:chgData name="Olivia Lecomte" userId="700223a0065a8982" providerId="LiveId" clId="{5510B99F-F69B-4B79-A93D-85AA95EF3296}" dt="2024-05-26T07:37:01.636" v="2199" actId="478"/>
          <ac:picMkLst>
            <pc:docMk/>
            <pc:sldMk cId="3110606688" sldId="279"/>
            <ac:picMk id="10" creationId="{FE3AF4B7-3E80-590E-4C7D-C41C8C4524DA}"/>
          </ac:picMkLst>
        </pc:picChg>
        <pc:picChg chg="add mod ord">
          <ac:chgData name="Olivia Lecomte" userId="700223a0065a8982" providerId="LiveId" clId="{5510B99F-F69B-4B79-A93D-85AA95EF3296}" dt="2024-05-26T07:38:54.043" v="2224" actId="14100"/>
          <ac:picMkLst>
            <pc:docMk/>
            <pc:sldMk cId="3110606688" sldId="279"/>
            <ac:picMk id="13" creationId="{3D00F7E8-C29F-1A03-E8AD-36FDB146B55F}"/>
          </ac:picMkLst>
        </pc:picChg>
      </pc:sldChg>
      <pc:sldChg chg="addSp delSp modSp add mod modNotesTx">
        <pc:chgData name="Olivia Lecomte" userId="700223a0065a8982" providerId="LiveId" clId="{5510B99F-F69B-4B79-A93D-85AA95EF3296}" dt="2024-05-26T09:43:46.591" v="3541" actId="20577"/>
        <pc:sldMkLst>
          <pc:docMk/>
          <pc:sldMk cId="471813053" sldId="280"/>
        </pc:sldMkLst>
        <pc:spChg chg="mod">
          <ac:chgData name="Olivia Lecomte" userId="700223a0065a8982" providerId="LiveId" clId="{5510B99F-F69B-4B79-A93D-85AA95EF3296}" dt="2024-05-26T07:38:10.955" v="2216" actId="26606"/>
          <ac:spMkLst>
            <pc:docMk/>
            <pc:sldMk cId="471813053" sldId="280"/>
            <ac:spMk id="2" creationId="{796E6F6D-82A0-A18D-0CFC-6610314083D5}"/>
          </ac:spMkLst>
        </pc:spChg>
        <pc:spChg chg="mod">
          <ac:chgData name="Olivia Lecomte" userId="700223a0065a8982" providerId="LiveId" clId="{5510B99F-F69B-4B79-A93D-85AA95EF3296}" dt="2024-05-26T07:39:44.120" v="2225" actId="14100"/>
          <ac:spMkLst>
            <pc:docMk/>
            <pc:sldMk cId="471813053" sldId="280"/>
            <ac:spMk id="3" creationId="{E4F88562-475E-C229-8447-20AACDFA1251}"/>
          </ac:spMkLst>
        </pc:spChg>
        <pc:spChg chg="mod">
          <ac:chgData name="Olivia Lecomte" userId="700223a0065a8982" providerId="LiveId" clId="{5510B99F-F69B-4B79-A93D-85AA95EF3296}" dt="2024-05-26T07:38:10.955" v="2216" actId="26606"/>
          <ac:spMkLst>
            <pc:docMk/>
            <pc:sldMk cId="471813053" sldId="280"/>
            <ac:spMk id="4" creationId="{3C088F98-E14A-37BA-E4DC-3C22FFCD31FF}"/>
          </ac:spMkLst>
        </pc:spChg>
        <pc:spChg chg="del">
          <ac:chgData name="Olivia Lecomte" userId="700223a0065a8982" providerId="LiveId" clId="{5510B99F-F69B-4B79-A93D-85AA95EF3296}" dt="2024-05-26T07:38:10.955" v="2216" actId="26606"/>
          <ac:spMkLst>
            <pc:docMk/>
            <pc:sldMk cId="471813053" sldId="280"/>
            <ac:spMk id="15" creationId="{9427AF5F-9A0E-42B7-A252-FD64C9885F9C}"/>
          </ac:spMkLst>
        </pc:spChg>
        <pc:spChg chg="add">
          <ac:chgData name="Olivia Lecomte" userId="700223a0065a8982" providerId="LiveId" clId="{5510B99F-F69B-4B79-A93D-85AA95EF3296}" dt="2024-05-26T07:38:10.955" v="2216" actId="26606"/>
          <ac:spMkLst>
            <pc:docMk/>
            <pc:sldMk cId="471813053" sldId="280"/>
            <ac:spMk id="20" creationId="{04812C46-200A-4DEB-A05E-3ED6C68C2387}"/>
          </ac:spMkLst>
        </pc:spChg>
        <pc:spChg chg="add">
          <ac:chgData name="Olivia Lecomte" userId="700223a0065a8982" providerId="LiveId" clId="{5510B99F-F69B-4B79-A93D-85AA95EF3296}" dt="2024-05-26T07:38:10.955" v="2216" actId="26606"/>
          <ac:spMkLst>
            <pc:docMk/>
            <pc:sldMk cId="471813053" sldId="280"/>
            <ac:spMk id="22" creationId="{D1EA859B-E555-4109-94F3-6700E046E008}"/>
          </ac:spMkLst>
        </pc:spChg>
        <pc:picChg chg="add mod ord">
          <ac:chgData name="Olivia Lecomte" userId="700223a0065a8982" providerId="LiveId" clId="{5510B99F-F69B-4B79-A93D-85AA95EF3296}" dt="2024-05-26T07:38:14.895" v="2217" actId="1076"/>
          <ac:picMkLst>
            <pc:docMk/>
            <pc:sldMk cId="471813053" sldId="280"/>
            <ac:picMk id="6" creationId="{7A0E0A0C-581E-B94B-4BED-5F791C12DF71}"/>
          </ac:picMkLst>
        </pc:picChg>
        <pc:picChg chg="del">
          <ac:chgData name="Olivia Lecomte" userId="700223a0065a8982" providerId="LiveId" clId="{5510B99F-F69B-4B79-A93D-85AA95EF3296}" dt="2024-05-26T07:38:06.957" v="2212" actId="478"/>
          <ac:picMkLst>
            <pc:docMk/>
            <pc:sldMk cId="471813053" sldId="280"/>
            <ac:picMk id="13" creationId="{3D00F7E8-C29F-1A03-E8AD-36FDB146B55F}"/>
          </ac:picMkLst>
        </pc:picChg>
      </pc:sldChg>
      <pc:sldChg chg="add del">
        <pc:chgData name="Olivia Lecomte" userId="700223a0065a8982" providerId="LiveId" clId="{5510B99F-F69B-4B79-A93D-85AA95EF3296}" dt="2024-05-26T07:37:58.938" v="2208" actId="2890"/>
        <pc:sldMkLst>
          <pc:docMk/>
          <pc:sldMk cId="2815768227" sldId="280"/>
        </pc:sldMkLst>
      </pc:sldChg>
      <pc:sldChg chg="addSp delSp modSp new mod setBg delCm modCm chgLayout modNotesTx">
        <pc:chgData name="Olivia Lecomte" userId="700223a0065a8982" providerId="LiveId" clId="{5510B99F-F69B-4B79-A93D-85AA95EF3296}" dt="2024-05-27T07:03:00.561" v="4342" actId="20577"/>
        <pc:sldMkLst>
          <pc:docMk/>
          <pc:sldMk cId="2286438241" sldId="281"/>
        </pc:sldMkLst>
        <pc:spChg chg="mod ord">
          <ac:chgData name="Olivia Lecomte" userId="700223a0065a8982" providerId="LiveId" clId="{5510B99F-F69B-4B79-A93D-85AA95EF3296}" dt="2024-05-27T06:53:18.852" v="4155" actId="26606"/>
          <ac:spMkLst>
            <pc:docMk/>
            <pc:sldMk cId="2286438241" sldId="281"/>
            <ac:spMk id="2" creationId="{C848896B-2A14-8169-8C16-0C6928193726}"/>
          </ac:spMkLst>
        </pc:spChg>
        <pc:spChg chg="add del mod">
          <ac:chgData name="Olivia Lecomte" userId="700223a0065a8982" providerId="LiveId" clId="{5510B99F-F69B-4B79-A93D-85AA95EF3296}" dt="2024-05-26T07:46:33.318" v="2477" actId="478"/>
          <ac:spMkLst>
            <pc:docMk/>
            <pc:sldMk cId="2286438241" sldId="281"/>
            <ac:spMk id="3" creationId="{448D963B-5396-17DF-A4D5-432728673AF5}"/>
          </ac:spMkLst>
        </pc:spChg>
        <pc:spChg chg="add del mod">
          <ac:chgData name="Olivia Lecomte" userId="700223a0065a8982" providerId="LiveId" clId="{5510B99F-F69B-4B79-A93D-85AA95EF3296}" dt="2024-05-27T06:53:06.436" v="4152" actId="22"/>
          <ac:spMkLst>
            <pc:docMk/>
            <pc:sldMk cId="2286438241" sldId="281"/>
            <ac:spMk id="4" creationId="{6C033196-6881-7ACC-DB8A-066492FAD251}"/>
          </ac:spMkLst>
        </pc:spChg>
        <pc:spChg chg="add del">
          <ac:chgData name="Olivia Lecomte" userId="700223a0065a8982" providerId="LiveId" clId="{5510B99F-F69B-4B79-A93D-85AA95EF3296}" dt="2024-05-26T07:46:09.700" v="2471"/>
          <ac:spMkLst>
            <pc:docMk/>
            <pc:sldMk cId="2286438241" sldId="281"/>
            <ac:spMk id="4" creationId="{B3D7678B-28FB-F83B-C90B-78BC2707226A}"/>
          </ac:spMkLst>
        </pc:spChg>
        <pc:spChg chg="mod ord">
          <ac:chgData name="Olivia Lecomte" userId="700223a0065a8982" providerId="LiveId" clId="{5510B99F-F69B-4B79-A93D-85AA95EF3296}" dt="2024-05-27T06:53:18.852" v="4155" actId="26606"/>
          <ac:spMkLst>
            <pc:docMk/>
            <pc:sldMk cId="2286438241" sldId="281"/>
            <ac:spMk id="5" creationId="{C187F7F1-B50D-0DA4-CAC0-E7E7C0D73C7D}"/>
          </ac:spMkLst>
        </pc:spChg>
        <pc:spChg chg="add mod ord">
          <ac:chgData name="Olivia Lecomte" userId="700223a0065a8982" providerId="LiveId" clId="{5510B99F-F69B-4B79-A93D-85AA95EF3296}" dt="2024-05-27T07:02:36.536" v="4276" actId="20577"/>
          <ac:spMkLst>
            <pc:docMk/>
            <pc:sldMk cId="2286438241" sldId="281"/>
            <ac:spMk id="6" creationId="{D4419A8D-760F-287C-4E69-566670E7305B}"/>
          </ac:spMkLst>
        </pc:spChg>
        <pc:spChg chg="add mod ord">
          <ac:chgData name="Olivia Lecomte" userId="700223a0065a8982" providerId="LiveId" clId="{5510B99F-F69B-4B79-A93D-85AA95EF3296}" dt="2024-05-27T06:49:41.844" v="3950" actId="700"/>
          <ac:spMkLst>
            <pc:docMk/>
            <pc:sldMk cId="2286438241" sldId="281"/>
            <ac:spMk id="7" creationId="{8BCC7187-DAB4-F8D6-0A38-B548FEAA4F8D}"/>
          </ac:spMkLst>
        </pc:spChg>
        <pc:spChg chg="add del">
          <ac:chgData name="Olivia Lecomte" userId="700223a0065a8982" providerId="LiveId" clId="{5510B99F-F69B-4B79-A93D-85AA95EF3296}" dt="2024-05-27T06:53:18.847" v="4154" actId="26606"/>
          <ac:spMkLst>
            <pc:docMk/>
            <pc:sldMk cId="2286438241" sldId="281"/>
            <ac:spMk id="16" creationId="{80DF40B2-80F7-4E71-B46C-284163F3654A}"/>
          </ac:spMkLst>
        </pc:spChg>
        <pc:spChg chg="add">
          <ac:chgData name="Olivia Lecomte" userId="700223a0065a8982" providerId="LiveId" clId="{5510B99F-F69B-4B79-A93D-85AA95EF3296}" dt="2024-05-27T06:53:18.852" v="4155" actId="26606"/>
          <ac:spMkLst>
            <pc:docMk/>
            <pc:sldMk cId="2286438241" sldId="281"/>
            <ac:spMk id="18" creationId="{D1EA859B-E555-4109-94F3-6700E046E008}"/>
          </ac:spMkLst>
        </pc:spChg>
        <pc:spChg chg="add">
          <ac:chgData name="Olivia Lecomte" userId="700223a0065a8982" providerId="LiveId" clId="{5510B99F-F69B-4B79-A93D-85AA95EF3296}" dt="2024-05-27T06:53:18.852" v="4155" actId="26606"/>
          <ac:spMkLst>
            <pc:docMk/>
            <pc:sldMk cId="2286438241" sldId="281"/>
            <ac:spMk id="19" creationId="{04812C46-200A-4DEB-A05E-3ED6C68C2387}"/>
          </ac:spMkLst>
        </pc:spChg>
        <pc:picChg chg="add mod">
          <ac:chgData name="Olivia Lecomte" userId="700223a0065a8982" providerId="LiveId" clId="{5510B99F-F69B-4B79-A93D-85AA95EF3296}" dt="2024-05-26T07:46:07.082" v="2468"/>
          <ac:picMkLst>
            <pc:docMk/>
            <pc:sldMk cId="2286438241" sldId="281"/>
            <ac:picMk id="7" creationId="{6E78B270-B4C4-8C36-D9E5-E7F9CA39D462}"/>
          </ac:picMkLst>
        </pc:picChg>
        <pc:picChg chg="add mod">
          <ac:chgData name="Olivia Lecomte" userId="700223a0065a8982" providerId="LiveId" clId="{5510B99F-F69B-4B79-A93D-85AA95EF3296}" dt="2024-05-26T07:46:49.765" v="2480" actId="12788"/>
          <ac:picMkLst>
            <pc:docMk/>
            <pc:sldMk cId="2286438241" sldId="281"/>
            <ac:picMk id="9" creationId="{87F212B5-EF45-46FB-4DEF-D82CBFCA751D}"/>
          </ac:picMkLst>
        </pc:picChg>
        <pc:picChg chg="del">
          <ac:chgData name="Olivia Lecomte" userId="700223a0065a8982" providerId="LiveId" clId="{5510B99F-F69B-4B79-A93D-85AA95EF3296}" dt="2024-05-27T06:49:38.418" v="3949" actId="478"/>
          <ac:picMkLst>
            <pc:docMk/>
            <pc:sldMk cId="2286438241" sldId="281"/>
            <ac:picMk id="10" creationId="{CEAD30B6-DD7E-BC01-46F9-D48457F39415}"/>
          </ac:picMkLst>
        </pc:picChg>
        <pc:picChg chg="add mod ord modCrop">
          <ac:chgData name="Olivia Lecomte" userId="700223a0065a8982" providerId="LiveId" clId="{5510B99F-F69B-4B79-A93D-85AA95EF3296}" dt="2024-05-27T06:54:58.256" v="4168" actId="1076"/>
          <ac:picMkLst>
            <pc:docMk/>
            <pc:sldMk cId="2286438241" sldId="281"/>
            <ac:picMk id="11" creationId="{59758E4D-E6F4-70DB-C398-C30ACA66918A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Olivia Lecomte" userId="700223a0065a8982" providerId="LiveId" clId="{5510B99F-F69B-4B79-A93D-85AA95EF3296}" dt="2024-05-27T06:54:24.716" v="4164"/>
              <pc2:cmMkLst xmlns:pc2="http://schemas.microsoft.com/office/powerpoint/2019/9/main/command">
                <pc:docMk/>
                <pc:sldMk cId="2286438241" sldId="281"/>
                <pc2:cmMk id="{34814244-5EB2-42CD-9E6C-4EC23752B9DF}"/>
              </pc2:cmMkLst>
              <pc226:cmRplyChg chg="add">
                <pc226:chgData name="Olivia Lecomte" userId="700223a0065a8982" providerId="LiveId" clId="{5510B99F-F69B-4B79-A93D-85AA95EF3296}" dt="2024-05-27T06:49:09.148" v="3921"/>
                <pc2:cmRplyMkLst xmlns:pc2="http://schemas.microsoft.com/office/powerpoint/2019/9/main/command">
                  <pc:docMk/>
                  <pc:sldMk cId="2286438241" sldId="281"/>
                  <pc2:cmMk id="{34814244-5EB2-42CD-9E6C-4EC23752B9DF}"/>
                  <pc2:cmRplyMk id="{402DDCEC-2886-4B67-A6FF-0D1EFD9EE457}"/>
                </pc2:cmRplyMkLst>
              </pc226:cmRplyChg>
            </pc226:cmChg>
          </p:ext>
        </pc:extLst>
      </pc:sldChg>
      <pc:sldChg chg="addSp delSp modSp add mod modNotesTx">
        <pc:chgData name="Olivia Lecomte" userId="700223a0065a8982" providerId="LiveId" clId="{5510B99F-F69B-4B79-A93D-85AA95EF3296}" dt="2024-05-26T09:44:38.641" v="3606" actId="20577"/>
        <pc:sldMkLst>
          <pc:docMk/>
          <pc:sldMk cId="1388124921" sldId="282"/>
        </pc:sldMkLst>
        <pc:spChg chg="mod">
          <ac:chgData name="Olivia Lecomte" userId="700223a0065a8982" providerId="LiveId" clId="{5510B99F-F69B-4B79-A93D-85AA95EF3296}" dt="2024-05-26T07:47:17.724" v="2499" actId="20577"/>
          <ac:spMkLst>
            <pc:docMk/>
            <pc:sldMk cId="1388124921" sldId="282"/>
            <ac:spMk id="2" creationId="{C848896B-2A14-8169-8C16-0C6928193726}"/>
          </ac:spMkLst>
        </pc:spChg>
        <pc:picChg chg="add del mod">
          <ac:chgData name="Olivia Lecomte" userId="700223a0065a8982" providerId="LiveId" clId="{5510B99F-F69B-4B79-A93D-85AA95EF3296}" dt="2024-05-26T07:47:34.721" v="2504" actId="478"/>
          <ac:picMkLst>
            <pc:docMk/>
            <pc:sldMk cId="1388124921" sldId="282"/>
            <ac:picMk id="4" creationId="{BC281327-7E1D-79A4-95A5-F49F984E1FED}"/>
          </ac:picMkLst>
        </pc:picChg>
        <pc:picChg chg="mod">
          <ac:chgData name="Olivia Lecomte" userId="700223a0065a8982" providerId="LiveId" clId="{5510B99F-F69B-4B79-A93D-85AA95EF3296}" dt="2024-05-26T07:47:40.103" v="2505" actId="14826"/>
          <ac:picMkLst>
            <pc:docMk/>
            <pc:sldMk cId="1388124921" sldId="282"/>
            <ac:picMk id="9" creationId="{87F212B5-EF45-46FB-4DEF-D82CBFCA751D}"/>
          </ac:picMkLst>
        </pc:picChg>
      </pc:sldChg>
      <pc:sldChg chg="modSp add mod modNotesTx">
        <pc:chgData name="Olivia Lecomte" userId="700223a0065a8982" providerId="LiveId" clId="{5510B99F-F69B-4B79-A93D-85AA95EF3296}" dt="2024-05-26T09:44:41.237" v="3612" actId="20577"/>
        <pc:sldMkLst>
          <pc:docMk/>
          <pc:sldMk cId="2060253243" sldId="283"/>
        </pc:sldMkLst>
        <pc:spChg chg="mod">
          <ac:chgData name="Olivia Lecomte" userId="700223a0065a8982" providerId="LiveId" clId="{5510B99F-F69B-4B79-A93D-85AA95EF3296}" dt="2024-05-26T07:52:27.289" v="2568" actId="20577"/>
          <ac:spMkLst>
            <pc:docMk/>
            <pc:sldMk cId="2060253243" sldId="283"/>
            <ac:spMk id="2" creationId="{C848896B-2A14-8169-8C16-0C6928193726}"/>
          </ac:spMkLst>
        </pc:spChg>
        <pc:picChg chg="mod">
          <ac:chgData name="Olivia Lecomte" userId="700223a0065a8982" providerId="LiveId" clId="{5510B99F-F69B-4B79-A93D-85AA95EF3296}" dt="2024-05-26T07:52:40.426" v="2569" actId="14826"/>
          <ac:picMkLst>
            <pc:docMk/>
            <pc:sldMk cId="2060253243" sldId="283"/>
            <ac:picMk id="9" creationId="{87F212B5-EF45-46FB-4DEF-D82CBFCA751D}"/>
          </ac:picMkLst>
        </pc:picChg>
      </pc:sldChg>
      <pc:sldChg chg="modSp new del mod">
        <pc:chgData name="Olivia Lecomte" userId="700223a0065a8982" providerId="LiveId" clId="{5510B99F-F69B-4B79-A93D-85AA95EF3296}" dt="2024-05-26T07:59:56.350" v="2740" actId="47"/>
        <pc:sldMkLst>
          <pc:docMk/>
          <pc:sldMk cId="2271974840" sldId="284"/>
        </pc:sldMkLst>
        <pc:spChg chg="mod">
          <ac:chgData name="Olivia Lecomte" userId="700223a0065a8982" providerId="LiveId" clId="{5510B99F-F69B-4B79-A93D-85AA95EF3296}" dt="2024-05-26T07:59:38.311" v="2728" actId="20577"/>
          <ac:spMkLst>
            <pc:docMk/>
            <pc:sldMk cId="2271974840" sldId="284"/>
            <ac:spMk id="2" creationId="{40AEB111-3F02-8BD5-F3EC-1669988E2309}"/>
          </ac:spMkLst>
        </pc:spChg>
        <pc:spChg chg="mod">
          <ac:chgData name="Olivia Lecomte" userId="700223a0065a8982" providerId="LiveId" clId="{5510B99F-F69B-4B79-A93D-85AA95EF3296}" dt="2024-05-26T07:59:45.487" v="2738" actId="20577"/>
          <ac:spMkLst>
            <pc:docMk/>
            <pc:sldMk cId="2271974840" sldId="284"/>
            <ac:spMk id="3" creationId="{CD19CD2E-F4D9-630C-F997-DACCB128E11C}"/>
          </ac:spMkLst>
        </pc:spChg>
      </pc:sldChg>
      <pc:sldChg chg="modSp new mod modNotesTx">
        <pc:chgData name="Olivia Lecomte" userId="700223a0065a8982" providerId="LiveId" clId="{5510B99F-F69B-4B79-A93D-85AA95EF3296}" dt="2024-05-27T14:40:25.143" v="4376" actId="20577"/>
        <pc:sldMkLst>
          <pc:docMk/>
          <pc:sldMk cId="3273468232" sldId="285"/>
        </pc:sldMkLst>
        <pc:spChg chg="mod">
          <ac:chgData name="Olivia Lecomte" userId="700223a0065a8982" providerId="LiveId" clId="{5510B99F-F69B-4B79-A93D-85AA95EF3296}" dt="2024-05-26T07:59:59.431" v="2750" actId="20577"/>
          <ac:spMkLst>
            <pc:docMk/>
            <pc:sldMk cId="3273468232" sldId="285"/>
            <ac:spMk id="2" creationId="{79C193D0-8551-CC3F-AD21-A5A4D8491A4D}"/>
          </ac:spMkLst>
        </pc:spChg>
        <pc:spChg chg="mod">
          <ac:chgData name="Olivia Lecomte" userId="700223a0065a8982" providerId="LiveId" clId="{5510B99F-F69B-4B79-A93D-85AA95EF3296}" dt="2024-05-26T08:02:57.034" v="3191" actId="20577"/>
          <ac:spMkLst>
            <pc:docMk/>
            <pc:sldMk cId="3273468232" sldId="285"/>
            <ac:spMk id="3" creationId="{9E4AAD0B-B1F6-15F5-EA0E-F5B0373E775A}"/>
          </ac:spMkLst>
        </pc:spChg>
        <pc:spChg chg="mod">
          <ac:chgData name="Olivia Lecomte" userId="700223a0065a8982" providerId="LiveId" clId="{5510B99F-F69B-4B79-A93D-85AA95EF3296}" dt="2024-05-27T14:40:25.143" v="4376" actId="20577"/>
          <ac:spMkLst>
            <pc:docMk/>
            <pc:sldMk cId="3273468232" sldId="285"/>
            <ac:spMk id="4" creationId="{357F1166-0B48-E20E-A0D5-D8BE32854123}"/>
          </ac:spMkLst>
        </pc:spChg>
        <pc:spChg chg="mod">
          <ac:chgData name="Olivia Lecomte" userId="700223a0065a8982" providerId="LiveId" clId="{5510B99F-F69B-4B79-A93D-85AA95EF3296}" dt="2024-05-26T08:03:01.395" v="3202" actId="20577"/>
          <ac:spMkLst>
            <pc:docMk/>
            <pc:sldMk cId="3273468232" sldId="285"/>
            <ac:spMk id="5" creationId="{CE784E02-8F78-0C3B-4438-0B9E540738D9}"/>
          </ac:spMkLst>
        </pc:spChg>
        <pc:spChg chg="mod">
          <ac:chgData name="Olivia Lecomte" userId="700223a0065a8982" providerId="LiveId" clId="{5510B99F-F69B-4B79-A93D-85AA95EF3296}" dt="2024-05-26T08:03:23.274" v="3272" actId="20577"/>
          <ac:spMkLst>
            <pc:docMk/>
            <pc:sldMk cId="3273468232" sldId="285"/>
            <ac:spMk id="6" creationId="{1DD6CC81-60CD-A459-B06A-AE1822BEB828}"/>
          </ac:spMkLst>
        </pc:spChg>
      </pc:sldChg>
      <pc:sldChg chg="addSp delSp modSp new mod setBg modClrScheme chgLayout modNotesTx">
        <pc:chgData name="Olivia Lecomte" userId="700223a0065a8982" providerId="LiveId" clId="{5510B99F-F69B-4B79-A93D-85AA95EF3296}" dt="2024-05-26T09:43:33.652" v="3527" actId="20577"/>
        <pc:sldMkLst>
          <pc:docMk/>
          <pc:sldMk cId="1843969499" sldId="286"/>
        </pc:sldMkLst>
        <pc:spChg chg="del mod ord">
          <ac:chgData name="Olivia Lecomte" userId="700223a0065a8982" providerId="LiveId" clId="{5510B99F-F69B-4B79-A93D-85AA95EF3296}" dt="2024-05-26T08:09:45.489" v="3280" actId="700"/>
          <ac:spMkLst>
            <pc:docMk/>
            <pc:sldMk cId="1843969499" sldId="286"/>
            <ac:spMk id="2" creationId="{AA4A37AA-4B3B-BB8E-7A65-181FB01FE98A}"/>
          </ac:spMkLst>
        </pc:spChg>
        <pc:spChg chg="del mod ord">
          <ac:chgData name="Olivia Lecomte" userId="700223a0065a8982" providerId="LiveId" clId="{5510B99F-F69B-4B79-A93D-85AA95EF3296}" dt="2024-05-26T08:09:45.489" v="3280" actId="700"/>
          <ac:spMkLst>
            <pc:docMk/>
            <pc:sldMk cId="1843969499" sldId="286"/>
            <ac:spMk id="3" creationId="{A18FE26C-F307-6363-2693-EDEF11A70746}"/>
          </ac:spMkLst>
        </pc:spChg>
        <pc:spChg chg="del">
          <ac:chgData name="Olivia Lecomte" userId="700223a0065a8982" providerId="LiveId" clId="{5510B99F-F69B-4B79-A93D-85AA95EF3296}" dt="2024-05-26T08:09:45.489" v="3280" actId="700"/>
          <ac:spMkLst>
            <pc:docMk/>
            <pc:sldMk cId="1843969499" sldId="286"/>
            <ac:spMk id="4" creationId="{15344F41-F1D9-3034-8685-5A906829EF44}"/>
          </ac:spMkLst>
        </pc:spChg>
        <pc:spChg chg="mod ord">
          <ac:chgData name="Olivia Lecomte" userId="700223a0065a8982" providerId="LiveId" clId="{5510B99F-F69B-4B79-A93D-85AA95EF3296}" dt="2024-05-26T08:11:04.180" v="3301" actId="26606"/>
          <ac:spMkLst>
            <pc:docMk/>
            <pc:sldMk cId="1843969499" sldId="286"/>
            <ac:spMk id="5" creationId="{DBCB8A2D-587A-68FA-8C30-3911BA658E6C}"/>
          </ac:spMkLst>
        </pc:spChg>
        <pc:spChg chg="add mod ord">
          <ac:chgData name="Olivia Lecomte" userId="700223a0065a8982" providerId="LiveId" clId="{5510B99F-F69B-4B79-A93D-85AA95EF3296}" dt="2024-05-26T08:11:04.180" v="3301" actId="26606"/>
          <ac:spMkLst>
            <pc:docMk/>
            <pc:sldMk cId="1843969499" sldId="286"/>
            <ac:spMk id="6" creationId="{DC9061A4-5C13-601C-3203-058C6B6A8B6A}"/>
          </ac:spMkLst>
        </pc:spChg>
        <pc:spChg chg="add del mod ord">
          <ac:chgData name="Olivia Lecomte" userId="700223a0065a8982" providerId="LiveId" clId="{5510B99F-F69B-4B79-A93D-85AA95EF3296}" dt="2024-05-26T08:09:59.412" v="3287" actId="700"/>
          <ac:spMkLst>
            <pc:docMk/>
            <pc:sldMk cId="1843969499" sldId="286"/>
            <ac:spMk id="7" creationId="{50A0CBED-012B-62DE-191D-B33E95E8D6F6}"/>
          </ac:spMkLst>
        </pc:spChg>
        <pc:spChg chg="add del mod ord">
          <ac:chgData name="Olivia Lecomte" userId="700223a0065a8982" providerId="LiveId" clId="{5510B99F-F69B-4B79-A93D-85AA95EF3296}" dt="2024-05-26T08:12:43.920" v="3489" actId="20577"/>
          <ac:spMkLst>
            <pc:docMk/>
            <pc:sldMk cId="1843969499" sldId="286"/>
            <ac:spMk id="8" creationId="{7B80D9EE-8CC2-E064-CC69-F54B6777D86C}"/>
          </ac:spMkLst>
        </pc:spChg>
        <pc:spChg chg="add del mod ord">
          <ac:chgData name="Olivia Lecomte" userId="700223a0065a8982" providerId="LiveId" clId="{5510B99F-F69B-4B79-A93D-85AA95EF3296}" dt="2024-05-26T08:10:23.173" v="3288"/>
          <ac:spMkLst>
            <pc:docMk/>
            <pc:sldMk cId="1843969499" sldId="286"/>
            <ac:spMk id="9" creationId="{C8C4F84C-9852-D337-E91B-FABBA973F982}"/>
          </ac:spMkLst>
        </pc:spChg>
        <pc:spChg chg="add del mod ord">
          <ac:chgData name="Olivia Lecomte" userId="700223a0065a8982" providerId="LiveId" clId="{5510B99F-F69B-4B79-A93D-85AA95EF3296}" dt="2024-05-26T08:11:41.918" v="3408"/>
          <ac:spMkLst>
            <pc:docMk/>
            <pc:sldMk cId="1843969499" sldId="286"/>
            <ac:spMk id="10" creationId="{D4CB69AF-2615-9075-CBC7-92646CC5070B}"/>
          </ac:spMkLst>
        </pc:spChg>
        <pc:spChg chg="add del">
          <ac:chgData name="Olivia Lecomte" userId="700223a0065a8982" providerId="LiveId" clId="{5510B99F-F69B-4B79-A93D-85AA95EF3296}" dt="2024-05-26T08:10:27.089" v="3290" actId="478"/>
          <ac:spMkLst>
            <pc:docMk/>
            <pc:sldMk cId="1843969499" sldId="286"/>
            <ac:spMk id="11" creationId="{10B0D23A-00C1-9BF5-D65A-CB9D508A0559}"/>
          </ac:spMkLst>
        </pc:spChg>
        <pc:spChg chg="add del">
          <ac:chgData name="Olivia Lecomte" userId="700223a0065a8982" providerId="LiveId" clId="{5510B99F-F69B-4B79-A93D-85AA95EF3296}" dt="2024-05-26T08:11:04.180" v="3301" actId="26606"/>
          <ac:spMkLst>
            <pc:docMk/>
            <pc:sldMk cId="1843969499" sldId="286"/>
            <ac:spMk id="22" creationId="{80DF40B2-80F7-4E71-B46C-284163F3654A}"/>
          </ac:spMkLst>
        </pc:spChg>
        <pc:grpChg chg="add del">
          <ac:chgData name="Olivia Lecomte" userId="700223a0065a8982" providerId="LiveId" clId="{5510B99F-F69B-4B79-A93D-85AA95EF3296}" dt="2024-05-26T08:10:52.098" v="3295" actId="26606"/>
          <ac:grpSpMkLst>
            <pc:docMk/>
            <pc:sldMk cId="1843969499" sldId="286"/>
            <ac:grpSpMk id="18" creationId="{1FD67D68-9B83-C338-8342-3348D8F22347}"/>
          </ac:grpSpMkLst>
        </pc:grpChg>
        <pc:picChg chg="add mod">
          <ac:chgData name="Olivia Lecomte" userId="700223a0065a8982" providerId="LiveId" clId="{5510B99F-F69B-4B79-A93D-85AA95EF3296}" dt="2024-05-26T08:11:04.184" v="3303"/>
          <ac:picMkLst>
            <pc:docMk/>
            <pc:sldMk cId="1843969499" sldId="286"/>
            <ac:picMk id="13" creationId="{37FF58DF-FE61-A61C-F80C-673B91827136}"/>
          </ac:picMkLst>
        </pc:picChg>
        <pc:picChg chg="add mod">
          <ac:chgData name="Olivia Lecomte" userId="700223a0065a8982" providerId="LiveId" clId="{5510B99F-F69B-4B79-A93D-85AA95EF3296}" dt="2024-05-26T08:11:08.609" v="3308"/>
          <ac:picMkLst>
            <pc:docMk/>
            <pc:sldMk cId="1843969499" sldId="286"/>
            <ac:picMk id="15" creationId="{19D449A3-CEA5-3DD9-3277-A81654355C98}"/>
          </ac:picMkLst>
        </pc:picChg>
        <pc:picChg chg="add mod">
          <ac:chgData name="Olivia Lecomte" userId="700223a0065a8982" providerId="LiveId" clId="{5510B99F-F69B-4B79-A93D-85AA95EF3296}" dt="2024-05-26T08:11:49.067" v="3411" actId="14100"/>
          <ac:picMkLst>
            <pc:docMk/>
            <pc:sldMk cId="1843969499" sldId="286"/>
            <ac:picMk id="17" creationId="{0238743F-E739-F571-D39B-37507AD96045}"/>
          </ac:picMkLst>
        </pc:picChg>
      </pc:sldChg>
      <pc:sldChg chg="addSp modSp mod setBg modNotesTx">
        <pc:chgData name="Olivia Lecomte" userId="700223a0065a8982" providerId="LiveId" clId="{5510B99F-F69B-4B79-A93D-85AA95EF3296}" dt="2024-05-27T06:56:55.460" v="4197" actId="20577"/>
        <pc:sldMkLst>
          <pc:docMk/>
          <pc:sldMk cId="2068825499" sldId="288"/>
        </pc:sldMkLst>
        <pc:spChg chg="mod">
          <ac:chgData name="Olivia Lecomte" userId="700223a0065a8982" providerId="LiveId" clId="{5510B99F-F69B-4B79-A93D-85AA95EF3296}" dt="2024-05-27T06:46:54.748" v="3912" actId="26606"/>
          <ac:spMkLst>
            <pc:docMk/>
            <pc:sldMk cId="2068825499" sldId="288"/>
            <ac:spMk id="2" creationId="{1FBC211C-75FC-FC5D-A5DA-5B3CB6510011}"/>
          </ac:spMkLst>
        </pc:spChg>
        <pc:spChg chg="mod">
          <ac:chgData name="Olivia Lecomte" userId="700223a0065a8982" providerId="LiveId" clId="{5510B99F-F69B-4B79-A93D-85AA95EF3296}" dt="2024-05-27T06:47:38.852" v="3920" actId="1076"/>
          <ac:spMkLst>
            <pc:docMk/>
            <pc:sldMk cId="2068825499" sldId="288"/>
            <ac:spMk id="3" creationId="{5D1CB83D-03F3-3FA0-6273-97D05903D6C4}"/>
          </ac:spMkLst>
        </pc:spChg>
        <pc:spChg chg="mod">
          <ac:chgData name="Olivia Lecomte" userId="700223a0065a8982" providerId="LiveId" clId="{5510B99F-F69B-4B79-A93D-85AA95EF3296}" dt="2024-05-27T06:46:54.748" v="3912" actId="26606"/>
          <ac:spMkLst>
            <pc:docMk/>
            <pc:sldMk cId="2068825499" sldId="288"/>
            <ac:spMk id="4" creationId="{BDD41BFE-E7E0-4888-24DE-59F0F411AB65}"/>
          </ac:spMkLst>
        </pc:spChg>
        <pc:spChg chg="add">
          <ac:chgData name="Olivia Lecomte" userId="700223a0065a8982" providerId="LiveId" clId="{5510B99F-F69B-4B79-A93D-85AA95EF3296}" dt="2024-05-27T06:46:54.748" v="3912" actId="26606"/>
          <ac:spMkLst>
            <pc:docMk/>
            <pc:sldMk cId="2068825499" sldId="288"/>
            <ac:spMk id="11" creationId="{04812C46-200A-4DEB-A05E-3ED6C68C2387}"/>
          </ac:spMkLst>
        </pc:spChg>
        <pc:spChg chg="add">
          <ac:chgData name="Olivia Lecomte" userId="700223a0065a8982" providerId="LiveId" clId="{5510B99F-F69B-4B79-A93D-85AA95EF3296}" dt="2024-05-27T06:46:54.748" v="3912" actId="26606"/>
          <ac:spMkLst>
            <pc:docMk/>
            <pc:sldMk cId="2068825499" sldId="288"/>
            <ac:spMk id="13" creationId="{D1EA859B-E555-4109-94F3-6700E046E008}"/>
          </ac:spMkLst>
        </pc:spChg>
        <pc:picChg chg="add mod ord modCrop">
          <ac:chgData name="Olivia Lecomte" userId="700223a0065a8982" providerId="LiveId" clId="{5510B99F-F69B-4B79-A93D-85AA95EF3296}" dt="2024-05-27T06:55:08.145" v="4169" actId="14100"/>
          <ac:picMkLst>
            <pc:docMk/>
            <pc:sldMk cId="2068825499" sldId="288"/>
            <ac:picMk id="6" creationId="{1E862D77-97EC-6B56-48B2-07920B491F09}"/>
          </ac:picMkLst>
        </pc:picChg>
      </pc:sldChg>
      <pc:sldChg chg="modSp new del mod ord">
        <pc:chgData name="Olivia Lecomte" userId="700223a0065a8982" providerId="LiveId" clId="{5510B99F-F69B-4B79-A93D-85AA95EF3296}" dt="2024-05-27T06:49:30.070" v="3937" actId="2696"/>
        <pc:sldMkLst>
          <pc:docMk/>
          <pc:sldMk cId="284811320" sldId="289"/>
        </pc:sldMkLst>
        <pc:spChg chg="mod">
          <ac:chgData name="Olivia Lecomte" userId="700223a0065a8982" providerId="LiveId" clId="{5510B99F-F69B-4B79-A93D-85AA95EF3296}" dt="2024-05-27T06:49:27.460" v="3936" actId="20577"/>
          <ac:spMkLst>
            <pc:docMk/>
            <pc:sldMk cId="284811320" sldId="289"/>
            <ac:spMk id="2" creationId="{8327ECE9-DF66-CA87-BAC4-ACDC09951459}"/>
          </ac:spMkLst>
        </pc:spChg>
      </pc:sldChg>
      <pc:sldChg chg="add">
        <pc:chgData name="Olivia Lecomte" userId="700223a0065a8982" providerId="LiveId" clId="{5510B99F-F69B-4B79-A93D-85AA95EF3296}" dt="2024-05-27T06:49:32.551" v="3938" actId="2890"/>
        <pc:sldMkLst>
          <pc:docMk/>
          <pc:sldMk cId="1725593060" sldId="289"/>
        </pc:sldMkLst>
      </pc:sldChg>
      <pc:sldChg chg="modSp new mod">
        <pc:chgData name="Olivia Lecomte" userId="700223a0065a8982" providerId="LiveId" clId="{5510B99F-F69B-4B79-A93D-85AA95EF3296}" dt="2024-05-27T06:55:41.443" v="4182" actId="12"/>
        <pc:sldMkLst>
          <pc:docMk/>
          <pc:sldMk cId="1932677563" sldId="290"/>
        </pc:sldMkLst>
        <pc:spChg chg="mod">
          <ac:chgData name="Olivia Lecomte" userId="700223a0065a8982" providerId="LiveId" clId="{5510B99F-F69B-4B79-A93D-85AA95EF3296}" dt="2024-05-27T06:55:37.602" v="4180" actId="20577"/>
          <ac:spMkLst>
            <pc:docMk/>
            <pc:sldMk cId="1932677563" sldId="290"/>
            <ac:spMk id="2" creationId="{323F2A02-F3D3-281C-D1E4-B18B0A3BA846}"/>
          </ac:spMkLst>
        </pc:spChg>
        <pc:spChg chg="mod">
          <ac:chgData name="Olivia Lecomte" userId="700223a0065a8982" providerId="LiveId" clId="{5510B99F-F69B-4B79-A93D-85AA95EF3296}" dt="2024-05-27T06:55:41.443" v="4182" actId="12"/>
          <ac:spMkLst>
            <pc:docMk/>
            <pc:sldMk cId="1932677563" sldId="290"/>
            <ac:spMk id="3" creationId="{BAB9FD89-9176-CF13-D89B-A893A2B17522}"/>
          </ac:spMkLst>
        </pc:spChg>
      </pc:sldChg>
    </pc:docChg>
  </pc:docChgLst>
  <pc:docChgLst>
    <pc:chgData name="Guest User" providerId="Windows Live" clId="Web-{828BD453-0F99-4A71-8EDD-3BD7832E0E8C}"/>
    <pc:docChg chg="modSld">
      <pc:chgData name="Guest User" userId="" providerId="Windows Live" clId="Web-{828BD453-0F99-4A71-8EDD-3BD7832E0E8C}" dt="2024-05-27T19:56:50.739" v="15" actId="20577"/>
      <pc:docMkLst>
        <pc:docMk/>
      </pc:docMkLst>
      <pc:sldChg chg="modSp">
        <pc:chgData name="Guest User" userId="" providerId="Windows Live" clId="Web-{828BD453-0F99-4A71-8EDD-3BD7832E0E8C}" dt="2024-05-27T19:56:50.739" v="15" actId="20577"/>
        <pc:sldMkLst>
          <pc:docMk/>
          <pc:sldMk cId="3867983388" sldId="257"/>
        </pc:sldMkLst>
        <pc:spChg chg="mod">
          <ac:chgData name="Guest User" userId="" providerId="Windows Live" clId="Web-{828BD453-0F99-4A71-8EDD-3BD7832E0E8C}" dt="2024-05-27T19:56:50.739" v="15" actId="20577"/>
          <ac:spMkLst>
            <pc:docMk/>
            <pc:sldMk cId="3867983388" sldId="257"/>
            <ac:spMk id="3" creationId="{6377E619-AF97-1498-CB08-6307F27B6BD0}"/>
          </ac:spMkLst>
        </pc:spChg>
      </pc:sldChg>
    </pc:docChg>
  </pc:docChgLst>
  <pc:docChgLst>
    <pc:chgData name="Guest User" providerId="Windows Live" clId="Web-{DE21F511-FDF7-4CE9-AB36-8D125D0C10C9}"/>
    <pc:docChg chg="delSld modSld">
      <pc:chgData name="Guest User" userId="" providerId="Windows Live" clId="Web-{DE21F511-FDF7-4CE9-AB36-8D125D0C10C9}" dt="2024-04-14T19:38:39.862" v="1475" actId="20577"/>
      <pc:docMkLst>
        <pc:docMk/>
      </pc:docMkLst>
      <pc:sldChg chg="modSp">
        <pc:chgData name="Guest User" userId="" providerId="Windows Live" clId="Web-{DE21F511-FDF7-4CE9-AB36-8D125D0C10C9}" dt="2024-04-14T19:25:22.376" v="1088" actId="20577"/>
        <pc:sldMkLst>
          <pc:docMk/>
          <pc:sldMk cId="3867983388" sldId="257"/>
        </pc:sldMkLst>
        <pc:spChg chg="mod">
          <ac:chgData name="Guest User" userId="" providerId="Windows Live" clId="Web-{DE21F511-FDF7-4CE9-AB36-8D125D0C10C9}" dt="2024-04-14T19:25:22.376" v="1088" actId="20577"/>
          <ac:spMkLst>
            <pc:docMk/>
            <pc:sldMk cId="3867983388" sldId="257"/>
            <ac:spMk id="3" creationId="{6377E619-AF97-1498-CB08-6307F27B6BD0}"/>
          </ac:spMkLst>
        </pc:spChg>
      </pc:sldChg>
      <pc:sldChg chg="del">
        <pc:chgData name="Guest User" userId="" providerId="Windows Live" clId="Web-{DE21F511-FDF7-4CE9-AB36-8D125D0C10C9}" dt="2024-04-14T19:10:08.232" v="2"/>
        <pc:sldMkLst>
          <pc:docMk/>
          <pc:sldMk cId="308221039" sldId="260"/>
        </pc:sldMkLst>
      </pc:sldChg>
      <pc:sldChg chg="del">
        <pc:chgData name="Guest User" userId="" providerId="Windows Live" clId="Web-{DE21F511-FDF7-4CE9-AB36-8D125D0C10C9}" dt="2024-04-14T19:10:08.232" v="1"/>
        <pc:sldMkLst>
          <pc:docMk/>
          <pc:sldMk cId="1371263906" sldId="261"/>
        </pc:sldMkLst>
      </pc:sldChg>
      <pc:sldChg chg="modSp">
        <pc:chgData name="Guest User" userId="" providerId="Windows Live" clId="Web-{DE21F511-FDF7-4CE9-AB36-8D125D0C10C9}" dt="2024-04-14T19:35:50.530" v="1440" actId="20577"/>
        <pc:sldMkLst>
          <pc:docMk/>
          <pc:sldMk cId="3072061390" sldId="264"/>
        </pc:sldMkLst>
        <pc:spChg chg="mod">
          <ac:chgData name="Guest User" userId="" providerId="Windows Live" clId="Web-{DE21F511-FDF7-4CE9-AB36-8D125D0C10C9}" dt="2024-04-14T19:34:25.169" v="1374" actId="20577"/>
          <ac:spMkLst>
            <pc:docMk/>
            <pc:sldMk cId="3072061390" sldId="264"/>
            <ac:spMk id="2" creationId="{142DDDD7-0E18-B383-E399-0A626E8FF8FF}"/>
          </ac:spMkLst>
        </pc:spChg>
        <pc:spChg chg="mod">
          <ac:chgData name="Guest User" userId="" providerId="Windows Live" clId="Web-{DE21F511-FDF7-4CE9-AB36-8D125D0C10C9}" dt="2024-04-14T19:35:50.530" v="1440" actId="20577"/>
          <ac:spMkLst>
            <pc:docMk/>
            <pc:sldMk cId="3072061390" sldId="264"/>
            <ac:spMk id="3" creationId="{6895D24E-19C6-2D8A-0DAB-C642D5C3DA32}"/>
          </ac:spMkLst>
        </pc:spChg>
      </pc:sldChg>
      <pc:sldChg chg="del">
        <pc:chgData name="Guest User" userId="" providerId="Windows Live" clId="Web-{DE21F511-FDF7-4CE9-AB36-8D125D0C10C9}" dt="2024-04-14T19:10:08.232" v="0"/>
        <pc:sldMkLst>
          <pc:docMk/>
          <pc:sldMk cId="267077933" sldId="266"/>
        </pc:sldMkLst>
      </pc:sldChg>
      <pc:sldChg chg="modSp">
        <pc:chgData name="Guest User" userId="" providerId="Windows Live" clId="Web-{DE21F511-FDF7-4CE9-AB36-8D125D0C10C9}" dt="2024-04-14T19:23:34.999" v="983" actId="20577"/>
        <pc:sldMkLst>
          <pc:docMk/>
          <pc:sldMk cId="839276141" sldId="268"/>
        </pc:sldMkLst>
        <pc:spChg chg="mod">
          <ac:chgData name="Guest User" userId="" providerId="Windows Live" clId="Web-{DE21F511-FDF7-4CE9-AB36-8D125D0C10C9}" dt="2024-04-14T19:23:34.999" v="983" actId="20577"/>
          <ac:spMkLst>
            <pc:docMk/>
            <pc:sldMk cId="839276141" sldId="268"/>
            <ac:spMk id="3" creationId="{EC8B6FD7-23F8-18B2-CE03-6AC247D79ECD}"/>
          </ac:spMkLst>
        </pc:spChg>
      </pc:sldChg>
      <pc:sldChg chg="modSp">
        <pc:chgData name="Guest User" userId="" providerId="Windows Live" clId="Web-{DE21F511-FDF7-4CE9-AB36-8D125D0C10C9}" dt="2024-04-14T19:33:17.246" v="1255" actId="20577"/>
        <pc:sldMkLst>
          <pc:docMk/>
          <pc:sldMk cId="2646934384" sldId="269"/>
        </pc:sldMkLst>
        <pc:spChg chg="mod">
          <ac:chgData name="Guest User" userId="" providerId="Windows Live" clId="Web-{DE21F511-FDF7-4CE9-AB36-8D125D0C10C9}" dt="2024-04-14T19:33:17.246" v="1255" actId="20577"/>
          <ac:spMkLst>
            <pc:docMk/>
            <pc:sldMk cId="2646934384" sldId="269"/>
            <ac:spMk id="3" creationId="{13CD77AD-9557-B677-220C-6EAD7F77F0EC}"/>
          </ac:spMkLst>
        </pc:spChg>
      </pc:sldChg>
      <pc:sldChg chg="modSp">
        <pc:chgData name="Guest User" userId="" providerId="Windows Live" clId="Web-{DE21F511-FDF7-4CE9-AB36-8D125D0C10C9}" dt="2024-04-14T19:36:50.797" v="1453" actId="20577"/>
        <pc:sldMkLst>
          <pc:docMk/>
          <pc:sldMk cId="3311372461" sldId="270"/>
        </pc:sldMkLst>
        <pc:spChg chg="mod">
          <ac:chgData name="Guest User" userId="" providerId="Windows Live" clId="Web-{DE21F511-FDF7-4CE9-AB36-8D125D0C10C9}" dt="2024-04-14T19:36:50.797" v="1453" actId="20577"/>
          <ac:spMkLst>
            <pc:docMk/>
            <pc:sldMk cId="3311372461" sldId="270"/>
            <ac:spMk id="3" creationId="{29D2B2D6-11BA-ED74-266E-CE72286AB57D}"/>
          </ac:spMkLst>
        </pc:spChg>
      </pc:sldChg>
      <pc:sldChg chg="modSp">
        <pc:chgData name="Guest User" userId="" providerId="Windows Live" clId="Web-{DE21F511-FDF7-4CE9-AB36-8D125D0C10C9}" dt="2024-04-14T19:38:30.299" v="1470" actId="20577"/>
        <pc:sldMkLst>
          <pc:docMk/>
          <pc:sldMk cId="2595656673" sldId="271"/>
        </pc:sldMkLst>
        <pc:spChg chg="mod">
          <ac:chgData name="Guest User" userId="" providerId="Windows Live" clId="Web-{DE21F511-FDF7-4CE9-AB36-8D125D0C10C9}" dt="2024-04-14T19:38:30.299" v="1470" actId="20577"/>
          <ac:spMkLst>
            <pc:docMk/>
            <pc:sldMk cId="2595656673" sldId="271"/>
            <ac:spMk id="3" creationId="{E4F88562-475E-C229-8447-20AACDFA1251}"/>
          </ac:spMkLst>
        </pc:spChg>
      </pc:sldChg>
      <pc:sldChg chg="modSp">
        <pc:chgData name="Guest User" userId="" providerId="Windows Live" clId="Web-{DE21F511-FDF7-4CE9-AB36-8D125D0C10C9}" dt="2024-04-14T19:38:39.862" v="1475" actId="20577"/>
        <pc:sldMkLst>
          <pc:docMk/>
          <pc:sldMk cId="590676365" sldId="272"/>
        </pc:sldMkLst>
        <pc:spChg chg="mod">
          <ac:chgData name="Guest User" userId="" providerId="Windows Live" clId="Web-{DE21F511-FDF7-4CE9-AB36-8D125D0C10C9}" dt="2024-04-14T19:38:39.862" v="1475" actId="20577"/>
          <ac:spMkLst>
            <pc:docMk/>
            <pc:sldMk cId="590676365" sldId="272"/>
            <ac:spMk id="3" creationId="{524CE09A-D6F6-4502-A6AE-449D748912AC}"/>
          </ac:spMkLst>
        </pc:spChg>
        <pc:picChg chg="mod">
          <ac:chgData name="Guest User" userId="" providerId="Windows Live" clId="Web-{DE21F511-FDF7-4CE9-AB36-8D125D0C10C9}" dt="2024-04-14T19:13:49.752" v="323" actId="1076"/>
          <ac:picMkLst>
            <pc:docMk/>
            <pc:sldMk cId="590676365" sldId="272"/>
            <ac:picMk id="6" creationId="{83A39971-CFEB-E6CB-88C6-17568933F66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10FDA-9C08-42E1-BEE8-2F8C8C0655A4}" type="datetimeFigureOut">
              <a:rPr lang="en-CH" smtClean="0"/>
              <a:t>28/05/2024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DF05B-EC14-4242-BA0D-D289FA17B1B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0425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MATTIAS</a:t>
            </a:r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DF05B-EC14-4242-BA0D-D289FA17B1B1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66720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OLIVIA</a:t>
            </a:r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DF05B-EC14-4242-BA0D-D289FA17B1B1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80126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OLIVIA</a:t>
            </a:r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DF05B-EC14-4242-BA0D-D289FA17B1B1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03785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OLIVIA</a:t>
            </a:r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DF05B-EC14-4242-BA0D-D289FA17B1B1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47711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OLIVIA</a:t>
            </a:r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DF05B-EC14-4242-BA0D-D289FA17B1B1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34829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/>
              <a:t>OLIVIA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DF05B-EC14-4242-BA0D-D289FA17B1B1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17058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MATTIAS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DF05B-EC14-4242-BA0D-D289FA17B1B1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80580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MATTIAS</a:t>
            </a:r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DF05B-EC14-4242-BA0D-D289FA17B1B1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86320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FC014-2E29-E136-4D76-492F62CD7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C21593-E939-F3D2-B9A9-57AB5D5B28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78BD3E-8AC9-86CE-5C74-679714EE7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MATTIAS</a:t>
            </a:r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3CEFA-D00A-BAA6-2767-5533AE9DFC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DF05B-EC14-4242-BA0D-D289FA17B1B1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55786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9F61D-5030-4B72-039C-AD1B88B95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D5E4F7-CE19-C623-0F16-F413559162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C0C277-5AA7-58D2-0A99-733FC23F4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MATTIAS</a:t>
            </a:r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B5B64-D765-7B48-4965-41E35B704F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DF05B-EC14-4242-BA0D-D289FA17B1B1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0324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D900A-015A-6D20-395B-798822439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1DC646-31C3-2814-2B16-C804371C29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903FD0-84EA-121F-D024-06242F7A12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CHRISTIAN</a:t>
            </a:r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26258-C761-9AF0-2718-4D70323103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DF05B-EC14-4242-BA0D-D289FA17B1B1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78520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CHRISTIAN</a:t>
            </a:r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DF05B-EC14-4242-BA0D-D289FA17B1B1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79515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CHRISTIAN</a:t>
            </a:r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DF05B-EC14-4242-BA0D-D289FA17B1B1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77582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OLIVIA</a:t>
            </a:r>
          </a:p>
          <a:p>
            <a:r>
              <a:rPr lang="en-CA"/>
              <a:t>- reminder: </a:t>
            </a:r>
            <a:r>
              <a:rPr lang="en-CA" err="1"/>
              <a:t>sil</a:t>
            </a:r>
            <a:r>
              <a:rPr lang="en-CA"/>
              <a:t> score &gt; 0 means good clustering 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8DF05B-EC14-4242-BA0D-D289FA17B1B1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9419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4FD5-9F79-497F-DCB1-25826F0F8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1BC6B-2391-7731-8567-5945ADC7F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DC30B-9086-6496-2E1A-D753DB98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4257-61BF-49DD-BAD6-76FEC30E1A33}" type="datetime8">
              <a:rPr lang="en-CH" smtClean="0"/>
              <a:t>28/05/2024 13:43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76967-7398-AC09-7486-42D162C5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DB618-42B9-A84E-53A3-3A2DF1D1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C4F8-409B-4281-9A15-519410F64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6033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FEBE-7188-A98A-08F2-6A0C3744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DF1D5-E342-7164-D8C1-1715D4059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DBCCF-6213-1456-2AC2-16268A30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4A59-9DCB-41C5-81B0-7AF9DF1BE33A}" type="datetime8">
              <a:rPr lang="en-CH" smtClean="0"/>
              <a:t>28/05/2024 13:43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91FE0-4F1D-4313-5DBD-8C4DF87E4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B13D-7212-7A8A-7109-4C8E16BF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C4F8-409B-4281-9A15-519410F64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9553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4007F9-3DB6-7A82-A4F2-164F911E3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C5D76-E16B-FF47-F6E0-2561D1A9B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36021-8B93-EB87-CC28-DA9F181A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C2AB-7D04-4D28-BEA3-C82D8564B947}" type="datetime8">
              <a:rPr lang="en-CH" smtClean="0"/>
              <a:t>28/05/2024 13:43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31327-EFD4-BB65-F47F-A698510B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880E3-ABCB-63BC-A42D-A850BB8B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C4F8-409B-4281-9A15-519410F64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5560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45FD-BF75-2734-F28F-FE2B69BF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A00E-3995-D810-15D5-AF7300820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07F2A-F115-7ACB-D5A8-02BD59C5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25A3-17BB-497E-B316-F5FDB0197804}" type="datetime8">
              <a:rPr lang="en-CH" smtClean="0"/>
              <a:t>28/05/2024 13:43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AEBC3-3CEA-5EDD-A988-292CBF29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347E5-625E-BAC1-3021-06B7A445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C4F8-409B-4281-9A15-519410F64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31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5CE3-00CA-0E95-EF4E-935451CE1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89252-EC6B-5288-54C0-D64391D6C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7466-D820-1B01-4DDC-B758C899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F30FA-6231-447E-9BF9-0A14C3DBEF59}" type="datetime8">
              <a:rPr lang="en-CH" smtClean="0"/>
              <a:t>28/05/2024 13:43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7DEA2-47DD-F12B-E8D6-98658901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E90C6-4E11-2417-566E-9BD629F4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C4F8-409B-4281-9A15-519410F64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3841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FB729-F9E5-A518-A096-5E4D4F61E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B021C-477F-FBC5-0AB1-C188C8895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6DE8A-2A12-6FCF-3D53-C3F215590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E3F41-AC7B-E2A4-6B49-1A33179D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B969-6F9C-4793-88FC-926F3B2F6650}" type="datetime8">
              <a:rPr lang="en-CH" smtClean="0"/>
              <a:t>28/05/2024 13:43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FC771-51A4-98DA-A163-2CC9ABA5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8F04A-241A-4CEC-7D93-F7F14AAF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C4F8-409B-4281-9A15-519410F64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417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5CEF-81C4-FA2E-395B-B4BFCF8F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14C2C-C0B1-F025-D710-95BDFE16D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044F9-8F37-C1BF-127F-C080EF5B3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4924D-21C2-C848-F7B2-022BB2781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312AE-1B9F-EF27-0344-53FE268C4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990941-D477-ABB6-1E4D-1589E3B7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A2272-BB51-4161-B391-464E27E20AF6}" type="datetime8">
              <a:rPr lang="en-CH" smtClean="0"/>
              <a:t>28/05/2024 13:43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03C65-5C09-41BB-8D10-FFBE4712E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3EFA1-588C-B2E6-ADDF-298078AE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C4F8-409B-4281-9A15-519410F64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40452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80A11-FF16-A5BD-8A5A-F01A1585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6B1C5-7549-2388-7988-B9B3505C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C37A-3379-4233-A933-A87314DDA347}" type="datetime8">
              <a:rPr lang="en-CH" smtClean="0"/>
              <a:t>28/05/2024 13:43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84745-08B4-9BBA-93CA-D0EAC91B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FFB04-C6C7-4F65-3756-987F706E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C4F8-409B-4281-9A15-519410F64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16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6AB75-8A45-C36F-D310-309ADB19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879A-604A-4C79-BB71-DF20902FC96E}" type="datetime8">
              <a:rPr lang="en-CH" smtClean="0"/>
              <a:t>28/05/2024 13:43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7F743-686B-EE54-612F-01D24D81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BE7FF-12FE-0649-FCB8-ED8C804A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C4F8-409B-4281-9A15-519410F64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48740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6177-19FA-662A-B324-C2F2F2A1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3B8EC-8336-0B99-8735-3D64E36EC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2839C-2509-2F5C-45AB-AE31EFF6F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3E5BD-D33E-A8CE-2E65-7204CE74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E477D-4AF8-4AB9-91D8-23BDCAF7AEDA}" type="datetime8">
              <a:rPr lang="en-CH" smtClean="0"/>
              <a:t>28/05/2024 13:43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3FF5C-FD9C-9A7F-201A-1027210CE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195E2-20E0-F7BA-C800-058EA87F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C4F8-409B-4281-9A15-519410F64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830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ED6A-4E76-7D4F-4A04-7A153F17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C9D67-0062-8D91-CAA3-D95031FC5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FE4A8-B48C-62E8-C12C-A4526E3B2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0ACEF-75D2-277C-1D93-36DAFFC6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9D46-37DB-43B6-8E8B-C8C5B29C008C}" type="datetime8">
              <a:rPr lang="en-CH" smtClean="0"/>
              <a:t>28/05/2024 13:43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10D03-6442-8C6C-3D4F-8A5EAD7C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BC1E5-16F5-1902-CA60-957011A2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C4F8-409B-4281-9A15-519410F64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136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90349-1513-9B5C-E2DF-41CBBA2AC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C0AEF-4B02-5A20-4428-B2FF647EF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00809-45DA-5160-BC1E-2B832BA75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B2445-4174-4F43-B8EF-B6396AEF7AF8}" type="datetime8">
              <a:rPr lang="en-CH" smtClean="0"/>
              <a:t>28/05/2024 13:43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FEE5B-0560-36A3-9428-C55299EA6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C6F07-7EEB-D9E2-D1D4-43A5BF458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1C4F8-409B-4281-9A15-519410F6427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747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1045-F78C-9793-D1D1-A0A1C552A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/>
              <a:t>Community Detection Within the Swiss Train Network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4659A-3504-E9F4-0E62-AB140F792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/>
              <a:t>Mattias D</a:t>
            </a:r>
            <a:r>
              <a:rPr lang="de-CH"/>
              <a:t>ü</a:t>
            </a:r>
            <a:r>
              <a:rPr lang="en-CA" err="1"/>
              <a:t>rrmeier</a:t>
            </a:r>
            <a:r>
              <a:rPr lang="en-CA"/>
              <a:t>, Christian Galley, and Olivia Lecomte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34474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896B-2A14-8169-8C16-0C6928193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Runtime Performance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7F7F1-B50D-0DA4-CAC0-E7E7C0D7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C4F8-409B-4281-9A15-519410F64278}" type="slidenum">
              <a:rPr lang="en-CH" smtClean="0"/>
              <a:t>10</a:t>
            </a:fld>
            <a:endParaRPr lang="en-CH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EAD30B6-DD7E-BC01-46F9-D48457F394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82811" y="1581429"/>
            <a:ext cx="9576486" cy="4777946"/>
          </a:xfrm>
        </p:spPr>
      </p:pic>
    </p:spTree>
    <p:extLst>
      <p:ext uri="{BB962C8B-B14F-4D97-AF65-F5344CB8AC3E}">
        <p14:creationId xmlns:p14="http://schemas.microsoft.com/office/powerpoint/2010/main" val="1725593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896B-2A14-8169-8C16-0C6928193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Clustering Quality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7F7F1-B50D-0DA4-CAC0-E7E7C0D7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C4F8-409B-4281-9A15-519410F64278}" type="slidenum">
              <a:rPr lang="en-CH" smtClean="0"/>
              <a:t>11</a:t>
            </a:fld>
            <a:endParaRPr lang="en-CH"/>
          </a:p>
        </p:txBody>
      </p:sp>
      <p:pic>
        <p:nvPicPr>
          <p:cNvPr id="14" name="Content Placeholder 1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432B7A2-5CAF-4561-EA4E-7A944371FD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20102" y="1524039"/>
            <a:ext cx="9744965" cy="4825587"/>
          </a:xfrm>
        </p:spPr>
      </p:pic>
    </p:spTree>
    <p:extLst>
      <p:ext uri="{BB962C8B-B14F-4D97-AF65-F5344CB8AC3E}">
        <p14:creationId xmlns:p14="http://schemas.microsoft.com/office/powerpoint/2010/main" val="1388124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896B-2A14-8169-8C16-0C6928193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Progression of Quality for Girvan-Newman</a:t>
            </a:r>
            <a:endParaRPr lang="en-CH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7F212B5-EF45-46FB-4DEF-D82CBFCA75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7500" y="1690688"/>
            <a:ext cx="9017000" cy="45085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7F7F1-B50D-0DA4-CAC0-E7E7C0D7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C4F8-409B-4281-9A15-519410F64278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60253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93D0-8551-CC3F-AD21-A5A4D8491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Conclusion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AAD0B-B1F6-15F5-EA0E-F5B0373E77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Limitations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F1166-0B48-E20E-A0D5-D8BE3285412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/>
              <a:t>Our implementation of Louvain is not optimized for performance</a:t>
            </a:r>
          </a:p>
          <a:p>
            <a:pPr lvl="1"/>
            <a:r>
              <a:rPr lang="en-CA"/>
              <a:t>Improvements could be made to decrease runtime</a:t>
            </a:r>
          </a:p>
          <a:p>
            <a:r>
              <a:rPr lang="en-CA"/>
              <a:t>Standard community detection algorithms are unable to cluster the transportation network</a:t>
            </a:r>
          </a:p>
          <a:p>
            <a:pPr lvl="1"/>
            <a:r>
              <a:rPr lang="en-CA">
                <a:cs typeface="Calibri"/>
              </a:rPr>
              <a:t>Based on graph structure alone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784E02-8F78-0C3B-4438-0B9E54073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/>
              <a:t>Future Work</a:t>
            </a:r>
            <a:endParaRPr lang="en-C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6CC81-60CD-A459-B06A-AE1822BEB8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CA"/>
              <a:t>Investigate all forms of public transport in Switzerland</a:t>
            </a:r>
          </a:p>
          <a:p>
            <a:r>
              <a:rPr lang="en-CA"/>
              <a:t>Expand network to include neighboring countries</a:t>
            </a:r>
            <a:endParaRPr lang="en-CA">
              <a:ea typeface="Calibri"/>
              <a:cs typeface="Calibri"/>
            </a:endParaRPr>
          </a:p>
          <a:p>
            <a:r>
              <a:rPr lang="en-CA"/>
              <a:t>Use more complex techniques such as Graph Neural Networks</a:t>
            </a:r>
            <a:endParaRPr lang="en-CA">
              <a:ea typeface="Calibri"/>
              <a:cs typeface="Calibri"/>
            </a:endParaRPr>
          </a:p>
          <a:p>
            <a:endParaRPr lang="en-CA"/>
          </a:p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2A9C0-AABB-0465-0E4A-73B76408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C4F8-409B-4281-9A15-519410F64278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73468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E5A79-B0A4-CB21-3D5E-D09E9DC3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782" y="2347243"/>
            <a:ext cx="3973385" cy="216351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Thank you!</a:t>
            </a:r>
            <a:br>
              <a:rPr lang="en-US"/>
            </a:br>
            <a:br>
              <a:rPr lang="en-US"/>
            </a:br>
            <a:r>
              <a:rPr lang="en-US"/>
              <a:t>Any 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2EB54D-B814-DDE8-270B-6C79433E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E91C4F8-409B-4281-9A15-519410F64278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14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27791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2A02-F3D3-281C-D1E4-B18B0A3BA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References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9FD89-9176-CF13-D89B-A893A2B17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None/>
            </a:pPr>
            <a:r>
              <a:rPr lang="en-US" sz="1800">
                <a:ea typeface="+mn-lt"/>
                <a:cs typeface="+mn-lt"/>
              </a:rPr>
              <a:t>[1] V. A. </a:t>
            </a:r>
            <a:r>
              <a:rPr lang="en-US" sz="1800" err="1">
                <a:ea typeface="+mn-lt"/>
                <a:cs typeface="+mn-lt"/>
              </a:rPr>
              <a:t>Traag</a:t>
            </a:r>
            <a:r>
              <a:rPr lang="en-US" sz="1800">
                <a:ea typeface="+mn-lt"/>
                <a:cs typeface="+mn-lt"/>
              </a:rPr>
              <a:t>, L. Waltman, and N. J. Van Eck, "From Louvain to Leiden: guaranteeing well-connected communities," </a:t>
            </a:r>
            <a:r>
              <a:rPr lang="en-US" sz="1800" i="1">
                <a:ea typeface="+mn-lt"/>
                <a:cs typeface="+mn-lt"/>
              </a:rPr>
              <a:t>Scientific Reports</a:t>
            </a:r>
            <a:r>
              <a:rPr lang="en-US" sz="1800">
                <a:ea typeface="+mn-lt"/>
                <a:cs typeface="+mn-lt"/>
              </a:rPr>
              <a:t>, vol. 9, no. 1, p. 5233, 2019.</a:t>
            </a:r>
            <a:endParaRPr lang="fr-FR" sz="180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1B720-A97E-1CCF-0738-8E964FBE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C4F8-409B-4281-9A15-519410F64278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267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62D77-97EC-6B56-48B2-07920B491F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6" t="4623" r="1125" b="5395"/>
          <a:stretch/>
        </p:blipFill>
        <p:spPr>
          <a:xfrm>
            <a:off x="4532586" y="760714"/>
            <a:ext cx="7525836" cy="542157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C211C-75FC-FC5D-A5DA-5B3CB6510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Table of Contents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CB83D-03F3-3FA0-6273-97D05903D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6255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>
                <a:cs typeface="Calibri"/>
              </a:rPr>
              <a:t>Swiss Train Network Construction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>
              <a:spcBef>
                <a:spcPts val="1200"/>
              </a:spcBef>
            </a:pPr>
            <a:r>
              <a:rPr lang="en-US" sz="2000">
                <a:cs typeface="Calibri"/>
              </a:rPr>
              <a:t>Network Exploration and Visualization</a:t>
            </a:r>
            <a:endParaRPr lang="en-US" sz="2000">
              <a:ea typeface="Calibri" panose="020F0502020204030204"/>
              <a:cs typeface="Calibri"/>
            </a:endParaRPr>
          </a:p>
          <a:p>
            <a:pPr>
              <a:spcBef>
                <a:spcPts val="1200"/>
              </a:spcBef>
            </a:pPr>
            <a:r>
              <a:rPr lang="en-US" sz="2000">
                <a:cs typeface="Calibri"/>
              </a:rPr>
              <a:t>Louvain and Leiden Overview</a:t>
            </a:r>
            <a:endParaRPr lang="en-US" sz="2000">
              <a:ea typeface="Calibri" panose="020F0502020204030204"/>
              <a:cs typeface="Calibri"/>
            </a:endParaRPr>
          </a:p>
          <a:p>
            <a:pPr>
              <a:spcBef>
                <a:spcPts val="1200"/>
              </a:spcBef>
            </a:pPr>
            <a:r>
              <a:rPr lang="en-US" sz="2000">
                <a:cs typeface="Calibri"/>
              </a:rPr>
              <a:t>Benchmarks: Setup and Results</a:t>
            </a:r>
            <a:endParaRPr lang="en-US" sz="200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41BFE-E7E0-4888-24DE-59F0F411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E91C4F8-409B-4281-9A15-519410F64278}" type="slidenum">
              <a:rPr lang="en-CH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CH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82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FC90-EA13-95C4-AC85-0D80B9B0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Network Source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7E619-AF97-1498-CB08-6307F27B6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014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CA">
                <a:cs typeface="Calibri"/>
              </a:rPr>
              <a:t>SBB does not provide a complete network for this</a:t>
            </a:r>
          </a:p>
          <a:p>
            <a:r>
              <a:rPr lang="en-CA">
                <a:cs typeface="Calibri"/>
              </a:rPr>
              <a:t>Timetable 2024 from Open Data Platform Mobility Switzerland</a:t>
            </a:r>
            <a:endParaRPr lang="en-CA">
              <a:ea typeface="Calibri"/>
              <a:cs typeface="Calibri"/>
            </a:endParaRPr>
          </a:p>
          <a:p>
            <a:r>
              <a:rPr lang="en-CA">
                <a:cs typeface="Calibri"/>
              </a:rPr>
              <a:t>Format: General Transit Feed Specification (GTFS)</a:t>
            </a:r>
          </a:p>
          <a:p>
            <a:pPr lvl="1"/>
            <a:r>
              <a:rPr lang="en-CA">
                <a:cs typeface="Calibri"/>
              </a:rPr>
              <a:t>Organized as relational tables</a:t>
            </a:r>
            <a:endParaRPr lang="en-CA">
              <a:ea typeface="Calibri"/>
              <a:cs typeface="Calibri"/>
            </a:endParaRPr>
          </a:p>
          <a:p>
            <a:pPr lvl="1"/>
            <a:r>
              <a:rPr lang="en-CA">
                <a:cs typeface="Calibri"/>
              </a:rPr>
              <a:t>Open format for transportation schedules</a:t>
            </a:r>
          </a:p>
          <a:p>
            <a:pPr marL="457200" lvl="1" indent="0">
              <a:buNone/>
            </a:pPr>
            <a:endParaRPr lang="en-CA">
              <a:cs typeface="Calibri"/>
            </a:endParaRPr>
          </a:p>
          <a:p>
            <a:pPr marL="457200" lvl="1" indent="0">
              <a:buNone/>
            </a:pPr>
            <a:endParaRPr lang="en-CA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BB19C-C9DC-C795-5DE3-77AFB322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C4F8-409B-4281-9A15-519410F64278}" type="slidenum">
              <a:rPr lang="en-CH" smtClean="0"/>
              <a:t>3</a:t>
            </a:fld>
            <a:endParaRPr lang="en-CH"/>
          </a:p>
        </p:txBody>
      </p:sp>
      <p:pic>
        <p:nvPicPr>
          <p:cNvPr id="1026" name="Picture 2" descr="Klassen GTFS Static">
            <a:extLst>
              <a:ext uri="{FF2B5EF4-FFF2-40B4-BE49-F238E27FC236}">
                <a16:creationId xmlns:a16="http://schemas.microsoft.com/office/drawing/2014/main" id="{5D70F399-48B2-4D40-0C4C-071E975E5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868" y="1474076"/>
            <a:ext cx="6328213" cy="470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98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B45BB-1683-1539-627C-AD3791C01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EB68-E764-AA8A-F2D1-6850C740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Network Construction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D77AD-9557-B677-220C-6EAD7F77F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014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>
                <a:cs typeface="Calibri"/>
              </a:rPr>
              <a:t>Loaded selection of GTFS data into Neo4j</a:t>
            </a:r>
          </a:p>
          <a:p>
            <a:r>
              <a:rPr lang="en-CA">
                <a:cs typeface="Calibri"/>
              </a:rPr>
              <a:t>Neo4j for preprocessing and persistence</a:t>
            </a:r>
          </a:p>
          <a:p>
            <a:r>
              <a:rPr lang="en-CA">
                <a:cs typeface="Calibri"/>
              </a:rPr>
              <a:t>Cypher queries to access data:</a:t>
            </a:r>
          </a:p>
          <a:p>
            <a:pPr lvl="1"/>
            <a:r>
              <a:rPr lang="en-CA">
                <a:cs typeface="Calibri"/>
              </a:rPr>
              <a:t>Station coordinates</a:t>
            </a:r>
          </a:p>
          <a:p>
            <a:pPr lvl="1"/>
            <a:r>
              <a:rPr lang="en-CA">
                <a:cs typeface="Calibri"/>
              </a:rPr>
              <a:t>Train network</a:t>
            </a:r>
          </a:p>
          <a:p>
            <a:r>
              <a:rPr lang="en-CA">
                <a:ea typeface="+mn-lt"/>
                <a:cs typeface="+mn-lt"/>
              </a:rPr>
              <a:t>Dataset is clean thanks to GTFS</a:t>
            </a:r>
            <a:endParaRPr lang="en-CA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B5A18-F1C7-1E4A-F554-6C87B060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C4F8-409B-4281-9A15-519410F64278}" type="slidenum">
              <a:rPr lang="en-CH" smtClean="0"/>
              <a:t>4</a:t>
            </a:fld>
            <a:endParaRPr lang="en-C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CFEFD7-5DF2-3E53-0D03-11AD4BBCE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897" y="1690688"/>
            <a:ext cx="6541999" cy="4013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DE52CA-4150-87CB-C691-A88B7ED24D2C}"/>
              </a:ext>
            </a:extLst>
          </p:cNvPr>
          <p:cNvSpPr/>
          <p:nvPr/>
        </p:nvSpPr>
        <p:spPr>
          <a:xfrm>
            <a:off x="7637068" y="1945843"/>
            <a:ext cx="1133747" cy="519912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C47637-D5D3-2846-45E0-D7CCAA4146C1}"/>
              </a:ext>
            </a:extLst>
          </p:cNvPr>
          <p:cNvSpPr/>
          <p:nvPr/>
        </p:nvSpPr>
        <p:spPr>
          <a:xfrm>
            <a:off x="6248653" y="1892866"/>
            <a:ext cx="720000" cy="748733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691FA1-5899-75B4-1BED-783DA88E4C08}"/>
              </a:ext>
            </a:extLst>
          </p:cNvPr>
          <p:cNvSpPr/>
          <p:nvPr/>
        </p:nvSpPr>
        <p:spPr>
          <a:xfrm>
            <a:off x="8391092" y="4842049"/>
            <a:ext cx="930430" cy="519447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535CA-09BB-C051-BBFE-24AC8FE39FC8}"/>
              </a:ext>
            </a:extLst>
          </p:cNvPr>
          <p:cNvSpPr/>
          <p:nvPr/>
        </p:nvSpPr>
        <p:spPr>
          <a:xfrm>
            <a:off x="9601032" y="4845398"/>
            <a:ext cx="930430" cy="519447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4693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18A60B-DA71-8263-6077-EE6FCC39F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E6F6D-82A0-A18D-0CFC-66103140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Network Exploration and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88562-475E-C229-8447-20AACDFA1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175000" cy="43034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Number of nodes: 3152</a:t>
            </a:r>
          </a:p>
          <a:p>
            <a:r>
              <a:rPr lang="en-US" sz="2000"/>
              <a:t>Number of edges: 4678</a:t>
            </a:r>
          </a:p>
          <a:p>
            <a:r>
              <a:rPr lang="en-US" sz="2000"/>
              <a:t>Degrees: 1 – 40</a:t>
            </a:r>
          </a:p>
          <a:p>
            <a:pPr lvl="1"/>
            <a:r>
              <a:rPr lang="en-US" sz="2000"/>
              <a:t>Lyon Part Dieu, 40</a:t>
            </a:r>
          </a:p>
          <a:p>
            <a:pPr lvl="1"/>
            <a:r>
              <a:rPr lang="en-US" sz="2000"/>
              <a:t>Zürich HB, 36</a:t>
            </a:r>
          </a:p>
          <a:p>
            <a:pPr lvl="1"/>
            <a:r>
              <a:rPr lang="en-US" sz="2000"/>
              <a:t>123 stations, 1</a:t>
            </a:r>
          </a:p>
          <a:p>
            <a:r>
              <a:rPr lang="en-US" sz="2000"/>
              <a:t>Highest betweenness and closeness centrality: Zürich HB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88F98-E14A-37BA-E4DC-3C22FFCD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E91C4F8-409B-4281-9A15-519410F6427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13" name="Picture 12" descr="A map of europe with blue dots&#10;&#10;Description automatically generated">
            <a:extLst>
              <a:ext uri="{FF2B5EF4-FFF2-40B4-BE49-F238E27FC236}">
                <a16:creationId xmlns:a16="http://schemas.microsoft.com/office/drawing/2014/main" id="{3D00F7E8-C29F-1A03-E8AD-36FDB146B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442" y="1671567"/>
            <a:ext cx="7014357" cy="454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0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B76D8-B415-546F-464F-B8DCDC8CC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DEDE-8F0B-8A3B-0333-3E96962F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Network Analysis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2B2D6-11BA-ED74-266E-CE72286AB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014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Community detection on largest connected component</a:t>
            </a:r>
          </a:p>
          <a:p>
            <a:pPr lvl="1"/>
            <a:r>
              <a:rPr lang="en-CA" dirty="0"/>
              <a:t>Girvan Newman (</a:t>
            </a:r>
            <a:r>
              <a:rPr lang="en-CA" dirty="0" err="1"/>
              <a:t>NetworkX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Louvain (</a:t>
            </a:r>
            <a:r>
              <a:rPr lang="en-CA" dirty="0" err="1"/>
              <a:t>NetworkX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Louvain (Implemented)</a:t>
            </a:r>
          </a:p>
          <a:p>
            <a:pPr lvl="1"/>
            <a:r>
              <a:rPr lang="en-CA" dirty="0"/>
              <a:t>Leiden (Reference)</a:t>
            </a:r>
          </a:p>
          <a:p>
            <a:r>
              <a:rPr lang="en-CA" dirty="0"/>
              <a:t>Community detection analytics</a:t>
            </a:r>
            <a:endParaRPr lang="en-CA" dirty="0">
              <a:cs typeface="Calibri"/>
            </a:endParaRPr>
          </a:p>
          <a:p>
            <a:pPr lvl="1"/>
            <a:r>
              <a:rPr lang="en-CA" dirty="0"/>
              <a:t>Runtime per iteration</a:t>
            </a:r>
            <a:endParaRPr lang="en-CA" dirty="0">
              <a:cs typeface="Calibri"/>
            </a:endParaRPr>
          </a:p>
          <a:p>
            <a:pPr lvl="1"/>
            <a:r>
              <a:rPr lang="en-CA" dirty="0"/>
              <a:t>Clustering Quality: Silhouette Score</a:t>
            </a:r>
            <a:endParaRPr lang="en-CA" dirty="0">
              <a:cs typeface="Calibri"/>
            </a:endParaRPr>
          </a:p>
          <a:p>
            <a:endParaRPr lang="en-CA" dirty="0">
              <a:cs typeface="Calibri"/>
            </a:endParaRPr>
          </a:p>
          <a:p>
            <a:pPr lvl="1"/>
            <a:endParaRPr lang="en-CA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F2C0C-E093-B1A9-ACB7-31A5876F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C4F8-409B-4281-9A15-519410F64278}" type="slidenum">
              <a:rPr lang="en-CH" smtClean="0"/>
              <a:t>6</a:t>
            </a:fld>
            <a:endParaRPr lang="en-C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78B40F-7371-837F-C915-0FEF220A9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600" y="1690688"/>
            <a:ext cx="6541999" cy="4013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037654-8C74-08BC-4370-7B80F809D8B1}"/>
              </a:ext>
            </a:extLst>
          </p:cNvPr>
          <p:cNvSpPr/>
          <p:nvPr/>
        </p:nvSpPr>
        <p:spPr>
          <a:xfrm>
            <a:off x="7599067" y="2924762"/>
            <a:ext cx="1189623" cy="1244901"/>
          </a:xfrm>
          <a:prstGeom prst="rect">
            <a:avLst/>
          </a:prstGeom>
          <a:solidFill>
            <a:schemeClr val="accent1">
              <a:alpha val="2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1137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9061A4-5C13-601C-3203-058C6B6A8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Louvain</a:t>
            </a:r>
            <a:endParaRPr lang="en-CH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80D9EE-8CC2-E064-CC69-F54B6777D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8133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>
                <a:ea typeface="Calibri"/>
                <a:cs typeface="Calibri"/>
              </a:rPr>
              <a:t>Modularity gain as a quality function</a:t>
            </a:r>
          </a:p>
          <a:p>
            <a:r>
              <a:rPr lang="en-CA">
                <a:ea typeface="Calibri"/>
                <a:cs typeface="Calibri"/>
              </a:rPr>
              <a:t>May find badly connected communities</a:t>
            </a:r>
          </a:p>
          <a:p>
            <a:r>
              <a:rPr lang="en-CA">
                <a:ea typeface="Calibri"/>
                <a:cs typeface="Calibri"/>
              </a:rPr>
              <a:t>Possibly internally disconnected communities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B8A2D-587A-68FA-8C30-3911BA65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C4F8-409B-4281-9A15-519410F64278}" type="slidenum">
              <a:rPr lang="en-CH" smtClean="0"/>
              <a:t>7</a:t>
            </a:fld>
            <a:endParaRPr lang="en-CH"/>
          </a:p>
        </p:txBody>
      </p:sp>
      <p:pic>
        <p:nvPicPr>
          <p:cNvPr id="7" name="Image 6" descr="Une image contenant dessin, illustration, cœur, art&#10;&#10;Description générée automatiquement">
            <a:extLst>
              <a:ext uri="{FF2B5EF4-FFF2-40B4-BE49-F238E27FC236}">
                <a16:creationId xmlns:a16="http://schemas.microsoft.com/office/drawing/2014/main" id="{B6AF6C0E-32B4-6D6D-B25B-94BA1C914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964" y="2034970"/>
            <a:ext cx="5109179" cy="2798680"/>
          </a:xfrm>
          <a:prstGeom prst="rect">
            <a:avLst/>
          </a:prstGeom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1ACCD60-E318-4253-8C4A-462735DA9F5B}"/>
              </a:ext>
            </a:extLst>
          </p:cNvPr>
          <p:cNvSpPr txBox="1"/>
          <p:nvPr/>
        </p:nvSpPr>
        <p:spPr>
          <a:xfrm>
            <a:off x="6250458" y="4963298"/>
            <a:ext cx="4942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ea typeface="Calibri"/>
                <a:cs typeface="Calibri"/>
              </a:rPr>
              <a:t>[1]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96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9061A4-5C13-601C-3203-058C6B6A8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Leiden</a:t>
            </a:r>
            <a:endParaRPr lang="en-CH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80D9EE-8CC2-E064-CC69-F54B6777D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402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/>
              <a:t>Louvain improved</a:t>
            </a:r>
          </a:p>
          <a:p>
            <a:r>
              <a:rPr lang="en-CA"/>
              <a:t>Guarantees well-connected communities</a:t>
            </a:r>
            <a:endParaRPr lang="en-CA">
              <a:cs typeface="Calibri"/>
            </a:endParaRPr>
          </a:p>
          <a:p>
            <a:r>
              <a:rPr lang="en-CA"/>
              <a:t>Typically faster</a:t>
            </a:r>
            <a:endParaRPr lang="en-CA">
              <a:cs typeface="Calibri"/>
            </a:endParaRPr>
          </a:p>
          <a:p>
            <a:r>
              <a:rPr lang="en-CA"/>
              <a:t>Main differences:</a:t>
            </a:r>
            <a:endParaRPr lang="en-CA">
              <a:cs typeface="Calibri"/>
            </a:endParaRPr>
          </a:p>
          <a:p>
            <a:pPr lvl="1"/>
            <a:r>
              <a:rPr lang="en-CA"/>
              <a:t>1) Efficient node-moving function</a:t>
            </a:r>
            <a:endParaRPr lang="en-CA">
              <a:cs typeface="Calibri"/>
            </a:endParaRPr>
          </a:p>
          <a:p>
            <a:pPr lvl="1"/>
            <a:r>
              <a:rPr lang="en-CA"/>
              <a:t>2) Refinement phase</a:t>
            </a:r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B8A2D-587A-68FA-8C30-3911BA65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1C4F8-409B-4281-9A15-519410F64278}" type="slidenum">
              <a:rPr lang="en-CH" smtClean="0"/>
              <a:t>8</a:t>
            </a:fld>
            <a:endParaRPr lang="en-CH"/>
          </a:p>
        </p:txBody>
      </p:sp>
      <p:pic>
        <p:nvPicPr>
          <p:cNvPr id="17" name="Content Placeholder 16" descr="A diagram of a network&#10;&#10;Description automatically generated">
            <a:extLst>
              <a:ext uri="{FF2B5EF4-FFF2-40B4-BE49-F238E27FC236}">
                <a16:creationId xmlns:a16="http://schemas.microsoft.com/office/drawing/2014/main" id="{0238743F-E739-F571-D39B-37507AD960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3069" y="1028013"/>
            <a:ext cx="5950731" cy="449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67EEBE0-3CAF-91C4-1496-2D9AA517A2A7}"/>
              </a:ext>
            </a:extLst>
          </p:cNvPr>
          <p:cNvSpPr txBox="1"/>
          <p:nvPr/>
        </p:nvSpPr>
        <p:spPr>
          <a:xfrm>
            <a:off x="5406081" y="5612027"/>
            <a:ext cx="5251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ea typeface="Calibri"/>
                <a:cs typeface="Calibri"/>
              </a:rPr>
              <a:t>[1]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92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9758E4D-E6F4-70DB-C398-C30ACA6691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3430" t="6851" r="5226" b="6525"/>
          <a:stretch/>
        </p:blipFill>
        <p:spPr>
          <a:xfrm>
            <a:off x="4660389" y="870765"/>
            <a:ext cx="7301641" cy="534906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8896B-2A14-8169-8C16-0C6928193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Benchmarking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19A8D-760F-287C-4E69-566670E73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Largest connected component</a:t>
            </a:r>
          </a:p>
          <a:p>
            <a:r>
              <a:rPr lang="en-US" sz="2000" dirty="0"/>
              <a:t>Average of 10 runs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Runtime in seconds</a:t>
            </a:r>
            <a:endParaRPr lang="en-US" sz="2000" dirty="0"/>
          </a:p>
          <a:p>
            <a:r>
              <a:rPr lang="en-US" sz="2000" dirty="0"/>
              <a:t>2 silhouette functions: </a:t>
            </a:r>
            <a:endParaRPr lang="en-US" sz="2000" dirty="0">
              <a:cs typeface="Calibri" panose="020F0502020204030204"/>
            </a:endParaRPr>
          </a:p>
          <a:p>
            <a:pPr lvl="1"/>
            <a:r>
              <a:rPr lang="en-US" sz="2000" dirty="0"/>
              <a:t>1) silhouette hops</a:t>
            </a:r>
            <a:endParaRPr lang="en-US" sz="2000" dirty="0">
              <a:cs typeface="Calibri" panose="020F0502020204030204"/>
            </a:endParaRPr>
          </a:p>
          <a:p>
            <a:pPr lvl="1"/>
            <a:r>
              <a:rPr lang="en-US" sz="2000" dirty="0"/>
              <a:t>2) silhouette coordinates </a:t>
            </a:r>
            <a:endParaRPr lang="en-US" sz="2000" dirty="0">
              <a:cs typeface="Calibri" panose="020F0502020204030204"/>
            </a:endParaRPr>
          </a:p>
          <a:p>
            <a:r>
              <a:rPr lang="en-US" sz="2000" dirty="0"/>
              <a:t>Run until convergence</a:t>
            </a:r>
            <a:endParaRPr lang="en-US" sz="2000" dirty="0">
              <a:cs typeface="Calibri" panose="020F0502020204030204"/>
            </a:endParaRPr>
          </a:p>
          <a:p>
            <a:pPr lvl="1"/>
            <a:r>
              <a:rPr lang="en-US" sz="2000" dirty="0"/>
              <a:t>Exception: Girvan Newman</a:t>
            </a:r>
            <a:endParaRPr lang="en-US" sz="2000" dirty="0">
              <a:cs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7F7F1-B50D-0DA4-CAC0-E7E7C0D7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E91C4F8-409B-4281-9A15-519410F64278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8643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431</Words>
  <Application>Microsoft Office PowerPoint</Application>
  <PresentationFormat>Widescreen</PresentationFormat>
  <Paragraphs>118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Community Detection Within the Swiss Train Network</vt:lpstr>
      <vt:lpstr>Table of Contents</vt:lpstr>
      <vt:lpstr>Network Source</vt:lpstr>
      <vt:lpstr>Network Construction</vt:lpstr>
      <vt:lpstr>Network Exploration and Visualization</vt:lpstr>
      <vt:lpstr>Network Analysis</vt:lpstr>
      <vt:lpstr>Louvain</vt:lpstr>
      <vt:lpstr>Leiden</vt:lpstr>
      <vt:lpstr>Benchmarking</vt:lpstr>
      <vt:lpstr>Runtime Performance</vt:lpstr>
      <vt:lpstr>Clustering Quality</vt:lpstr>
      <vt:lpstr>Progression of Quality for Girvan-Newman</vt:lpstr>
      <vt:lpstr>Conclusion</vt:lpstr>
      <vt:lpstr>Thank you!  Any questions?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Analytics</dc:title>
  <dc:creator>Olivia Lecomte</dc:creator>
  <cp:lastModifiedBy>Olivia Lecomte</cp:lastModifiedBy>
  <cp:revision>1</cp:revision>
  <dcterms:created xsi:type="dcterms:W3CDTF">2024-03-08T15:56:59Z</dcterms:created>
  <dcterms:modified xsi:type="dcterms:W3CDTF">2024-05-28T12:00:38Z</dcterms:modified>
</cp:coreProperties>
</file>