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62" r:id="rId5"/>
    <p:sldId id="338" r:id="rId6"/>
    <p:sldId id="339" r:id="rId7"/>
    <p:sldId id="384" r:id="rId8"/>
    <p:sldId id="345" r:id="rId9"/>
    <p:sldId id="376" r:id="rId10"/>
    <p:sldId id="390" r:id="rId11"/>
    <p:sldId id="387" r:id="rId12"/>
    <p:sldId id="388" r:id="rId13"/>
    <p:sldId id="391" r:id="rId14"/>
    <p:sldId id="392" r:id="rId15"/>
    <p:sldId id="393" r:id="rId16"/>
    <p:sldId id="370" r:id="rId17"/>
    <p:sldId id="372" r:id="rId18"/>
    <p:sldId id="373" r:id="rId19"/>
    <p:sldId id="374" r:id="rId20"/>
    <p:sldId id="354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50" d="100"/>
          <a:sy n="50" d="100"/>
        </p:scale>
        <p:origin x="-1070" y="-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04-04-2013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04-04-2013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onchominkov" TargetMode="External"/><Relationship Id="rId2" Type="http://schemas.openxmlformats.org/officeDocument/2006/relationships/hyperlink" Target="http://minkov.it/blog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@no_fear_inc" TargetMode="External"/><Relationship Id="rId2" Type="http://schemas.openxmlformats.org/officeDocument/2006/relationships/hyperlink" Target="http://devwp.e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hyperlink" Target="http://www.linkedin.com/in/mpeshe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lus.google.com/u/0/116116607784921792903" TargetMode="External"/><Relationship Id="rId2" Type="http://schemas.openxmlformats.org/officeDocument/2006/relationships/hyperlink" Target="https://twitter.com/@Leshtansk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hyperlink" Target="http://www.linkedin.com/in/evgen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codesecretsbusters.blogspot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sign-with-html5-css-and-jav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cms-systems/abou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65" TargetMode="Externa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CMS Systems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</a:t>
            </a:r>
            <a:br>
              <a:rPr lang="en-US" dirty="0" smtClean="0"/>
            </a:br>
            <a:r>
              <a:rPr lang="en-US" dirty="0" smtClean="0"/>
              <a:t>Evaluation, Exams, Resources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dirty="0"/>
              <a:t>The Trainers</a:t>
            </a:r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974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oundRect">
            <a:avLst>
              <a:gd name="adj" fmla="val 2577"/>
            </a:avLst>
          </a:prstGeom>
          <a:ln w="28575"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8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Trainers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@ Telerik</a:t>
            </a:r>
            <a:br>
              <a:rPr lang="en-US" dirty="0" smtClean="0"/>
            </a:br>
            <a:r>
              <a:rPr lang="en-US" dirty="0" smtClean="0"/>
              <a:t>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</a:t>
            </a:r>
            <a:br>
              <a:rPr lang="en-US" dirty="0" smtClean="0"/>
            </a:br>
            <a:r>
              <a:rPr lang="en-US" dirty="0" smtClean="0"/>
              <a:t>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since 2010</a:t>
            </a:r>
          </a:p>
          <a:p>
            <a:pPr lvl="1">
              <a:lnSpc>
                <a:spcPct val="100000"/>
              </a:lnSpc>
            </a:pPr>
            <a:endParaRPr lang="en-US" sz="8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sz="2800" dirty="0" smtClean="0">
                <a:hlinkClick r:id="rId2"/>
              </a:rPr>
              <a:t>http://minkov.it/blog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LinkedIn</a:t>
            </a:r>
            <a:r>
              <a:rPr lang="en-US" dirty="0" smtClean="0"/>
              <a:t>:</a:t>
            </a:r>
            <a:r>
              <a:rPr lang="en-US" sz="2000" dirty="0" smtClean="0"/>
              <a:t> </a:t>
            </a:r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www.linkedin.com/in/donchominkov</a:t>
            </a:r>
            <a:r>
              <a:rPr lang="en-US" sz="2800" dirty="0" smtClean="0"/>
              <a:t> 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oundRect">
            <a:avLst>
              <a:gd name="adj" fmla="val 2577"/>
            </a:avLst>
          </a:prstGeom>
          <a:ln w="28575"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E19352C5-AAEC-4293-90D3-A4504965D0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71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Mario Peshev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Open Source Trainer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WordPress Engineer </a:t>
            </a:r>
            <a:r>
              <a:rPr lang="en-US" dirty="0"/>
              <a:t>@ </a:t>
            </a:r>
            <a:r>
              <a:rPr lang="en-US" dirty="0" err="1" smtClean="0"/>
              <a:t>Placester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CTO @ </a:t>
            </a:r>
            <a:r>
              <a:rPr lang="en-US" dirty="0" err="1" smtClean="0"/>
              <a:t>DevriX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Passionate about Open Source stuff and mostly WordPress</a:t>
            </a:r>
            <a:endParaRPr lang="en-US" noProof="1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2"/>
              </a:rPr>
              <a:t>http://devwp.eu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no_fear_inc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LinkedIn: </a:t>
            </a:r>
            <a:r>
              <a:rPr lang="en-US" dirty="0">
                <a:hlinkClick r:id="rId4"/>
              </a:rPr>
              <a:t>http://www.linkedin.com/in/mpeshev</a:t>
            </a:r>
            <a:r>
              <a:rPr lang="en-US" dirty="0" smtClean="0"/>
              <a:t> </a:t>
            </a:r>
          </a:p>
        </p:txBody>
      </p:sp>
      <p:pic>
        <p:nvPicPr>
          <p:cNvPr id="6" name="Picture 5" descr="javatar.jpg"/>
          <p:cNvPicPr>
            <a:picLocks noChangeAspect="1"/>
          </p:cNvPicPr>
          <p:nvPr/>
        </p:nvPicPr>
        <p:blipFill rotWithShape="1">
          <a:blip r:embed="rId5" cstate="print"/>
          <a:srcRect l="23438" r="15624"/>
          <a:stretch/>
        </p:blipFill>
        <p:spPr>
          <a:xfrm>
            <a:off x="6781800" y="1295400"/>
            <a:ext cx="1665514" cy="2049863"/>
          </a:xfrm>
          <a:prstGeom prst="roundRect">
            <a:avLst>
              <a:gd name="adj" fmla="val 2577"/>
            </a:avLst>
          </a:prstGeom>
          <a:ln w="28575"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Trainers (3)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E19352C5-AAEC-4293-90D3-A4504965D0A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430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Evgeni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Leshtanski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Web design and Joomla! Master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Development of Joomla! templates</a:t>
            </a:r>
            <a:br>
              <a:rPr lang="en-US" dirty="0" smtClean="0"/>
            </a:br>
            <a:r>
              <a:rPr lang="en-US" dirty="0" smtClean="0"/>
              <a:t>more than 5 years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Twitter: </a:t>
            </a:r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Leshtanski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Google Plus</a:t>
            </a:r>
            <a:r>
              <a:rPr lang="en-US" dirty="0"/>
              <a:t>: </a:t>
            </a:r>
            <a:r>
              <a:rPr lang="en-US" sz="2800" dirty="0" smtClean="0">
                <a:hlinkClick r:id="rId3"/>
              </a:rPr>
              <a:t>plus.google.com/u/0/116116607784921792903</a:t>
            </a:r>
            <a:r>
              <a:rPr lang="en-US" sz="2800" dirty="0" smtClean="0"/>
              <a:t>  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LinkedIn: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www.linkedin.com/in/evgeni</a:t>
            </a: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2"/>
          <a:stretch/>
        </p:blipFill>
        <p:spPr>
          <a:xfrm>
            <a:off x="6781800" y="1295399"/>
            <a:ext cx="1665514" cy="2057401"/>
          </a:xfrm>
          <a:prstGeom prst="roundRect">
            <a:avLst>
              <a:gd name="adj" fmla="val 2577"/>
            </a:avLst>
          </a:prstGeom>
          <a:ln w="28575"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Trainers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E19352C5-AAEC-4293-90D3-A4504965D0A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398"/>
            <a:ext cx="8382000" cy="4953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Veronica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Milcheva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developer @ Telerik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Working on Sitefinity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Twice </a:t>
            </a:r>
            <a:r>
              <a:rPr lang="en-US" dirty="0" err="1" smtClean="0"/>
              <a:t>ImagineCup</a:t>
            </a:r>
            <a:r>
              <a:rPr lang="en-US" dirty="0" smtClean="0"/>
              <a:t> champion</a:t>
            </a:r>
          </a:p>
          <a:p>
            <a:pPr lvl="1">
              <a:lnSpc>
                <a:spcPct val="100000"/>
              </a:lnSpc>
            </a:pP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err="1" smtClean="0"/>
              <a:t>veronica.milcheva</a:t>
            </a:r>
            <a:r>
              <a:rPr lang="en-US" dirty="0" smtClean="0"/>
              <a:t> [at] gmail.com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://codesecretsbusters.blogspot.com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4"/>
          <a:stretch/>
        </p:blipFill>
        <p:spPr>
          <a:xfrm>
            <a:off x="6781800" y="1300976"/>
            <a:ext cx="1665514" cy="2051824"/>
          </a:xfrm>
          <a:prstGeom prst="roundRect">
            <a:avLst>
              <a:gd name="adj" fmla="val 2577"/>
            </a:avLst>
          </a:prstGeom>
          <a:ln w="28575"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Trainers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E19352C5-AAEC-4293-90D3-A4504965D0A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CMS Systems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forums.academy.telerik.com/web-design-with-html5-css-and-javascript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academy.telerik.com/student-courses/web-design-and-ui/cms-systems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telerikacademy.com/Courses/Courses/Details/65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Editors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Eclipse (WordPress and Joomla!)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Visual Studio 2012 </a:t>
            </a:r>
            <a:r>
              <a:rPr lang="en-US" dirty="0" smtClean="0"/>
              <a:t>(Sitefinity)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Sublime Text, </a:t>
            </a:r>
            <a:r>
              <a:rPr lang="en-US" dirty="0" err="1" smtClean="0"/>
              <a:t>Nodepad</a:t>
            </a:r>
            <a:r>
              <a:rPr lang="en-US" dirty="0" smtClean="0"/>
              <a:t>++, etc…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Servers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WAMP server and/or IIS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5445124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t1.gstatic.com/images?q=tbn:ANd9GcT9pJOxXazxaKV_B3nq_RzIc5H-jR821DfIgXq5Om1ocGyf-n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42" y="3657600"/>
            <a:ext cx="2585358" cy="1447800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r>
              <a:rPr lang="en-US" dirty="0" smtClean="0"/>
              <a:t>The CMS Systems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CMS Systems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2714" y="1370799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CMS Systems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The True Web Development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CMS Systems</a:t>
            </a:r>
          </a:p>
          <a:p>
            <a:pPr lvl="1"/>
            <a:r>
              <a:rPr lang="en-US" dirty="0" smtClean="0"/>
              <a:t>Continuation of CSS and JavaScript Courses</a:t>
            </a:r>
          </a:p>
          <a:p>
            <a:pPr lvl="1"/>
            <a:r>
              <a:rPr lang="en-US" dirty="0" smtClean="0"/>
              <a:t>Lectures twice a week</a:t>
            </a:r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/>
              <a:t>Converting a sliced HTML and CSS into template for CMS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5881" y="2514600"/>
            <a:ext cx="1400031" cy="1447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CMS </a:t>
            </a:r>
            <a:r>
              <a:rPr lang="en-US" dirty="0" smtClean="0"/>
              <a:t>Systems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CMS Systems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CMS Systems 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Variables, arrays, functions,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PHP and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PHP to work with MySQL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0"/>
            <a:ext cx="7467600" cy="838200"/>
          </a:xfrm>
        </p:spPr>
        <p:txBody>
          <a:bodyPr/>
          <a:lstStyle/>
          <a:p>
            <a:r>
              <a:rPr lang="en-US" sz="3600" dirty="0"/>
              <a:t>CMS Systems </a:t>
            </a:r>
            <a:r>
              <a:rPr lang="en-US" sz="3600" dirty="0" smtClean="0"/>
              <a:t>Course Program (2)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WordPress and WordPress theming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What is WordPress?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Installation and configuration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Developing a WordPress theme by given HTML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Development of WordPress plugins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Joomla! and creating Joomla! templates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Installation and 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Sitefinity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Installation and configuration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Creating themes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 </a:t>
            </a:r>
            <a:r>
              <a:rPr lang="en-US" dirty="0" smtClean="0"/>
              <a:t>Systems –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project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the other students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9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1827</TotalTime>
  <Words>482</Words>
  <Application>Microsoft Office PowerPoint</Application>
  <PresentationFormat>On-screen Show (4:3)</PresentationFormat>
  <Paragraphs>155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</vt:lpstr>
      <vt:lpstr>CMS Systems  Course Introduction</vt:lpstr>
      <vt:lpstr>Table of Contents</vt:lpstr>
      <vt:lpstr>CMS Systems</vt:lpstr>
      <vt:lpstr>What's Coming Next?</vt:lpstr>
      <vt:lpstr>CMS Systems – Program</vt:lpstr>
      <vt:lpstr>CMS Systems Course Program</vt:lpstr>
      <vt:lpstr>CMS Systems Course Program (2)</vt:lpstr>
      <vt:lpstr>Evaluation </vt:lpstr>
      <vt:lpstr>CMS Systems – Evaluation</vt:lpstr>
      <vt:lpstr>The Trainers</vt:lpstr>
      <vt:lpstr>The Trainers</vt:lpstr>
      <vt:lpstr>The Trainers (2)</vt:lpstr>
      <vt:lpstr>The Trainers (3)</vt:lpstr>
      <vt:lpstr>The Trainers (4)</vt:lpstr>
      <vt:lpstr>The Trainers (5)</vt:lpstr>
      <vt:lpstr>Resources</vt:lpstr>
      <vt:lpstr>Course Web Site &amp; Forums</vt:lpstr>
      <vt:lpstr>Telerik Integrated Learning System (TILS)</vt:lpstr>
      <vt:lpstr>Required Software</vt:lpstr>
      <vt:lpstr>CMS Systems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795</cp:revision>
  <dcterms:created xsi:type="dcterms:W3CDTF">2007-12-08T16:03:35Z</dcterms:created>
  <dcterms:modified xsi:type="dcterms:W3CDTF">2013-04-04T16:41:48Z</dcterms:modified>
  <cp:category>software engineering</cp:category>
</cp:coreProperties>
</file>