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287" r:id="rId31"/>
    <p:sldId id="288" r:id="rId32"/>
    <p:sldId id="289" r:id="rId33"/>
    <p:sldId id="290" r:id="rId34"/>
    <p:sldId id="294" r:id="rId35"/>
    <p:sldId id="296" r:id="rId36"/>
    <p:sldId id="298" r:id="rId37"/>
    <p:sldId id="302" r:id="rId38"/>
    <p:sldId id="303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226" t="-6329" r="-9226" b="-6329"/>
          <a:stretch/>
        </p:blipFill>
        <p:spPr bwMode="auto">
          <a:xfrm>
            <a:off x="685800" y="1327219"/>
            <a:ext cx="2387600" cy="230332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440555"/>
            <a:ext cx="3867150" cy="2100623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22854"/>
            <a:ext cx="3867150" cy="179305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xmlns="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xmlns="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1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string.contains(substring)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a substring in present in the 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str.startsWith(substr)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str.endsWith(substr)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str</a:t>
            </a:r>
            <a:r>
              <a:rPr lang="en-US" dirty="0"/>
              <a:t> </a:t>
            </a:r>
            <a:r>
              <a:rPr lang="en-US" dirty="0" smtClean="0"/>
              <a:t>starts/ends with substring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[].push(srt1,str2,str3,…).join("");</a:t>
            </a:r>
          </a:p>
        </p:txBody>
      </p:sp>
    </p:spTree>
    <p:extLst>
      <p:ext uri="{BB962C8B-B14F-4D97-AF65-F5344CB8AC3E}">
        <p14:creationId xmlns:p14="http://schemas.microsoft.com/office/powerpoint/2010/main" xmlns="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trim, </a:t>
            </a:r>
            <a:r>
              <a:rPr lang="en-US" dirty="0" err="1" smtClean="0"/>
              <a:t>concat</a:t>
            </a:r>
            <a:r>
              <a:rPr lang="en-US" dirty="0" smtClean="0"/>
              <a:t>, charAt, substr, </a:t>
            </a:r>
            <a:r>
              <a:rPr lang="en-US" dirty="0" err="1" smtClean="0"/>
              <a:t>indexOf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 smtClean="0"/>
              <a:t>"&lt;script&gt;"+</a:t>
            </a:r>
          </a:p>
          <a:p>
            <a:r>
              <a:rPr lang="en-US" dirty="0" smtClean="0"/>
              <a:t>  "document.location = "http://bad_place.com"+</a:t>
            </a:r>
          </a:p>
          <a:p>
            <a:r>
              <a:rPr lang="en-US" dirty="0" smtClean="0"/>
              <a:t>"&lt;/script&gt;");</a:t>
            </a:r>
          </a:p>
        </p:txBody>
      </p:sp>
    </p:spTree>
    <p:extLst>
      <p:ext uri="{BB962C8B-B14F-4D97-AF65-F5344CB8AC3E}">
        <p14:creationId xmlns:p14="http://schemas.microsoft.com/office/powerpoint/2010/main" xmlns="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");</a:t>
            </a:r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string.padLeft(count [,char])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string.padRight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 [,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char])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" 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xmlns="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xmlns="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 smtClean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0518" y="4786300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xmlns="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6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1749197"/>
          </a:xfrm>
        </p:spPr>
        <p:txBody>
          <a:bodyPr/>
          <a:lstStyle/>
          <a:p>
            <a:r>
              <a:rPr lang="en-US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(' ') or double quotes (" ")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547668"/>
            <a:ext cx="80772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339860"/>
            <a:ext cx="8686800" cy="280076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String is a primitive type</a:t>
            </a:r>
          </a:p>
          <a:p>
            <a:pPr lvl="1"/>
            <a:r>
              <a:rPr lang="en-US" dirty="0" smtClean="0"/>
              <a:t>It is copied by value</a:t>
            </a:r>
          </a:p>
          <a:p>
            <a:r>
              <a:rPr lang="en-US" dirty="0" smtClean="0"/>
              <a:t>String is also 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:p14="http://schemas.microsoft.com/office/powerpoint/2010/main" xmlns="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9931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str.length;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9931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tempStr</a:t>
            </a:r>
            <a:r>
              <a:rPr lang="en-US" sz="1800" dirty="0" smtClean="0"/>
              <a:t> = new String(str);</a:t>
            </a:r>
          </a:p>
          <a:p>
            <a:r>
              <a:rPr lang="en-US" sz="1800" dirty="0" err="1" smtClean="0"/>
              <a:t>tempStr.length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" name="Left-Right Arrow 8"/>
          <p:cNvSpPr/>
          <p:nvPr/>
        </p:nvSpPr>
        <p:spPr>
          <a:xfrm>
            <a:off x="3295649" y="4567320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xmlns="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"string";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4841</TotalTime>
  <Words>1740</Words>
  <Application>Microsoft Office PowerPoint</Application>
  <PresentationFormat>On-screen Show (4:3)</PresentationFormat>
  <Paragraphs>265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Bachvarov</cp:lastModifiedBy>
  <cp:revision>637</cp:revision>
  <dcterms:created xsi:type="dcterms:W3CDTF">2013-03-13T10:52:48Z</dcterms:created>
  <dcterms:modified xsi:type="dcterms:W3CDTF">2013-03-31T12:49:34Z</dcterms:modified>
</cp:coreProperties>
</file>