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rfatode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removed everything in ls solver except BLAS LAPACK stuff</a:t>
            </a:r>
            <a:endParaRPr lang="" altLang="en-US"/>
          </a:p>
          <a:p>
            <a:r>
              <a:rPr lang="" altLang="en-US"/>
              <a:t>In ERK solver defined fct RK</a:t>
            </a:r>
            <a:endParaRPr lang="" altLang="en-US"/>
          </a:p>
          <a:p>
            <a:pPr lvl="1"/>
            <a:r>
              <a:rPr lang="" altLang="en-US"/>
              <a:t>actual integrator</a:t>
            </a:r>
            <a:endParaRPr lang="" altLang="en-US"/>
          </a:p>
          <a:p>
            <a:pPr lvl="0"/>
            <a:r>
              <a:rPr lang="" altLang="en-US"/>
              <a:t>in solver cpp defined extern fct rk_ (quivalent to RK fortran function)</a:t>
            </a:r>
            <a:endParaRPr lang="" altLang="en-US"/>
          </a:p>
          <a:p>
            <a:pPr lvl="0"/>
            <a:r>
              <a:rPr lang="" altLang="en-US"/>
              <a:t>explicit_RK function is later called from R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To Do: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add finite differences for RK, ROS and SDIRK</a:t>
            </a:r>
            <a:endParaRPr lang="" altLang="en-US"/>
          </a:p>
          <a:p>
            <a:r>
              <a:rPr lang="" altLang="en-US"/>
              <a:t>check whether result of ERK is correct</a:t>
            </a:r>
            <a:endParaRPr lang="" altLang="en-US"/>
          </a:p>
          <a:p>
            <a:r>
              <a:rPr lang="" altLang="en-US"/>
              <a:t>Save results</a:t>
            </a:r>
            <a:endParaRPr lang="" altLang="en-US"/>
          </a:p>
          <a:p>
            <a:pPr lvl="1"/>
            <a:r>
              <a:rPr lang="" altLang="en-US"/>
              <a:t>either call solver repeatedly and use result of t_end or interim result has to be saved</a:t>
            </a:r>
            <a:endParaRPr lang="" altLang="en-US"/>
          </a:p>
          <a:p>
            <a:pPr lvl="0"/>
            <a:r>
              <a:rPr lang="" altLang="en-US"/>
              <a:t>Check that all functions work correctly!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Presentation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Droid Sans Fallback</vt:lpstr>
      <vt:lpstr>AR PL KaitiM Big5</vt:lpstr>
      <vt:lpstr>Standard Symbols PS</vt:lpstr>
      <vt:lpstr>Office Theme</vt:lpstr>
      <vt:lpstr>PowerPoint 演示文稿</vt:lpstr>
      <vt:lpstr>rfatode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rfatode</dc:title>
  <dc:creator>konrad</dc:creator>
  <cp:lastModifiedBy>konrad</cp:lastModifiedBy>
  <cp:revision>3</cp:revision>
  <dcterms:created xsi:type="dcterms:W3CDTF">2022-04-05T12:54:04Z</dcterms:created>
  <dcterms:modified xsi:type="dcterms:W3CDTF">2022-04-05T12:54:04Z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