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59" r:id="rId26"/>
    <p:sldId id="261" r:id="rId27"/>
    <p:sldId id="260" r:id="rId28"/>
    <p:sldId id="262" r:id="rId29"/>
    <p:sldId id="263" r:id="rId30"/>
    <p:sldId id="264" r:id="rId31"/>
    <p:sldId id="265" r:id="rId32"/>
    <p:sldId id="293" r:id="rId33"/>
    <p:sldId id="266" r:id="rId34"/>
    <p:sldId id="267" r:id="rId35"/>
    <p:sldId id="268" r:id="rId36"/>
    <p:sldId id="269" r:id="rId37"/>
    <p:sldId id="27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5A219-3127-4D84-B304-33812A8A95EB}" v="2" dt="2018-09-28T12:56:0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Bartlett" userId="d588775e9f297534" providerId="LiveId" clId="{18D5A219-3127-4D84-B304-33812A8A95EB}"/>
    <pc:docChg chg="modSld">
      <pc:chgData name="Konrad Bartlett" userId="d588775e9f297534" providerId="LiveId" clId="{18D5A219-3127-4D84-B304-33812A8A95EB}" dt="2018-09-28T12:56:00.191" v="1" actId="1036"/>
      <pc:docMkLst>
        <pc:docMk/>
      </pc:docMkLst>
      <pc:sldChg chg="modSp">
        <pc:chgData name="Konrad Bartlett" userId="d588775e9f297534" providerId="LiveId" clId="{18D5A219-3127-4D84-B304-33812A8A95EB}" dt="2018-09-28T12:56:00.191" v="1" actId="1036"/>
        <pc:sldMkLst>
          <pc:docMk/>
          <pc:sldMk cId="3469796618" sldId="273"/>
        </pc:sldMkLst>
        <pc:picChg chg="mod">
          <ac:chgData name="Konrad Bartlett" userId="d588775e9f297534" providerId="LiveId" clId="{18D5A219-3127-4D84-B304-33812A8A95EB}" dt="2018-09-28T12:56:00.191" v="1" actId="1036"/>
          <ac:picMkLst>
            <pc:docMk/>
            <pc:sldMk cId="3469796618" sldId="273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56CD-D299-4FC5-A608-B971F54051E3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BEB85-3C1B-4441-AB64-69BCBD3174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Scale tool – yellow box scales the whole thing, the other ones scale/extrude</a:t>
            </a:r>
            <a:r>
              <a:rPr lang="en-CA" baseline="0" dirty="0"/>
              <a:t> just one part of the surface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BEB85-3C1B-4441-AB64-69BCBD3174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47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7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5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1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4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8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6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04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2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7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4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BE3C-D987-4B9C-96B8-9D9FD380F094}" type="datetimeFigureOut">
              <a:rPr lang="en-CA" smtClean="0"/>
              <a:t>2018-09-28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C559-5914-4286-B283-EB83FB1F62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3rupjYWa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lsku3aKQ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lkerb.net/blog/dx-4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usa.autodesk.com/adsk/servlet/pc/item?id=24746731&amp;siteID=12311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3D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0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manipulate edges and vertices one at a time</a:t>
            </a:r>
          </a:p>
          <a:p>
            <a:endParaRPr lang="en-CA" dirty="0"/>
          </a:p>
          <a:p>
            <a:r>
              <a:rPr lang="en-CA" dirty="0"/>
              <a:t>But this isn’t a course in how to be a 3D artist nor do we have time to dwell on it</a:t>
            </a:r>
          </a:p>
          <a:p>
            <a:endParaRPr lang="en-CA" dirty="0"/>
          </a:p>
          <a:p>
            <a:r>
              <a:rPr lang="en-CA" dirty="0"/>
              <a:t>Feel free to put as much work into the models as you want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3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may find it easier to work in orthographic projection mode</a:t>
            </a:r>
          </a:p>
          <a:p>
            <a:endParaRPr lang="en-CA" dirty="0"/>
          </a:p>
          <a:p>
            <a:r>
              <a:rPr lang="en-CA" dirty="0"/>
              <a:t>It’s easy to lose things and have them off in space in perspective mode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3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Rigging (Basic’s of Animation)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https://www.youtube.com/watch?v=CF3rupjYWa4</a:t>
            </a:r>
            <a:endParaRPr lang="en-CA" dirty="0"/>
          </a:p>
          <a:p>
            <a:endParaRPr lang="en-CA" dirty="0"/>
          </a:p>
          <a:p>
            <a:r>
              <a:rPr lang="en-CA" dirty="0"/>
              <a:t>(10 minute video not 2 hours at least)</a:t>
            </a:r>
          </a:p>
        </p:txBody>
      </p:sp>
    </p:spTree>
    <p:extLst>
      <p:ext uri="{BB962C8B-B14F-4D97-AF65-F5344CB8AC3E}">
        <p14:creationId xmlns:p14="http://schemas.microsoft.com/office/powerpoint/2010/main" val="150884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the parts you want</a:t>
            </a:r>
          </a:p>
          <a:p>
            <a:endParaRPr lang="en-CA" dirty="0"/>
          </a:p>
          <a:p>
            <a:r>
              <a:rPr lang="en-CA" dirty="0"/>
              <a:t>Combine their meshes</a:t>
            </a:r>
          </a:p>
        </p:txBody>
      </p:sp>
    </p:spTree>
    <p:extLst>
      <p:ext uri="{BB962C8B-B14F-4D97-AF65-F5344CB8AC3E}">
        <p14:creationId xmlns:p14="http://schemas.microsoft.com/office/powerpoint/2010/main" val="38501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Rigging - Joint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Joints need to get bound to objects</a:t>
            </a:r>
          </a:p>
          <a:p>
            <a:endParaRPr lang="en-CA" dirty="0"/>
          </a:p>
          <a:p>
            <a:r>
              <a:rPr lang="en-CA" dirty="0"/>
              <a:t>(Shift select with the joint, press P)</a:t>
            </a:r>
          </a:p>
          <a:p>
            <a:endParaRPr lang="en-CA" dirty="0"/>
          </a:p>
          <a:p>
            <a:r>
              <a:rPr lang="en-CA" dirty="0"/>
              <a:t>You need to link all of the components together</a:t>
            </a:r>
          </a:p>
        </p:txBody>
      </p:sp>
    </p:spTree>
    <p:extLst>
      <p:ext uri="{BB962C8B-B14F-4D97-AF65-F5344CB8AC3E}">
        <p14:creationId xmlns:p14="http://schemas.microsoft.com/office/powerpoint/2010/main" val="388053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27" y="55965"/>
            <a:ext cx="5628231" cy="67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413163" cy="67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7183" cy="66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1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worry about valid ranges of motion at the moment </a:t>
            </a:r>
          </a:p>
          <a:p>
            <a:endParaRPr lang="en-CA" dirty="0"/>
          </a:p>
          <a:p>
            <a:r>
              <a:rPr lang="en-CA" dirty="0"/>
              <a:t>(You can restrict the movement of joints, but don’t worry about that)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939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Textures and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Window menu -&gt; </a:t>
            </a:r>
            <a:r>
              <a:rPr lang="en-CA" dirty="0" err="1"/>
              <a:t>Hypershade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5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Different Popular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Maya or Blender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Blender is free, Maya has a free 30 day trial and student license</a:t>
            </a:r>
          </a:p>
          <a:p>
            <a:endParaRPr lang="en-CA" dirty="0"/>
          </a:p>
          <a:p>
            <a:r>
              <a:rPr lang="en-CA" dirty="0"/>
              <a:t>Either way pick something and roll with it</a:t>
            </a:r>
          </a:p>
        </p:txBody>
      </p:sp>
    </p:spTree>
    <p:extLst>
      <p:ext uri="{BB962C8B-B14F-4D97-AF65-F5344CB8AC3E}">
        <p14:creationId xmlns:p14="http://schemas.microsoft.com/office/powerpoint/2010/main" val="294312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345974" cy="66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7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Lambert, Blinn </a:t>
            </a:r>
            <a:r>
              <a:rPr lang="en-CA" dirty="0" err="1"/>
              <a:t>etc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we can make materials </a:t>
            </a:r>
            <a:r>
              <a:rPr lang="en-CA" dirty="0" err="1"/>
              <a:t>Lambertian</a:t>
            </a:r>
            <a:r>
              <a:rPr lang="en-CA" dirty="0"/>
              <a:t> or Blinn</a:t>
            </a:r>
          </a:p>
          <a:p>
            <a:endParaRPr lang="en-CA" dirty="0"/>
          </a:p>
          <a:p>
            <a:r>
              <a:rPr lang="en-CA" dirty="0"/>
              <a:t>You should at this point know what that means.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34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Texture That little black/white square beside colour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074" y="996043"/>
            <a:ext cx="8682487" cy="56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4" y="-1"/>
            <a:ext cx="12211596" cy="66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That’s nonsense?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Well yes, and no</a:t>
            </a:r>
          </a:p>
          <a:p>
            <a:endParaRPr lang="en-CA" dirty="0"/>
          </a:p>
          <a:p>
            <a:r>
              <a:rPr lang="en-CA" dirty="0"/>
              <a:t>It’s using an algorithm to apply a texture to the image</a:t>
            </a:r>
          </a:p>
          <a:p>
            <a:endParaRPr lang="en-CA" dirty="0"/>
          </a:p>
          <a:p>
            <a:r>
              <a:rPr lang="en-CA" dirty="0"/>
              <a:t>It’s just an unsuitable image</a:t>
            </a:r>
          </a:p>
          <a:p>
            <a:endParaRPr lang="en-CA" dirty="0"/>
          </a:p>
          <a:p>
            <a:r>
              <a:rPr lang="en-CA" dirty="0"/>
              <a:t>But it will let you project any image onto any shape.  </a:t>
            </a:r>
          </a:p>
        </p:txBody>
      </p:sp>
    </p:spTree>
    <p:extLst>
      <p:ext uri="{BB962C8B-B14F-4D97-AF65-F5344CB8AC3E}">
        <p14:creationId xmlns:p14="http://schemas.microsoft.com/office/powerpoint/2010/main" val="1815014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one option is that we could develop our own file format</a:t>
            </a:r>
          </a:p>
          <a:p>
            <a:endParaRPr lang="en-CA" dirty="0"/>
          </a:p>
          <a:p>
            <a:r>
              <a:rPr lang="en-CA" dirty="0"/>
              <a:t>Say, store a list of points, and a list of triangles which point to each triangle</a:t>
            </a:r>
          </a:p>
          <a:p>
            <a:endParaRPr lang="en-CA" dirty="0"/>
          </a:p>
          <a:p>
            <a:r>
              <a:rPr lang="en-CA" dirty="0"/>
              <a:t>Which is conceptually simple, but not exceptionally helpful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792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Sri – Open the sphere.ma file with Notepad++ </a:t>
            </a:r>
          </a:p>
          <a:p>
            <a:endParaRPr lang="en-CA" dirty="0"/>
          </a:p>
          <a:p>
            <a:r>
              <a:rPr lang="en-CA" dirty="0"/>
              <a:t>(If you miss this in class it’s just a 3D sphere in a </a:t>
            </a:r>
            <a:r>
              <a:rPr lang="en-CA" dirty="0" err="1"/>
              <a:t>maya</a:t>
            </a:r>
            <a:r>
              <a:rPr lang="en-CA" dirty="0"/>
              <a:t> ASCII format that approximates human readable)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67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Contents of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we have to step forward a bit conceptually</a:t>
            </a:r>
          </a:p>
          <a:p>
            <a:endParaRPr lang="en-CA" dirty="0"/>
          </a:p>
          <a:p>
            <a:r>
              <a:rPr lang="en-CA" dirty="0"/>
              <a:t>There are two kinds of objects we might be interested in.  </a:t>
            </a:r>
          </a:p>
          <a:p>
            <a:endParaRPr lang="en-CA" dirty="0"/>
          </a:p>
          <a:p>
            <a:r>
              <a:rPr lang="en-CA" dirty="0"/>
              <a:t>Static objects… which is what we’ve been focusing on, and animated ones.  </a:t>
            </a:r>
          </a:p>
        </p:txBody>
      </p:sp>
    </p:spTree>
    <p:extLst>
      <p:ext uri="{BB962C8B-B14F-4D97-AF65-F5344CB8AC3E}">
        <p14:creationId xmlns:p14="http://schemas.microsoft.com/office/powerpoint/2010/main" val="4271157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And Animated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Conceptually static objects are a subset of animated ones. </a:t>
            </a:r>
          </a:p>
          <a:p>
            <a:endParaRPr lang="en-CA" dirty="0"/>
          </a:p>
          <a:p>
            <a:r>
              <a:rPr lang="en-CA" dirty="0"/>
              <a:t>Animated objects are composed of static objects that move (rigid body dynamics).</a:t>
            </a:r>
          </a:p>
          <a:p>
            <a:endParaRPr lang="en-CA" dirty="0"/>
          </a:p>
          <a:p>
            <a:r>
              <a:rPr lang="en-CA" dirty="0"/>
              <a:t>Deforming an object with a matrix transformation should, in principle apply equally well to static or </a:t>
            </a:r>
            <a:r>
              <a:rPr lang="en-CA" dirty="0" err="1"/>
              <a:t>animatable</a:t>
            </a:r>
            <a:r>
              <a:rPr lang="en-CA" dirty="0"/>
              <a:t> ones (soft body dynamics)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9986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And Animated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practice though, file formats tend to distinguish the two, and until relatively recently you tended to use different file types for different types of objects</a:t>
            </a:r>
          </a:p>
          <a:p>
            <a:endParaRPr lang="en-CA" dirty="0"/>
          </a:p>
          <a:p>
            <a:r>
              <a:rPr lang="en-CA" dirty="0"/>
              <a:t>But let’s not do that.  Let’s do what anyone sane does, and use one file format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7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Maya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Maya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https://www.youtube.com/watch?v=tElsku3aKQI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15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.FXB – by Autodesk, game industry standard, has a C++ plugin, works with Maya and Blender</a:t>
            </a:r>
          </a:p>
          <a:p>
            <a:endParaRPr lang="en-CA" dirty="0"/>
          </a:p>
          <a:p>
            <a:r>
              <a:rPr lang="en-CA" dirty="0"/>
              <a:t>.X3D ISO standard, in HTML 5, but it also encapsulates behaviours the way you would program them in </a:t>
            </a:r>
            <a:r>
              <a:rPr lang="en-CA" dirty="0" err="1"/>
              <a:t>WebGl</a:t>
            </a:r>
            <a:r>
              <a:rPr lang="en-CA" dirty="0"/>
              <a:t> or </a:t>
            </a:r>
            <a:r>
              <a:rPr lang="en-CA" dirty="0" err="1"/>
              <a:t>Directx</a:t>
            </a:r>
            <a:r>
              <a:rPr lang="en-CA" dirty="0"/>
              <a:t> </a:t>
            </a:r>
            <a:r>
              <a:rPr lang="en-CA" dirty="0" err="1"/>
              <a:t>etc</a:t>
            </a:r>
            <a:r>
              <a:rPr lang="en-CA" dirty="0"/>
              <a:t>… so stay away!</a:t>
            </a:r>
          </a:p>
          <a:p>
            <a:endParaRPr lang="en-CA" dirty="0"/>
          </a:p>
          <a:p>
            <a:r>
              <a:rPr lang="en-CA" dirty="0"/>
              <a:t>(Unreal and Unity both have their own file formats which Maya can export to as well)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708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Actually Loading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need a longwinded tutorial to follow (which you will)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http://www.walkerb.net/blog/dx-4/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519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9FCC-8229-4168-A988-CFE4CF6E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Actually Loading Real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8A47-8AD0-41BD-9DBC-13C1B03F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I’m assuming between downloading </a:t>
            </a:r>
            <a:r>
              <a:rPr lang="en-CA" dirty="0" err="1"/>
              <a:t>maya</a:t>
            </a:r>
            <a:r>
              <a:rPr lang="en-CA" dirty="0"/>
              <a:t>/blender and learning the very basics of building something you’re going to run out of time. </a:t>
            </a:r>
          </a:p>
          <a:p>
            <a:endParaRPr lang="en-CA" dirty="0"/>
          </a:p>
          <a:p>
            <a:r>
              <a:rPr lang="en-CA" dirty="0"/>
              <a:t>The next lab is on how to load </a:t>
            </a:r>
            <a:r>
              <a:rPr lang="en-CA"/>
              <a:t>the objects </a:t>
            </a:r>
          </a:p>
        </p:txBody>
      </p:sp>
    </p:spTree>
    <p:extLst>
      <p:ext uri="{BB962C8B-B14F-4D97-AF65-F5344CB8AC3E}">
        <p14:creationId xmlns:p14="http://schemas.microsoft.com/office/powerpoint/2010/main" val="1803566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download and install the FBX SDK from Autodesk</a:t>
            </a:r>
          </a:p>
          <a:p>
            <a:r>
              <a:rPr lang="en-CA" dirty="0">
                <a:hlinkClick r:id="rId2"/>
              </a:rPr>
              <a:t>http://usa.autodesk.com/adsk/servlet/pc/item?id=24746731&amp;siteID=123112</a:t>
            </a:r>
            <a:endParaRPr lang="en-CA" dirty="0"/>
          </a:p>
          <a:p>
            <a:r>
              <a:rPr lang="en-CA" dirty="0"/>
              <a:t>Add it to the included directories in Visual studio</a:t>
            </a:r>
          </a:p>
          <a:p>
            <a:r>
              <a:rPr lang="en-CA" dirty="0"/>
              <a:t>Include it in your project as an additional dependency</a:t>
            </a:r>
          </a:p>
          <a:p>
            <a:r>
              <a:rPr lang="en-CA" dirty="0"/>
              <a:t>Add it to the linker</a:t>
            </a:r>
          </a:p>
          <a:p>
            <a:r>
              <a:rPr lang="en-CA" dirty="0"/>
              <a:t>Put the right .</a:t>
            </a:r>
            <a:r>
              <a:rPr lang="en-CA" dirty="0" err="1"/>
              <a:t>dll</a:t>
            </a:r>
            <a:r>
              <a:rPr lang="en-CA" dirty="0"/>
              <a:t> in your debut/release directory</a:t>
            </a:r>
          </a:p>
          <a:p>
            <a:r>
              <a:rPr lang="en-CA" dirty="0"/>
              <a:t>You might need a reference to a debugging symbol (though hopefully not for what we do)</a:t>
            </a:r>
          </a:p>
        </p:txBody>
      </p:sp>
    </p:spTree>
    <p:extLst>
      <p:ext uri="{BB962C8B-B14F-4D97-AF65-F5344CB8AC3E}">
        <p14:creationId xmlns:p14="http://schemas.microsoft.com/office/powerpoint/2010/main" val="1405494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#include &lt;</a:t>
            </a:r>
            <a:r>
              <a:rPr lang="en-CA" dirty="0" err="1"/>
              <a:t>fbxsdk.h</a:t>
            </a:r>
            <a:r>
              <a:rPr lang="en-CA" dirty="0"/>
              <a:t>&gt;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7099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FBX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FBX can load both meshes and materials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5174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FBX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my computer </a:t>
            </a:r>
          </a:p>
          <a:p>
            <a:r>
              <a:rPr lang="en-CA" dirty="0"/>
              <a:t>D:\Program Files\Autodesk\FBX\FBX SDK\2016.1.2</a:t>
            </a:r>
          </a:p>
          <a:p>
            <a:r>
              <a:rPr lang="en-CA" dirty="0"/>
              <a:t>(Yours will probably be C:\...)</a:t>
            </a:r>
          </a:p>
          <a:p>
            <a:endParaRPr lang="en-CA" dirty="0"/>
          </a:p>
          <a:p>
            <a:r>
              <a:rPr lang="en-CA" dirty="0"/>
              <a:t>They have samples, a lot of samples</a:t>
            </a:r>
          </a:p>
          <a:p>
            <a:endParaRPr lang="en-CA" dirty="0"/>
          </a:p>
          <a:p>
            <a:r>
              <a:rPr lang="en-CA" dirty="0"/>
              <a:t>For some unknown reason they don’t give you a visual studio solution file that can let you pick your sample, but they have projects for everything. 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2863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A3 I’m going to ask you to import models made in </a:t>
            </a:r>
            <a:r>
              <a:rPr lang="en-CA" dirty="0" err="1"/>
              <a:t>maya</a:t>
            </a:r>
            <a:r>
              <a:rPr lang="en-CA" dirty="0"/>
              <a:t> or blender</a:t>
            </a:r>
          </a:p>
          <a:p>
            <a:endParaRPr lang="en-CA" dirty="0"/>
          </a:p>
          <a:p>
            <a:r>
              <a:rPr lang="en-CA" dirty="0"/>
              <a:t>Starting from one of these samples might be helpful… just saying</a:t>
            </a:r>
          </a:p>
          <a:p>
            <a:endParaRPr lang="en-CA" dirty="0"/>
          </a:p>
          <a:p>
            <a:r>
              <a:rPr lang="en-CA" dirty="0"/>
              <a:t>We’re going to start adding materials and lights and that sort of thing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66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of the point of this is that we want to get to the stage of talking about animation</a:t>
            </a:r>
          </a:p>
          <a:p>
            <a:endParaRPr lang="en-CA" dirty="0"/>
          </a:p>
          <a:p>
            <a:r>
              <a:rPr lang="en-CA" dirty="0"/>
              <a:t>If you want something other than your project to putter away on over reading week, making a model with a few movable parts might be sensible….</a:t>
            </a:r>
          </a:p>
          <a:p>
            <a:endParaRPr lang="en-CA" dirty="0"/>
          </a:p>
          <a:p>
            <a:r>
              <a:rPr lang="en-CA" dirty="0"/>
              <a:t>(Think about say a pendulum) </a:t>
            </a:r>
          </a:p>
        </p:txBody>
      </p:sp>
    </p:spTree>
    <p:extLst>
      <p:ext uri="{BB962C8B-B14F-4D97-AF65-F5344CB8AC3E}">
        <p14:creationId xmlns:p14="http://schemas.microsoft.com/office/powerpoint/2010/main" val="79422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neither need nor want a whole lot of complexity, so don’t stress too much over making something interesting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67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02"/>
            <a:ext cx="9978887" cy="68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Camera controls – Hold alt + other mouse button</a:t>
            </a:r>
          </a:p>
          <a:p>
            <a:endParaRPr lang="en-CA" dirty="0"/>
          </a:p>
          <a:p>
            <a:r>
              <a:rPr lang="en-CA" dirty="0"/>
              <a:t>You probably need a 3 button mouse for this, but it’s possible there are other shortcuts for mac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46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861110" cy="68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8407" y="0"/>
            <a:ext cx="1495963" cy="67758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That bar on the left</a:t>
            </a:r>
          </a:p>
          <a:p>
            <a:endParaRPr lang="en-CA" dirty="0"/>
          </a:p>
          <a:p>
            <a:r>
              <a:rPr lang="en-CA" dirty="0"/>
              <a:t>Menu of tools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81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68" y="55965"/>
            <a:ext cx="9934331" cy="68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979</Words>
  <Application>Microsoft Office PowerPoint</Application>
  <PresentationFormat>Widescreen</PresentationFormat>
  <Paragraphs>137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3D Models</vt:lpstr>
      <vt:lpstr>Two Different Popular Tools</vt:lpstr>
      <vt:lpstr>Maya Tutorials</vt:lpstr>
      <vt:lpstr>Complexity</vt:lpstr>
      <vt:lpstr>PowerPoint Presentation</vt:lpstr>
      <vt:lpstr>Important Tools</vt:lpstr>
      <vt:lpstr>PowerPoint Presentation</vt:lpstr>
      <vt:lpstr>PowerPoint Presentation</vt:lpstr>
      <vt:lpstr>PowerPoint Presentation</vt:lpstr>
      <vt:lpstr>Model Operations</vt:lpstr>
      <vt:lpstr>Orthographic Projection</vt:lpstr>
      <vt:lpstr>Rigging (Basic’s of Animation)</vt:lpstr>
      <vt:lpstr>Steps</vt:lpstr>
      <vt:lpstr>Rigging - Joint</vt:lpstr>
      <vt:lpstr>PowerPoint Presentation</vt:lpstr>
      <vt:lpstr>PowerPoint Presentation</vt:lpstr>
      <vt:lpstr>PowerPoint Presentation</vt:lpstr>
      <vt:lpstr>Joints</vt:lpstr>
      <vt:lpstr>Textures and Materials</vt:lpstr>
      <vt:lpstr>PowerPoint Presentation</vt:lpstr>
      <vt:lpstr>Lambert, Blinn etc</vt:lpstr>
      <vt:lpstr>Texture That little black/white square beside colour</vt:lpstr>
      <vt:lpstr>PowerPoint Presentation</vt:lpstr>
      <vt:lpstr>That’s nonsense?</vt:lpstr>
      <vt:lpstr>Loading A file</vt:lpstr>
      <vt:lpstr>PowerPoint Presentation</vt:lpstr>
      <vt:lpstr>Contents of a File</vt:lpstr>
      <vt:lpstr>Static And Animated Objects</vt:lpstr>
      <vt:lpstr>Static And Animated Objects</vt:lpstr>
      <vt:lpstr>Formats</vt:lpstr>
      <vt:lpstr>Actually Loading the Files</vt:lpstr>
      <vt:lpstr>Actually Loading Real Files</vt:lpstr>
      <vt:lpstr>PowerPoint Presentation</vt:lpstr>
      <vt:lpstr>PowerPoint Presentation</vt:lpstr>
      <vt:lpstr>FBX</vt:lpstr>
      <vt:lpstr>FBX</vt:lpstr>
      <vt:lpstr>A3</vt:lpstr>
      <vt:lpstr>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Models</dc:title>
  <dc:creator>Brian Srivastava</dc:creator>
  <cp:lastModifiedBy>Konrad Bartlett</cp:lastModifiedBy>
  <cp:revision>28</cp:revision>
  <dcterms:created xsi:type="dcterms:W3CDTF">2016-02-06T20:18:24Z</dcterms:created>
  <dcterms:modified xsi:type="dcterms:W3CDTF">2018-09-28T12:56:08Z</dcterms:modified>
</cp:coreProperties>
</file>