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30"/>
  </p:notesMasterIdLst>
  <p:sldIdLst>
    <p:sldId id="256" r:id="rId2"/>
    <p:sldId id="282" r:id="rId3"/>
    <p:sldId id="283" r:id="rId4"/>
    <p:sldId id="284" r:id="rId5"/>
    <p:sldId id="287" r:id="rId6"/>
    <p:sldId id="285" r:id="rId7"/>
    <p:sldId id="288" r:id="rId8"/>
    <p:sldId id="28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6" r:id="rId18"/>
    <p:sldId id="274" r:id="rId19"/>
    <p:sldId id="272" r:id="rId20"/>
    <p:sldId id="275" r:id="rId21"/>
    <p:sldId id="277" r:id="rId22"/>
    <p:sldId id="281" r:id="rId23"/>
    <p:sldId id="268" r:id="rId24"/>
    <p:sldId id="280" r:id="rId25"/>
    <p:sldId id="270" r:id="rId26"/>
    <p:sldId id="271" r:id="rId27"/>
    <p:sldId id="278" r:id="rId28"/>
    <p:sldId id="279" r:id="rId2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3A3F9-05FC-4D6B-8C83-24F7AD37CB87}" type="datetimeFigureOut">
              <a:rPr lang="pl-PL" smtClean="0"/>
              <a:t>09.06.2021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9B42D-575F-4B97-B788-63B9F344D6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619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3EE8-E76C-41F2-AE0A-E4E0FE53DEE1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9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C236-2BA9-4D6D-8701-4B8CE96F5D68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1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7C78-8861-4350-8D29-459D76001D67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17621-CA5D-438D-AE4E-5B04D5C06E02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0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E7A9-687B-4A43-864A-A1374447DA20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83FD-1549-4EFF-ACC0-F548BEF5D4FB}" type="datetime1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4150-791B-4F6B-B05E-25536609131C}" type="datetime1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8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9D7A-CE94-4D53-A563-9CACCC6D8172}" type="datetime1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6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86A7-B8E6-4FDC-AC82-2C9C479DCAE5}" type="datetime1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1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D51C-05CB-44C1-93C5-F6A4C235273A}" type="datetime1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7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798E-BA41-43DB-8C12-51462CC8A6F3}" type="datetime1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3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7FEF0CF7-D102-4011-9C02-B40F3D2A3809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9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68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70DF15-E754-42BB-9A78-F070643B1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980" y="4519947"/>
            <a:ext cx="12208582" cy="23356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AF87270-5BF3-4E18-B3CE-6E489058D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30" y="4902917"/>
            <a:ext cx="8031961" cy="882398"/>
          </a:xfrm>
        </p:spPr>
        <p:txBody>
          <a:bodyPr>
            <a:normAutofit/>
          </a:bodyPr>
          <a:lstStyle/>
          <a:p>
            <a:r>
              <a:rPr lang="pl-PL" sz="4400" dirty="0"/>
              <a:t>Dziennik szkolny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0705690-1EB7-4CC8-A2C3-69EAA9CBC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0983" y="5945844"/>
            <a:ext cx="6396471" cy="882398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pl-PL" sz="1600" dirty="0"/>
              <a:t>Konrad Białek</a:t>
            </a:r>
          </a:p>
          <a:p>
            <a:pPr>
              <a:lnSpc>
                <a:spcPct val="140000"/>
              </a:lnSpc>
            </a:pPr>
            <a:r>
              <a:rPr lang="pl-PL" sz="1600" dirty="0"/>
              <a:t>Wojciech Chojnowski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C454B1-3C83-4791-B2C9-430EFD5BA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84" b="29814"/>
          <a:stretch/>
        </p:blipFill>
        <p:spPr>
          <a:xfrm>
            <a:off x="-15059" y="1"/>
            <a:ext cx="12200741" cy="451031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67A83510-2790-4866-911D-2E1588DF5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432" y="4252353"/>
            <a:ext cx="12157773" cy="494218"/>
            <a:chOff x="18956" y="5952517"/>
            <a:chExt cx="12157773" cy="494218"/>
          </a:xfrm>
          <a:solidFill>
            <a:schemeClr val="bg1"/>
          </a:solidFill>
        </p:grpSpPr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DAB74ACE-7603-4829-88FE-C3C2B05EB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DE3E37A0-8723-42F4-9435-F06BD0191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0C5FE567-8965-4799-B1E6-8A6E1A848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BA3FF2FD-6394-4F97-B186-BD4A98C61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1A361C9F-AD97-4338-B557-8766AFD03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F4FAA936-A80F-43B5-8A7D-17CC7CF77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21246F32-1BA7-40E4-9AF9-CA517D44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5" name="Freeform 23">
              <a:extLst>
                <a:ext uri="{FF2B5EF4-FFF2-40B4-BE49-F238E27FC236}">
                  <a16:creationId xmlns:a16="http://schemas.microsoft.com/office/drawing/2014/main" id="{C18EE8CE-BCF9-4C64-B335-C7830B03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6" name="Freeform 26">
              <a:extLst>
                <a:ext uri="{FF2B5EF4-FFF2-40B4-BE49-F238E27FC236}">
                  <a16:creationId xmlns:a16="http://schemas.microsoft.com/office/drawing/2014/main" id="{64AC2B2B-568F-4175-8D84-AD8F6B563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7" name="Freeform 27">
              <a:extLst>
                <a:ext uri="{FF2B5EF4-FFF2-40B4-BE49-F238E27FC236}">
                  <a16:creationId xmlns:a16="http://schemas.microsoft.com/office/drawing/2014/main" id="{D9C6CF5C-8CF6-4274-86E0-CAF4A31F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" name="Freeform 28">
              <a:extLst>
                <a:ext uri="{FF2B5EF4-FFF2-40B4-BE49-F238E27FC236}">
                  <a16:creationId xmlns:a16="http://schemas.microsoft.com/office/drawing/2014/main" id="{3BFC56A2-55B3-432A-BD3B-4B2423A6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BB036CEA-B307-404A-89D6-9414F417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CB37E5F5-B903-4611-A739-0B7FBE851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1" name="Freeform 51">
              <a:extLst>
                <a:ext uri="{FF2B5EF4-FFF2-40B4-BE49-F238E27FC236}">
                  <a16:creationId xmlns:a16="http://schemas.microsoft.com/office/drawing/2014/main" id="{B1012F2B-A8F1-4FD5-8E6F-1CC97D0A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2" name="Freeform 52">
              <a:extLst>
                <a:ext uri="{FF2B5EF4-FFF2-40B4-BE49-F238E27FC236}">
                  <a16:creationId xmlns:a16="http://schemas.microsoft.com/office/drawing/2014/main" id="{C04C6E0B-838E-4B10-91CA-29C49838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" name="Freeform 53">
              <a:extLst>
                <a:ext uri="{FF2B5EF4-FFF2-40B4-BE49-F238E27FC236}">
                  <a16:creationId xmlns:a16="http://schemas.microsoft.com/office/drawing/2014/main" id="{15D6CFEB-4FC5-45C3-8BDF-95EAD1ED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" name="Freeform 54">
              <a:extLst>
                <a:ext uri="{FF2B5EF4-FFF2-40B4-BE49-F238E27FC236}">
                  <a16:creationId xmlns:a16="http://schemas.microsoft.com/office/drawing/2014/main" id="{EA8E01BA-7055-4707-906A-F08E2E25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5" name="Freeform 55">
              <a:extLst>
                <a:ext uri="{FF2B5EF4-FFF2-40B4-BE49-F238E27FC236}">
                  <a16:creationId xmlns:a16="http://schemas.microsoft.com/office/drawing/2014/main" id="{CDA2DE76-0D5E-4F6F-95E7-508B725F8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6" name="Freeform 56">
              <a:extLst>
                <a:ext uri="{FF2B5EF4-FFF2-40B4-BE49-F238E27FC236}">
                  <a16:creationId xmlns:a16="http://schemas.microsoft.com/office/drawing/2014/main" id="{669578C5-3D06-4B77-A897-A014B441B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7" name="Freeform 57">
              <a:extLst>
                <a:ext uri="{FF2B5EF4-FFF2-40B4-BE49-F238E27FC236}">
                  <a16:creationId xmlns:a16="http://schemas.microsoft.com/office/drawing/2014/main" id="{85AA3005-AAD0-4587-B352-ECD937D6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8" name="Freeform 59">
              <a:extLst>
                <a:ext uri="{FF2B5EF4-FFF2-40B4-BE49-F238E27FC236}">
                  <a16:creationId xmlns:a16="http://schemas.microsoft.com/office/drawing/2014/main" id="{B4E9730F-E8B1-4F7C-BA99-3B3016F10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9" name="Freeform 60">
              <a:extLst>
                <a:ext uri="{FF2B5EF4-FFF2-40B4-BE49-F238E27FC236}">
                  <a16:creationId xmlns:a16="http://schemas.microsoft.com/office/drawing/2014/main" id="{A8922D05-C325-4918-84E6-1C62AD7BE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" name="Freeform 61">
              <a:extLst>
                <a:ext uri="{FF2B5EF4-FFF2-40B4-BE49-F238E27FC236}">
                  <a16:creationId xmlns:a16="http://schemas.microsoft.com/office/drawing/2014/main" id="{38DD42E8-8604-45E3-99FE-72D479AF2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2E946C70-11C9-4C85-BE3B-1149117F3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48F637C4-CFB7-4421-9DAB-6730244B2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6E137FD9-DCB4-4E5A-960B-350C3627E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9DCD8437-9BFD-44B4-AAC8-75388190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C9EEBF9B-D5F1-4EE3-A46A-A5A5E396A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3A77B17D-E4D2-444B-8D75-F0171A3E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5FDB9442-6054-49E2-948E-D30AD9E0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3E1DF8B7-7CB2-4181-8525-4EE2D5D9E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4B3B2382-7947-4BAF-BF2F-830393F8E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0" name="Freeform 16">
              <a:extLst>
                <a:ext uri="{FF2B5EF4-FFF2-40B4-BE49-F238E27FC236}">
                  <a16:creationId xmlns:a16="http://schemas.microsoft.com/office/drawing/2014/main" id="{AC95E7F5-BA75-4053-AC8F-81ACC4262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8D431126-FDB6-42AF-BC9E-58E4C417B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id="{4AA2BE9B-BD88-4958-B98E-7363A0FD5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BA18EADE-8501-4251-ADCD-EB02B73DF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4" name="Freeform 29">
              <a:extLst>
                <a:ext uri="{FF2B5EF4-FFF2-40B4-BE49-F238E27FC236}">
                  <a16:creationId xmlns:a16="http://schemas.microsoft.com/office/drawing/2014/main" id="{D1886B2F-FFB5-4032-A012-EAE8464D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65048464-3972-4F85-858C-BD0D6CC8A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9B136B45-B116-4EA4-802D-0D9EC238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F7DA7C34-DDA0-41AB-A47F-E981F63E2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BB16C09B-E126-49FC-B0C4-2CB43FA03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A12A7CBF-E4C8-4085-88C3-03102FE46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55CA9A4D-ABE6-426B-B7F0-F5B93334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37">
              <a:extLst>
                <a:ext uri="{FF2B5EF4-FFF2-40B4-BE49-F238E27FC236}">
                  <a16:creationId xmlns:a16="http://schemas.microsoft.com/office/drawing/2014/main" id="{8A4F3A5B-B199-4716-ADF4-5E33A7C0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2" name="Freeform 38">
              <a:extLst>
                <a:ext uri="{FF2B5EF4-FFF2-40B4-BE49-F238E27FC236}">
                  <a16:creationId xmlns:a16="http://schemas.microsoft.com/office/drawing/2014/main" id="{5846F32E-5DDD-4AF4-BE1C-5F1A3FF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3" name="Freeform 39">
              <a:extLst>
                <a:ext uri="{FF2B5EF4-FFF2-40B4-BE49-F238E27FC236}">
                  <a16:creationId xmlns:a16="http://schemas.microsoft.com/office/drawing/2014/main" id="{AFE38B2F-69BC-4661-84A3-EA04CDC3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Freeform 40">
              <a:extLst>
                <a:ext uri="{FF2B5EF4-FFF2-40B4-BE49-F238E27FC236}">
                  <a16:creationId xmlns:a16="http://schemas.microsoft.com/office/drawing/2014/main" id="{5CA6F12C-4208-48A6-B7B0-DD18CB399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Freeform 41">
              <a:extLst>
                <a:ext uri="{FF2B5EF4-FFF2-40B4-BE49-F238E27FC236}">
                  <a16:creationId xmlns:a16="http://schemas.microsoft.com/office/drawing/2014/main" id="{0F08EA53-C6C6-49F1-B8DA-E20FFD607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6B6EA655-7497-4604-92DF-43CE7322E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Freeform 44">
              <a:extLst>
                <a:ext uri="{FF2B5EF4-FFF2-40B4-BE49-F238E27FC236}">
                  <a16:creationId xmlns:a16="http://schemas.microsoft.com/office/drawing/2014/main" id="{082FFE9A-67C2-471A-AF37-ED9C238DB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8" name="Freeform 45">
              <a:extLst>
                <a:ext uri="{FF2B5EF4-FFF2-40B4-BE49-F238E27FC236}">
                  <a16:creationId xmlns:a16="http://schemas.microsoft.com/office/drawing/2014/main" id="{B0FD6176-7431-446D-91DB-56644A93C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A46603FA-6405-410B-AD8A-3D75BE7A8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Freeform 47">
              <a:extLst>
                <a:ext uri="{FF2B5EF4-FFF2-40B4-BE49-F238E27FC236}">
                  <a16:creationId xmlns:a16="http://schemas.microsoft.com/office/drawing/2014/main" id="{6BE439BF-AE87-4F53-9DC9-72414AD1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1" name="Freeform 48">
              <a:extLst>
                <a:ext uri="{FF2B5EF4-FFF2-40B4-BE49-F238E27FC236}">
                  <a16:creationId xmlns:a16="http://schemas.microsoft.com/office/drawing/2014/main" id="{55C88911-7FE8-4196-8D02-DAB1B62D9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2" name="Freeform 49">
              <a:extLst>
                <a:ext uri="{FF2B5EF4-FFF2-40B4-BE49-F238E27FC236}">
                  <a16:creationId xmlns:a16="http://schemas.microsoft.com/office/drawing/2014/main" id="{BAD26C77-660F-4C9C-9A98-23404819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Freeform 8">
              <a:extLst>
                <a:ext uri="{FF2B5EF4-FFF2-40B4-BE49-F238E27FC236}">
                  <a16:creationId xmlns:a16="http://schemas.microsoft.com/office/drawing/2014/main" id="{507A2021-3F23-43FC-AB0D-130B5759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4" name="Freeform 106">
              <a:extLst>
                <a:ext uri="{FF2B5EF4-FFF2-40B4-BE49-F238E27FC236}">
                  <a16:creationId xmlns:a16="http://schemas.microsoft.com/office/drawing/2014/main" id="{CB855C11-52EB-43D9-8831-1A26FCE12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1A6AD416-1A17-49A9-8301-8C0A5A78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F03687D9-14CC-461B-B4B5-907E10B6A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FCC639BE-A7F9-46A2-955A-3ACA4545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B3FED40E-A961-4D78-947A-5AC1BD51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1445BCDF-9E07-46AD-A6B5-5BEFA223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0" name="Freeform 55">
              <a:extLst>
                <a:ext uri="{FF2B5EF4-FFF2-40B4-BE49-F238E27FC236}">
                  <a16:creationId xmlns:a16="http://schemas.microsoft.com/office/drawing/2014/main" id="{23324DC7-93D9-451A-9ABF-1B4D92BF2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1" name="Freeform 56">
              <a:extLst>
                <a:ext uri="{FF2B5EF4-FFF2-40B4-BE49-F238E27FC236}">
                  <a16:creationId xmlns:a16="http://schemas.microsoft.com/office/drawing/2014/main" id="{003474BA-A947-4598-96BB-BAACE241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Freeform 57">
              <a:extLst>
                <a:ext uri="{FF2B5EF4-FFF2-40B4-BE49-F238E27FC236}">
                  <a16:creationId xmlns:a16="http://schemas.microsoft.com/office/drawing/2014/main" id="{04426A72-0FD0-478F-AAC5-B49E14253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Freeform 60">
              <a:extLst>
                <a:ext uri="{FF2B5EF4-FFF2-40B4-BE49-F238E27FC236}">
                  <a16:creationId xmlns:a16="http://schemas.microsoft.com/office/drawing/2014/main" id="{17260BB0-9DCA-4927-89A5-1314AD40E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61">
              <a:extLst>
                <a:ext uri="{FF2B5EF4-FFF2-40B4-BE49-F238E27FC236}">
                  <a16:creationId xmlns:a16="http://schemas.microsoft.com/office/drawing/2014/main" id="{F459656F-63AC-4FC7-8D12-282B9B0C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5">
              <a:extLst>
                <a:ext uri="{FF2B5EF4-FFF2-40B4-BE49-F238E27FC236}">
                  <a16:creationId xmlns:a16="http://schemas.microsoft.com/office/drawing/2014/main" id="{5C345A48-BE33-4B10-AF97-207DC7E2C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id="{65503F74-3A89-46DD-AD4D-9BB164E25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7" name="Freeform 7">
              <a:extLst>
                <a:ext uri="{FF2B5EF4-FFF2-40B4-BE49-F238E27FC236}">
                  <a16:creationId xmlns:a16="http://schemas.microsoft.com/office/drawing/2014/main" id="{5D8D4A6C-9C30-46E6-953F-8FFE2453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844B12AB-BDBA-412B-8127-0671AB6BF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Freeform 9">
              <a:extLst>
                <a:ext uri="{FF2B5EF4-FFF2-40B4-BE49-F238E27FC236}">
                  <a16:creationId xmlns:a16="http://schemas.microsoft.com/office/drawing/2014/main" id="{84AE8FA4-8AC5-4D0E-9FF8-B6F6D961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Freeform 11">
              <a:extLst>
                <a:ext uri="{FF2B5EF4-FFF2-40B4-BE49-F238E27FC236}">
                  <a16:creationId xmlns:a16="http://schemas.microsoft.com/office/drawing/2014/main" id="{462515DF-512D-49E0-B5FE-637D9E35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" name="Freeform 12">
              <a:extLst>
                <a:ext uri="{FF2B5EF4-FFF2-40B4-BE49-F238E27FC236}">
                  <a16:creationId xmlns:a16="http://schemas.microsoft.com/office/drawing/2014/main" id="{342CB8A0-096D-4A9F-B962-294DB670B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13">
              <a:extLst>
                <a:ext uri="{FF2B5EF4-FFF2-40B4-BE49-F238E27FC236}">
                  <a16:creationId xmlns:a16="http://schemas.microsoft.com/office/drawing/2014/main" id="{6870353D-6B96-4946-8BB5-015BF6E6E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" name="Freeform 14">
              <a:extLst>
                <a:ext uri="{FF2B5EF4-FFF2-40B4-BE49-F238E27FC236}">
                  <a16:creationId xmlns:a16="http://schemas.microsoft.com/office/drawing/2014/main" id="{20249E38-6114-4065-8836-941D6C55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" name="Freeform 16">
              <a:extLst>
                <a:ext uri="{FF2B5EF4-FFF2-40B4-BE49-F238E27FC236}">
                  <a16:creationId xmlns:a16="http://schemas.microsoft.com/office/drawing/2014/main" id="{BDA5073D-3C1B-4779-8DEF-FD9CD5308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Freeform 17">
              <a:extLst>
                <a:ext uri="{FF2B5EF4-FFF2-40B4-BE49-F238E27FC236}">
                  <a16:creationId xmlns:a16="http://schemas.microsoft.com/office/drawing/2014/main" id="{79505220-ED85-46B5-A218-0991FA579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A8513416-DF87-4A83-8026-AF40654BA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7" name="Freeform 25">
              <a:extLst>
                <a:ext uri="{FF2B5EF4-FFF2-40B4-BE49-F238E27FC236}">
                  <a16:creationId xmlns:a16="http://schemas.microsoft.com/office/drawing/2014/main" id="{AF0489C4-7984-4A49-9D02-ACE2DD3E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8" name="Freeform 29">
              <a:extLst>
                <a:ext uri="{FF2B5EF4-FFF2-40B4-BE49-F238E27FC236}">
                  <a16:creationId xmlns:a16="http://schemas.microsoft.com/office/drawing/2014/main" id="{3DB0DE7C-BF6D-4059-94C4-FD4D6E7BA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5B58E23E-6D06-4F24-B6F8-98AE632C2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7D87D95A-4B48-4140-BB5C-9A33AACBF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1" name="Freeform 33">
              <a:extLst>
                <a:ext uri="{FF2B5EF4-FFF2-40B4-BE49-F238E27FC236}">
                  <a16:creationId xmlns:a16="http://schemas.microsoft.com/office/drawing/2014/main" id="{6D78BEA4-B995-4BEC-A3B4-C580D646A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Freeform 34">
              <a:extLst>
                <a:ext uri="{FF2B5EF4-FFF2-40B4-BE49-F238E27FC236}">
                  <a16:creationId xmlns:a16="http://schemas.microsoft.com/office/drawing/2014/main" id="{C075F1AC-7155-4487-8B7A-0C74E2C65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" name="Freeform 35">
              <a:extLst>
                <a:ext uri="{FF2B5EF4-FFF2-40B4-BE49-F238E27FC236}">
                  <a16:creationId xmlns:a16="http://schemas.microsoft.com/office/drawing/2014/main" id="{2923812A-0930-464A-B863-8232CDF9B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4" name="Freeform 36">
              <a:extLst>
                <a:ext uri="{FF2B5EF4-FFF2-40B4-BE49-F238E27FC236}">
                  <a16:creationId xmlns:a16="http://schemas.microsoft.com/office/drawing/2014/main" id="{5B22D5AF-1F95-4943-ADBD-50BF0DD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5" name="Freeform 37">
              <a:extLst>
                <a:ext uri="{FF2B5EF4-FFF2-40B4-BE49-F238E27FC236}">
                  <a16:creationId xmlns:a16="http://schemas.microsoft.com/office/drawing/2014/main" id="{09709304-5160-4325-BE4E-F970450FA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6" name="Freeform 38">
              <a:extLst>
                <a:ext uri="{FF2B5EF4-FFF2-40B4-BE49-F238E27FC236}">
                  <a16:creationId xmlns:a16="http://schemas.microsoft.com/office/drawing/2014/main" id="{6086BD94-D139-4DEE-9FB6-849360DAB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7" name="Freeform 39">
              <a:extLst>
                <a:ext uri="{FF2B5EF4-FFF2-40B4-BE49-F238E27FC236}">
                  <a16:creationId xmlns:a16="http://schemas.microsoft.com/office/drawing/2014/main" id="{84B8A4B1-C709-4864-851E-6A76DE4E5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8" name="Freeform 40">
              <a:extLst>
                <a:ext uri="{FF2B5EF4-FFF2-40B4-BE49-F238E27FC236}">
                  <a16:creationId xmlns:a16="http://schemas.microsoft.com/office/drawing/2014/main" id="{51183B3E-65BA-45BB-9238-E5553DA7E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9" name="Freeform 41">
              <a:extLst>
                <a:ext uri="{FF2B5EF4-FFF2-40B4-BE49-F238E27FC236}">
                  <a16:creationId xmlns:a16="http://schemas.microsoft.com/office/drawing/2014/main" id="{B456CBC6-D8DB-4226-8743-8355D0C1E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0" name="Freeform 42">
              <a:extLst>
                <a:ext uri="{FF2B5EF4-FFF2-40B4-BE49-F238E27FC236}">
                  <a16:creationId xmlns:a16="http://schemas.microsoft.com/office/drawing/2014/main" id="{2A43AE63-9201-415C-A88E-C52685BF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1" name="Freeform 44">
              <a:extLst>
                <a:ext uri="{FF2B5EF4-FFF2-40B4-BE49-F238E27FC236}">
                  <a16:creationId xmlns:a16="http://schemas.microsoft.com/office/drawing/2014/main" id="{0BB8C75E-6B9A-4E95-85CF-ACD2D2AD2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2" name="Freeform 45">
              <a:extLst>
                <a:ext uri="{FF2B5EF4-FFF2-40B4-BE49-F238E27FC236}">
                  <a16:creationId xmlns:a16="http://schemas.microsoft.com/office/drawing/2014/main" id="{F593E6EC-FB46-40CB-825C-C1305B1FB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3" name="Freeform 46">
              <a:extLst>
                <a:ext uri="{FF2B5EF4-FFF2-40B4-BE49-F238E27FC236}">
                  <a16:creationId xmlns:a16="http://schemas.microsoft.com/office/drawing/2014/main" id="{517F36F0-8630-4831-9057-6CA9B217B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4" name="Freeform 47">
              <a:extLst>
                <a:ext uri="{FF2B5EF4-FFF2-40B4-BE49-F238E27FC236}">
                  <a16:creationId xmlns:a16="http://schemas.microsoft.com/office/drawing/2014/main" id="{9614B5E6-3CE1-465E-8381-646179E1B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5" name="Freeform 48">
              <a:extLst>
                <a:ext uri="{FF2B5EF4-FFF2-40B4-BE49-F238E27FC236}">
                  <a16:creationId xmlns:a16="http://schemas.microsoft.com/office/drawing/2014/main" id="{5A40C31A-16AE-42C0-AC3B-52DCA2F5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6" name="Freeform 49">
              <a:extLst>
                <a:ext uri="{FF2B5EF4-FFF2-40B4-BE49-F238E27FC236}">
                  <a16:creationId xmlns:a16="http://schemas.microsoft.com/office/drawing/2014/main" id="{CE95CDB5-B8FA-431B-B9BE-7791AD92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15505FA-8AB9-423C-8855-A1C7B4BA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0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39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0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1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2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3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4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5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6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7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8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9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0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1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2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3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4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5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6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7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8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9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0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1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2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3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4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5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6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7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8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9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0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1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2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3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4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5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6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7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8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9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0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1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2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3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4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5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97" name="Rectangle 196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68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FB7F7C0-216C-466B-8AF5-7744BB340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74" y="4764840"/>
            <a:ext cx="12205536" cy="2093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58E00F0-C0C2-415F-809B-964E7E25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829" y="5180719"/>
            <a:ext cx="8895351" cy="8127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/>
              <a:t>Widok aplikacji z perspektywy ucznia - nieobecności 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26D7B9A9-337B-4E02-BE70-82D5793C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7" r="2" b="14872"/>
          <a:stretch/>
        </p:blipFill>
        <p:spPr>
          <a:xfrm>
            <a:off x="661717" y="138484"/>
            <a:ext cx="11007533" cy="4323732"/>
          </a:xfrm>
          <a:prstGeom prst="rect">
            <a:avLst/>
          </a:prstGeom>
        </p:spPr>
      </p:pic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7A83510-2790-4866-911D-2E1588DF5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59" y="4517731"/>
            <a:ext cx="12157773" cy="494218"/>
            <a:chOff x="18956" y="5952517"/>
            <a:chExt cx="12157773" cy="494218"/>
          </a:xfrm>
          <a:solidFill>
            <a:schemeClr val="bg2">
              <a:lumMod val="90000"/>
            </a:schemeClr>
          </a:solidFill>
        </p:grpSpPr>
        <p:sp>
          <p:nvSpPr>
            <p:cNvPr id="202" name="Freeform 10">
              <a:extLst>
                <a:ext uri="{FF2B5EF4-FFF2-40B4-BE49-F238E27FC236}">
                  <a16:creationId xmlns:a16="http://schemas.microsoft.com/office/drawing/2014/main" id="{DAB74ACE-7603-4829-88FE-C3C2B05EB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3" name="Freeform 15">
              <a:extLst>
                <a:ext uri="{FF2B5EF4-FFF2-40B4-BE49-F238E27FC236}">
                  <a16:creationId xmlns:a16="http://schemas.microsoft.com/office/drawing/2014/main" id="{DE3E37A0-8723-42F4-9435-F06BD0191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4" name="Freeform 18">
              <a:extLst>
                <a:ext uri="{FF2B5EF4-FFF2-40B4-BE49-F238E27FC236}">
                  <a16:creationId xmlns:a16="http://schemas.microsoft.com/office/drawing/2014/main" id="{0C5FE567-8965-4799-B1E6-8A6E1A848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5" name="Freeform 22">
              <a:extLst>
                <a:ext uri="{FF2B5EF4-FFF2-40B4-BE49-F238E27FC236}">
                  <a16:creationId xmlns:a16="http://schemas.microsoft.com/office/drawing/2014/main" id="{BA3FF2FD-6394-4F97-B186-BD4A98C61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6" name="Freeform 8">
              <a:extLst>
                <a:ext uri="{FF2B5EF4-FFF2-40B4-BE49-F238E27FC236}">
                  <a16:creationId xmlns:a16="http://schemas.microsoft.com/office/drawing/2014/main" id="{1A361C9F-AD97-4338-B557-8766AFD03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7" name="Freeform 19">
              <a:extLst>
                <a:ext uri="{FF2B5EF4-FFF2-40B4-BE49-F238E27FC236}">
                  <a16:creationId xmlns:a16="http://schemas.microsoft.com/office/drawing/2014/main" id="{F4FAA936-A80F-43B5-8A7D-17CC7CF77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8" name="Freeform 20">
              <a:extLst>
                <a:ext uri="{FF2B5EF4-FFF2-40B4-BE49-F238E27FC236}">
                  <a16:creationId xmlns:a16="http://schemas.microsoft.com/office/drawing/2014/main" id="{21246F32-1BA7-40E4-9AF9-CA517D44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9" name="Freeform 23">
              <a:extLst>
                <a:ext uri="{FF2B5EF4-FFF2-40B4-BE49-F238E27FC236}">
                  <a16:creationId xmlns:a16="http://schemas.microsoft.com/office/drawing/2014/main" id="{C18EE8CE-BCF9-4C64-B335-C7830B03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0" name="Freeform 26">
              <a:extLst>
                <a:ext uri="{FF2B5EF4-FFF2-40B4-BE49-F238E27FC236}">
                  <a16:creationId xmlns:a16="http://schemas.microsoft.com/office/drawing/2014/main" id="{64AC2B2B-568F-4175-8D84-AD8F6B563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1" name="Freeform 27">
              <a:extLst>
                <a:ext uri="{FF2B5EF4-FFF2-40B4-BE49-F238E27FC236}">
                  <a16:creationId xmlns:a16="http://schemas.microsoft.com/office/drawing/2014/main" id="{D9C6CF5C-8CF6-4274-86E0-CAF4A31F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2" name="Freeform 28">
              <a:extLst>
                <a:ext uri="{FF2B5EF4-FFF2-40B4-BE49-F238E27FC236}">
                  <a16:creationId xmlns:a16="http://schemas.microsoft.com/office/drawing/2014/main" id="{3BFC56A2-55B3-432A-BD3B-4B2423A6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3" name="Freeform 30">
              <a:extLst>
                <a:ext uri="{FF2B5EF4-FFF2-40B4-BE49-F238E27FC236}">
                  <a16:creationId xmlns:a16="http://schemas.microsoft.com/office/drawing/2014/main" id="{BB036CEA-B307-404A-89D6-9414F417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4" name="Freeform 43">
              <a:extLst>
                <a:ext uri="{FF2B5EF4-FFF2-40B4-BE49-F238E27FC236}">
                  <a16:creationId xmlns:a16="http://schemas.microsoft.com/office/drawing/2014/main" id="{CB37E5F5-B903-4611-A739-0B7FBE851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5" name="Freeform 51">
              <a:extLst>
                <a:ext uri="{FF2B5EF4-FFF2-40B4-BE49-F238E27FC236}">
                  <a16:creationId xmlns:a16="http://schemas.microsoft.com/office/drawing/2014/main" id="{B1012F2B-A8F1-4FD5-8E6F-1CC97D0A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6" name="Freeform 52">
              <a:extLst>
                <a:ext uri="{FF2B5EF4-FFF2-40B4-BE49-F238E27FC236}">
                  <a16:creationId xmlns:a16="http://schemas.microsoft.com/office/drawing/2014/main" id="{C04C6E0B-838E-4B10-91CA-29C49838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7" name="Freeform 53">
              <a:extLst>
                <a:ext uri="{FF2B5EF4-FFF2-40B4-BE49-F238E27FC236}">
                  <a16:creationId xmlns:a16="http://schemas.microsoft.com/office/drawing/2014/main" id="{15D6CFEB-4FC5-45C3-8BDF-95EAD1ED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8" name="Freeform 54">
              <a:extLst>
                <a:ext uri="{FF2B5EF4-FFF2-40B4-BE49-F238E27FC236}">
                  <a16:creationId xmlns:a16="http://schemas.microsoft.com/office/drawing/2014/main" id="{EA8E01BA-7055-4707-906A-F08E2E25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9" name="Freeform 55">
              <a:extLst>
                <a:ext uri="{FF2B5EF4-FFF2-40B4-BE49-F238E27FC236}">
                  <a16:creationId xmlns:a16="http://schemas.microsoft.com/office/drawing/2014/main" id="{CDA2DE76-0D5E-4F6F-95E7-508B725F8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0" name="Freeform 56">
              <a:extLst>
                <a:ext uri="{FF2B5EF4-FFF2-40B4-BE49-F238E27FC236}">
                  <a16:creationId xmlns:a16="http://schemas.microsoft.com/office/drawing/2014/main" id="{669578C5-3D06-4B77-A897-A014B441B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1" name="Freeform 57">
              <a:extLst>
                <a:ext uri="{FF2B5EF4-FFF2-40B4-BE49-F238E27FC236}">
                  <a16:creationId xmlns:a16="http://schemas.microsoft.com/office/drawing/2014/main" id="{85AA3005-AAD0-4587-B352-ECD937D6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2" name="Freeform 59">
              <a:extLst>
                <a:ext uri="{FF2B5EF4-FFF2-40B4-BE49-F238E27FC236}">
                  <a16:creationId xmlns:a16="http://schemas.microsoft.com/office/drawing/2014/main" id="{B4E9730F-E8B1-4F7C-BA99-3B3016F10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3" name="Freeform 60">
              <a:extLst>
                <a:ext uri="{FF2B5EF4-FFF2-40B4-BE49-F238E27FC236}">
                  <a16:creationId xmlns:a16="http://schemas.microsoft.com/office/drawing/2014/main" id="{A8922D05-C325-4918-84E6-1C62AD7BE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4" name="Freeform 61">
              <a:extLst>
                <a:ext uri="{FF2B5EF4-FFF2-40B4-BE49-F238E27FC236}">
                  <a16:creationId xmlns:a16="http://schemas.microsoft.com/office/drawing/2014/main" id="{38DD42E8-8604-45E3-99FE-72D479AF2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5" name="Freeform 5">
              <a:extLst>
                <a:ext uri="{FF2B5EF4-FFF2-40B4-BE49-F238E27FC236}">
                  <a16:creationId xmlns:a16="http://schemas.microsoft.com/office/drawing/2014/main" id="{2E946C70-11C9-4C85-BE3B-1149117F3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6" name="Freeform 6">
              <a:extLst>
                <a:ext uri="{FF2B5EF4-FFF2-40B4-BE49-F238E27FC236}">
                  <a16:creationId xmlns:a16="http://schemas.microsoft.com/office/drawing/2014/main" id="{48F637C4-CFB7-4421-9DAB-6730244B2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7" name="Freeform 7">
              <a:extLst>
                <a:ext uri="{FF2B5EF4-FFF2-40B4-BE49-F238E27FC236}">
                  <a16:creationId xmlns:a16="http://schemas.microsoft.com/office/drawing/2014/main" id="{6E137FD9-DCB4-4E5A-960B-350C3627E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8" name="Freeform 8">
              <a:extLst>
                <a:ext uri="{FF2B5EF4-FFF2-40B4-BE49-F238E27FC236}">
                  <a16:creationId xmlns:a16="http://schemas.microsoft.com/office/drawing/2014/main" id="{9DCD8437-9BFD-44B4-AAC8-75388190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9" name="Freeform 9">
              <a:extLst>
                <a:ext uri="{FF2B5EF4-FFF2-40B4-BE49-F238E27FC236}">
                  <a16:creationId xmlns:a16="http://schemas.microsoft.com/office/drawing/2014/main" id="{C9EEBF9B-D5F1-4EE3-A46A-A5A5E396A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0" name="Freeform 11">
              <a:extLst>
                <a:ext uri="{FF2B5EF4-FFF2-40B4-BE49-F238E27FC236}">
                  <a16:creationId xmlns:a16="http://schemas.microsoft.com/office/drawing/2014/main" id="{3A77B17D-E4D2-444B-8D75-F0171A3E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1" name="Freeform 12">
              <a:extLst>
                <a:ext uri="{FF2B5EF4-FFF2-40B4-BE49-F238E27FC236}">
                  <a16:creationId xmlns:a16="http://schemas.microsoft.com/office/drawing/2014/main" id="{5FDB9442-6054-49E2-948E-D30AD9E0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2" name="Freeform 13">
              <a:extLst>
                <a:ext uri="{FF2B5EF4-FFF2-40B4-BE49-F238E27FC236}">
                  <a16:creationId xmlns:a16="http://schemas.microsoft.com/office/drawing/2014/main" id="{3E1DF8B7-7CB2-4181-8525-4EE2D5D9E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3" name="Freeform 14">
              <a:extLst>
                <a:ext uri="{FF2B5EF4-FFF2-40B4-BE49-F238E27FC236}">
                  <a16:creationId xmlns:a16="http://schemas.microsoft.com/office/drawing/2014/main" id="{4B3B2382-7947-4BAF-BF2F-830393F8E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4" name="Freeform 16">
              <a:extLst>
                <a:ext uri="{FF2B5EF4-FFF2-40B4-BE49-F238E27FC236}">
                  <a16:creationId xmlns:a16="http://schemas.microsoft.com/office/drawing/2014/main" id="{AC95E7F5-BA75-4053-AC8F-81ACC4262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5" name="Freeform 17">
              <a:extLst>
                <a:ext uri="{FF2B5EF4-FFF2-40B4-BE49-F238E27FC236}">
                  <a16:creationId xmlns:a16="http://schemas.microsoft.com/office/drawing/2014/main" id="{8D431126-FDB6-42AF-BC9E-58E4C417B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6" name="Freeform 21">
              <a:extLst>
                <a:ext uri="{FF2B5EF4-FFF2-40B4-BE49-F238E27FC236}">
                  <a16:creationId xmlns:a16="http://schemas.microsoft.com/office/drawing/2014/main" id="{4AA2BE9B-BD88-4958-B98E-7363A0FD5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7" name="Freeform 25">
              <a:extLst>
                <a:ext uri="{FF2B5EF4-FFF2-40B4-BE49-F238E27FC236}">
                  <a16:creationId xmlns:a16="http://schemas.microsoft.com/office/drawing/2014/main" id="{BA18EADE-8501-4251-ADCD-EB02B73DF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8" name="Freeform 29">
              <a:extLst>
                <a:ext uri="{FF2B5EF4-FFF2-40B4-BE49-F238E27FC236}">
                  <a16:creationId xmlns:a16="http://schemas.microsoft.com/office/drawing/2014/main" id="{D1886B2F-FFB5-4032-A012-EAE8464D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9" name="Freeform 31">
              <a:extLst>
                <a:ext uri="{FF2B5EF4-FFF2-40B4-BE49-F238E27FC236}">
                  <a16:creationId xmlns:a16="http://schemas.microsoft.com/office/drawing/2014/main" id="{65048464-3972-4F85-858C-BD0D6CC8A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0" name="Freeform 32">
              <a:extLst>
                <a:ext uri="{FF2B5EF4-FFF2-40B4-BE49-F238E27FC236}">
                  <a16:creationId xmlns:a16="http://schemas.microsoft.com/office/drawing/2014/main" id="{9B136B45-B116-4EA4-802D-0D9EC238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1" name="Freeform 33">
              <a:extLst>
                <a:ext uri="{FF2B5EF4-FFF2-40B4-BE49-F238E27FC236}">
                  <a16:creationId xmlns:a16="http://schemas.microsoft.com/office/drawing/2014/main" id="{F7DA7C34-DDA0-41AB-A47F-E981F63E2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2" name="Freeform 34">
              <a:extLst>
                <a:ext uri="{FF2B5EF4-FFF2-40B4-BE49-F238E27FC236}">
                  <a16:creationId xmlns:a16="http://schemas.microsoft.com/office/drawing/2014/main" id="{BB16C09B-E126-49FC-B0C4-2CB43FA03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3" name="Freeform 35">
              <a:extLst>
                <a:ext uri="{FF2B5EF4-FFF2-40B4-BE49-F238E27FC236}">
                  <a16:creationId xmlns:a16="http://schemas.microsoft.com/office/drawing/2014/main" id="{A12A7CBF-E4C8-4085-88C3-03102FE46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4" name="Freeform 36">
              <a:extLst>
                <a:ext uri="{FF2B5EF4-FFF2-40B4-BE49-F238E27FC236}">
                  <a16:creationId xmlns:a16="http://schemas.microsoft.com/office/drawing/2014/main" id="{55CA9A4D-ABE6-426B-B7F0-F5B93334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5" name="Freeform 37">
              <a:extLst>
                <a:ext uri="{FF2B5EF4-FFF2-40B4-BE49-F238E27FC236}">
                  <a16:creationId xmlns:a16="http://schemas.microsoft.com/office/drawing/2014/main" id="{8A4F3A5B-B199-4716-ADF4-5E33A7C0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6" name="Freeform 38">
              <a:extLst>
                <a:ext uri="{FF2B5EF4-FFF2-40B4-BE49-F238E27FC236}">
                  <a16:creationId xmlns:a16="http://schemas.microsoft.com/office/drawing/2014/main" id="{5846F32E-5DDD-4AF4-BE1C-5F1A3FF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7" name="Freeform 39">
              <a:extLst>
                <a:ext uri="{FF2B5EF4-FFF2-40B4-BE49-F238E27FC236}">
                  <a16:creationId xmlns:a16="http://schemas.microsoft.com/office/drawing/2014/main" id="{AFE38B2F-69BC-4661-84A3-EA04CDC3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8" name="Freeform 40">
              <a:extLst>
                <a:ext uri="{FF2B5EF4-FFF2-40B4-BE49-F238E27FC236}">
                  <a16:creationId xmlns:a16="http://schemas.microsoft.com/office/drawing/2014/main" id="{5CA6F12C-4208-48A6-B7B0-DD18CB399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9" name="Freeform 41">
              <a:extLst>
                <a:ext uri="{FF2B5EF4-FFF2-40B4-BE49-F238E27FC236}">
                  <a16:creationId xmlns:a16="http://schemas.microsoft.com/office/drawing/2014/main" id="{0F08EA53-C6C6-49F1-B8DA-E20FFD607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0" name="Freeform 42">
              <a:extLst>
                <a:ext uri="{FF2B5EF4-FFF2-40B4-BE49-F238E27FC236}">
                  <a16:creationId xmlns:a16="http://schemas.microsoft.com/office/drawing/2014/main" id="{6B6EA655-7497-4604-92DF-43CE7322E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1" name="Freeform 44">
              <a:extLst>
                <a:ext uri="{FF2B5EF4-FFF2-40B4-BE49-F238E27FC236}">
                  <a16:creationId xmlns:a16="http://schemas.microsoft.com/office/drawing/2014/main" id="{082FFE9A-67C2-471A-AF37-ED9C238DB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2" name="Freeform 45">
              <a:extLst>
                <a:ext uri="{FF2B5EF4-FFF2-40B4-BE49-F238E27FC236}">
                  <a16:creationId xmlns:a16="http://schemas.microsoft.com/office/drawing/2014/main" id="{B0FD6176-7431-446D-91DB-56644A93C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3" name="Freeform 46">
              <a:extLst>
                <a:ext uri="{FF2B5EF4-FFF2-40B4-BE49-F238E27FC236}">
                  <a16:creationId xmlns:a16="http://schemas.microsoft.com/office/drawing/2014/main" id="{A46603FA-6405-410B-AD8A-3D75BE7A8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4" name="Freeform 47">
              <a:extLst>
                <a:ext uri="{FF2B5EF4-FFF2-40B4-BE49-F238E27FC236}">
                  <a16:creationId xmlns:a16="http://schemas.microsoft.com/office/drawing/2014/main" id="{6BE439BF-AE87-4F53-9DC9-72414AD1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5" name="Freeform 48">
              <a:extLst>
                <a:ext uri="{FF2B5EF4-FFF2-40B4-BE49-F238E27FC236}">
                  <a16:creationId xmlns:a16="http://schemas.microsoft.com/office/drawing/2014/main" id="{55C88911-7FE8-4196-8D02-DAB1B62D9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6" name="Freeform 49">
              <a:extLst>
                <a:ext uri="{FF2B5EF4-FFF2-40B4-BE49-F238E27FC236}">
                  <a16:creationId xmlns:a16="http://schemas.microsoft.com/office/drawing/2014/main" id="{BAD26C77-660F-4C9C-9A98-23404819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7" name="Freeform 8">
              <a:extLst>
                <a:ext uri="{FF2B5EF4-FFF2-40B4-BE49-F238E27FC236}">
                  <a16:creationId xmlns:a16="http://schemas.microsoft.com/office/drawing/2014/main" id="{507A2021-3F23-43FC-AB0D-130B5759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8" name="Freeform 106">
              <a:extLst>
                <a:ext uri="{FF2B5EF4-FFF2-40B4-BE49-F238E27FC236}">
                  <a16:creationId xmlns:a16="http://schemas.microsoft.com/office/drawing/2014/main" id="{CB855C11-52EB-43D9-8831-1A26FCE12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9" name="Freeform 19">
              <a:extLst>
                <a:ext uri="{FF2B5EF4-FFF2-40B4-BE49-F238E27FC236}">
                  <a16:creationId xmlns:a16="http://schemas.microsoft.com/office/drawing/2014/main" id="{1A6AD416-1A17-49A9-8301-8C0A5A78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0" name="Freeform 20">
              <a:extLst>
                <a:ext uri="{FF2B5EF4-FFF2-40B4-BE49-F238E27FC236}">
                  <a16:creationId xmlns:a16="http://schemas.microsoft.com/office/drawing/2014/main" id="{F03687D9-14CC-461B-B4B5-907E10B6A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1" name="Freeform 26">
              <a:extLst>
                <a:ext uri="{FF2B5EF4-FFF2-40B4-BE49-F238E27FC236}">
                  <a16:creationId xmlns:a16="http://schemas.microsoft.com/office/drawing/2014/main" id="{FCC639BE-A7F9-46A2-955A-3ACA4545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2" name="Freeform 27">
              <a:extLst>
                <a:ext uri="{FF2B5EF4-FFF2-40B4-BE49-F238E27FC236}">
                  <a16:creationId xmlns:a16="http://schemas.microsoft.com/office/drawing/2014/main" id="{B3FED40E-A961-4D78-947A-5AC1BD51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3" name="Freeform 28">
              <a:extLst>
                <a:ext uri="{FF2B5EF4-FFF2-40B4-BE49-F238E27FC236}">
                  <a16:creationId xmlns:a16="http://schemas.microsoft.com/office/drawing/2014/main" id="{1445BCDF-9E07-46AD-A6B5-5BEFA223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4" name="Freeform 55">
              <a:extLst>
                <a:ext uri="{FF2B5EF4-FFF2-40B4-BE49-F238E27FC236}">
                  <a16:creationId xmlns:a16="http://schemas.microsoft.com/office/drawing/2014/main" id="{23324DC7-93D9-451A-9ABF-1B4D92BF2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5" name="Freeform 56">
              <a:extLst>
                <a:ext uri="{FF2B5EF4-FFF2-40B4-BE49-F238E27FC236}">
                  <a16:creationId xmlns:a16="http://schemas.microsoft.com/office/drawing/2014/main" id="{003474BA-A947-4598-96BB-BAACE241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6" name="Freeform 57">
              <a:extLst>
                <a:ext uri="{FF2B5EF4-FFF2-40B4-BE49-F238E27FC236}">
                  <a16:creationId xmlns:a16="http://schemas.microsoft.com/office/drawing/2014/main" id="{04426A72-0FD0-478F-AAC5-B49E14253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7" name="Freeform 60">
              <a:extLst>
                <a:ext uri="{FF2B5EF4-FFF2-40B4-BE49-F238E27FC236}">
                  <a16:creationId xmlns:a16="http://schemas.microsoft.com/office/drawing/2014/main" id="{17260BB0-9DCA-4927-89A5-1314AD40E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8" name="Freeform 61">
              <a:extLst>
                <a:ext uri="{FF2B5EF4-FFF2-40B4-BE49-F238E27FC236}">
                  <a16:creationId xmlns:a16="http://schemas.microsoft.com/office/drawing/2014/main" id="{F459656F-63AC-4FC7-8D12-282B9B0C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9" name="Freeform 5">
              <a:extLst>
                <a:ext uri="{FF2B5EF4-FFF2-40B4-BE49-F238E27FC236}">
                  <a16:creationId xmlns:a16="http://schemas.microsoft.com/office/drawing/2014/main" id="{5C345A48-BE33-4B10-AF97-207DC7E2C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0" name="Freeform 6">
              <a:extLst>
                <a:ext uri="{FF2B5EF4-FFF2-40B4-BE49-F238E27FC236}">
                  <a16:creationId xmlns:a16="http://schemas.microsoft.com/office/drawing/2014/main" id="{65503F74-3A89-46DD-AD4D-9BB164E25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1" name="Freeform 7">
              <a:extLst>
                <a:ext uri="{FF2B5EF4-FFF2-40B4-BE49-F238E27FC236}">
                  <a16:creationId xmlns:a16="http://schemas.microsoft.com/office/drawing/2014/main" id="{5D8D4A6C-9C30-46E6-953F-8FFE2453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2" name="Freeform 8">
              <a:extLst>
                <a:ext uri="{FF2B5EF4-FFF2-40B4-BE49-F238E27FC236}">
                  <a16:creationId xmlns:a16="http://schemas.microsoft.com/office/drawing/2014/main" id="{844B12AB-BDBA-412B-8127-0671AB6BF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3" name="Freeform 9">
              <a:extLst>
                <a:ext uri="{FF2B5EF4-FFF2-40B4-BE49-F238E27FC236}">
                  <a16:creationId xmlns:a16="http://schemas.microsoft.com/office/drawing/2014/main" id="{84AE8FA4-8AC5-4D0E-9FF8-B6F6D961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4" name="Freeform 11">
              <a:extLst>
                <a:ext uri="{FF2B5EF4-FFF2-40B4-BE49-F238E27FC236}">
                  <a16:creationId xmlns:a16="http://schemas.microsoft.com/office/drawing/2014/main" id="{462515DF-512D-49E0-B5FE-637D9E35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5" name="Freeform 12">
              <a:extLst>
                <a:ext uri="{FF2B5EF4-FFF2-40B4-BE49-F238E27FC236}">
                  <a16:creationId xmlns:a16="http://schemas.microsoft.com/office/drawing/2014/main" id="{342CB8A0-096D-4A9F-B962-294DB670B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6" name="Freeform 13">
              <a:extLst>
                <a:ext uri="{FF2B5EF4-FFF2-40B4-BE49-F238E27FC236}">
                  <a16:creationId xmlns:a16="http://schemas.microsoft.com/office/drawing/2014/main" id="{6870353D-6B96-4946-8BB5-015BF6E6E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7" name="Freeform 14">
              <a:extLst>
                <a:ext uri="{FF2B5EF4-FFF2-40B4-BE49-F238E27FC236}">
                  <a16:creationId xmlns:a16="http://schemas.microsoft.com/office/drawing/2014/main" id="{20249E38-6114-4065-8836-941D6C55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8" name="Freeform 16">
              <a:extLst>
                <a:ext uri="{FF2B5EF4-FFF2-40B4-BE49-F238E27FC236}">
                  <a16:creationId xmlns:a16="http://schemas.microsoft.com/office/drawing/2014/main" id="{BDA5073D-3C1B-4779-8DEF-FD9CD5308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9" name="Freeform 17">
              <a:extLst>
                <a:ext uri="{FF2B5EF4-FFF2-40B4-BE49-F238E27FC236}">
                  <a16:creationId xmlns:a16="http://schemas.microsoft.com/office/drawing/2014/main" id="{79505220-ED85-46B5-A218-0991FA579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0" name="Freeform 21">
              <a:extLst>
                <a:ext uri="{FF2B5EF4-FFF2-40B4-BE49-F238E27FC236}">
                  <a16:creationId xmlns:a16="http://schemas.microsoft.com/office/drawing/2014/main" id="{A8513416-DF87-4A83-8026-AF40654BA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1" name="Freeform 25">
              <a:extLst>
                <a:ext uri="{FF2B5EF4-FFF2-40B4-BE49-F238E27FC236}">
                  <a16:creationId xmlns:a16="http://schemas.microsoft.com/office/drawing/2014/main" id="{AF0489C4-7984-4A49-9D02-ACE2DD3E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2" name="Freeform 29">
              <a:extLst>
                <a:ext uri="{FF2B5EF4-FFF2-40B4-BE49-F238E27FC236}">
                  <a16:creationId xmlns:a16="http://schemas.microsoft.com/office/drawing/2014/main" id="{3DB0DE7C-BF6D-4059-94C4-FD4D6E7BA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3" name="Freeform 31">
              <a:extLst>
                <a:ext uri="{FF2B5EF4-FFF2-40B4-BE49-F238E27FC236}">
                  <a16:creationId xmlns:a16="http://schemas.microsoft.com/office/drawing/2014/main" id="{5B58E23E-6D06-4F24-B6F8-98AE632C2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4" name="Freeform 32">
              <a:extLst>
                <a:ext uri="{FF2B5EF4-FFF2-40B4-BE49-F238E27FC236}">
                  <a16:creationId xmlns:a16="http://schemas.microsoft.com/office/drawing/2014/main" id="{7D87D95A-4B48-4140-BB5C-9A33AACBF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5" name="Freeform 33">
              <a:extLst>
                <a:ext uri="{FF2B5EF4-FFF2-40B4-BE49-F238E27FC236}">
                  <a16:creationId xmlns:a16="http://schemas.microsoft.com/office/drawing/2014/main" id="{6D78BEA4-B995-4BEC-A3B4-C580D646A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6" name="Freeform 34">
              <a:extLst>
                <a:ext uri="{FF2B5EF4-FFF2-40B4-BE49-F238E27FC236}">
                  <a16:creationId xmlns:a16="http://schemas.microsoft.com/office/drawing/2014/main" id="{C075F1AC-7155-4487-8B7A-0C74E2C65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7" name="Freeform 35">
              <a:extLst>
                <a:ext uri="{FF2B5EF4-FFF2-40B4-BE49-F238E27FC236}">
                  <a16:creationId xmlns:a16="http://schemas.microsoft.com/office/drawing/2014/main" id="{2923812A-0930-464A-B863-8232CDF9B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8" name="Freeform 36">
              <a:extLst>
                <a:ext uri="{FF2B5EF4-FFF2-40B4-BE49-F238E27FC236}">
                  <a16:creationId xmlns:a16="http://schemas.microsoft.com/office/drawing/2014/main" id="{5B22D5AF-1F95-4943-ADBD-50BF0DD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9" name="Freeform 37">
              <a:extLst>
                <a:ext uri="{FF2B5EF4-FFF2-40B4-BE49-F238E27FC236}">
                  <a16:creationId xmlns:a16="http://schemas.microsoft.com/office/drawing/2014/main" id="{09709304-5160-4325-BE4E-F970450FA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0" name="Freeform 38">
              <a:extLst>
                <a:ext uri="{FF2B5EF4-FFF2-40B4-BE49-F238E27FC236}">
                  <a16:creationId xmlns:a16="http://schemas.microsoft.com/office/drawing/2014/main" id="{6086BD94-D139-4DEE-9FB6-849360DAB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1" name="Freeform 39">
              <a:extLst>
                <a:ext uri="{FF2B5EF4-FFF2-40B4-BE49-F238E27FC236}">
                  <a16:creationId xmlns:a16="http://schemas.microsoft.com/office/drawing/2014/main" id="{84B8A4B1-C709-4864-851E-6A76DE4E5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2" name="Freeform 40">
              <a:extLst>
                <a:ext uri="{FF2B5EF4-FFF2-40B4-BE49-F238E27FC236}">
                  <a16:creationId xmlns:a16="http://schemas.microsoft.com/office/drawing/2014/main" id="{51183B3E-65BA-45BB-9238-E5553DA7E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3" name="Freeform 41">
              <a:extLst>
                <a:ext uri="{FF2B5EF4-FFF2-40B4-BE49-F238E27FC236}">
                  <a16:creationId xmlns:a16="http://schemas.microsoft.com/office/drawing/2014/main" id="{B456CBC6-D8DB-4226-8743-8355D0C1E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4" name="Freeform 42">
              <a:extLst>
                <a:ext uri="{FF2B5EF4-FFF2-40B4-BE49-F238E27FC236}">
                  <a16:creationId xmlns:a16="http://schemas.microsoft.com/office/drawing/2014/main" id="{2A43AE63-9201-415C-A88E-C52685BF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5" name="Freeform 44">
              <a:extLst>
                <a:ext uri="{FF2B5EF4-FFF2-40B4-BE49-F238E27FC236}">
                  <a16:creationId xmlns:a16="http://schemas.microsoft.com/office/drawing/2014/main" id="{0BB8C75E-6B9A-4E95-85CF-ACD2D2AD2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6" name="Freeform 45">
              <a:extLst>
                <a:ext uri="{FF2B5EF4-FFF2-40B4-BE49-F238E27FC236}">
                  <a16:creationId xmlns:a16="http://schemas.microsoft.com/office/drawing/2014/main" id="{F593E6EC-FB46-40CB-825C-C1305B1FB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7" name="Freeform 46">
              <a:extLst>
                <a:ext uri="{FF2B5EF4-FFF2-40B4-BE49-F238E27FC236}">
                  <a16:creationId xmlns:a16="http://schemas.microsoft.com/office/drawing/2014/main" id="{517F36F0-8630-4831-9057-6CA9B217B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8" name="Freeform 47">
              <a:extLst>
                <a:ext uri="{FF2B5EF4-FFF2-40B4-BE49-F238E27FC236}">
                  <a16:creationId xmlns:a16="http://schemas.microsoft.com/office/drawing/2014/main" id="{9614B5E6-3CE1-465E-8381-646179E1B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9" name="Freeform 48">
              <a:extLst>
                <a:ext uri="{FF2B5EF4-FFF2-40B4-BE49-F238E27FC236}">
                  <a16:creationId xmlns:a16="http://schemas.microsoft.com/office/drawing/2014/main" id="{5A40C31A-16AE-42C0-AC3B-52DCA2F5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0" name="Freeform 49">
              <a:extLst>
                <a:ext uri="{FF2B5EF4-FFF2-40B4-BE49-F238E27FC236}">
                  <a16:creationId xmlns:a16="http://schemas.microsoft.com/office/drawing/2014/main" id="{CE95CDB5-B8FA-431B-B9BE-7791AD92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68" name="Symbol zastępczy numeru slajdu 67">
            <a:extLst>
              <a:ext uri="{FF2B5EF4-FFF2-40B4-BE49-F238E27FC236}">
                <a16:creationId xmlns:a16="http://schemas.microsoft.com/office/drawing/2014/main" id="{E1971AAF-EFF5-4B14-9E77-D51F099E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7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7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8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9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0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1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2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3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4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5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6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7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8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9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2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68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FB7F7C0-216C-466B-8AF5-7744BB340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74" y="4764840"/>
            <a:ext cx="12205536" cy="2093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D82DC80-FB73-43AF-994C-EE5465578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829" y="5180719"/>
            <a:ext cx="8895351" cy="8127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err="1"/>
              <a:t>Widok</a:t>
            </a:r>
            <a:r>
              <a:rPr lang="en-US" sz="2800" dirty="0"/>
              <a:t> </a:t>
            </a:r>
            <a:r>
              <a:rPr lang="en-US" sz="2800" dirty="0" err="1"/>
              <a:t>aplikacji</a:t>
            </a:r>
            <a:r>
              <a:rPr lang="en-US" sz="2800" dirty="0"/>
              <a:t> z </a:t>
            </a:r>
            <a:r>
              <a:rPr lang="en-US" sz="2800" dirty="0" err="1"/>
              <a:t>perspektywy</a:t>
            </a:r>
            <a:r>
              <a:rPr lang="en-US" sz="2800" dirty="0"/>
              <a:t> </a:t>
            </a:r>
            <a:r>
              <a:rPr lang="en-US" sz="2800" dirty="0" err="1"/>
              <a:t>ucznia</a:t>
            </a:r>
            <a:r>
              <a:rPr lang="en-US" sz="2800" dirty="0"/>
              <a:t> - </a:t>
            </a:r>
            <a:r>
              <a:rPr lang="en-US" sz="2800" dirty="0" err="1"/>
              <a:t>og</a:t>
            </a:r>
            <a:r>
              <a:rPr lang="pl-PL" sz="2800" dirty="0"/>
              <a:t>l</a:t>
            </a:r>
            <a:r>
              <a:rPr lang="en-US" sz="2800" dirty="0" err="1"/>
              <a:t>oszenia</a:t>
            </a:r>
            <a:endParaRPr lang="en-US" sz="2800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CB9BEC9-5EE3-4AF7-B1E2-42B0569D1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2" r="2" b="27418"/>
          <a:stretch/>
        </p:blipFill>
        <p:spPr>
          <a:xfrm>
            <a:off x="688347" y="215250"/>
            <a:ext cx="10902663" cy="4282478"/>
          </a:xfrm>
          <a:prstGeom prst="rect">
            <a:avLst/>
          </a:prstGeom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7A83510-2790-4866-911D-2E1588DF5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59" y="4517731"/>
            <a:ext cx="12157773" cy="494218"/>
            <a:chOff x="18956" y="5952517"/>
            <a:chExt cx="12157773" cy="494218"/>
          </a:xfrm>
          <a:solidFill>
            <a:schemeClr val="bg2">
              <a:lumMod val="90000"/>
            </a:schemeClr>
          </a:solidFill>
        </p:grpSpPr>
        <p:sp>
          <p:nvSpPr>
            <p:cNvPr id="138" name="Freeform 10">
              <a:extLst>
                <a:ext uri="{FF2B5EF4-FFF2-40B4-BE49-F238E27FC236}">
                  <a16:creationId xmlns:a16="http://schemas.microsoft.com/office/drawing/2014/main" id="{DAB74ACE-7603-4829-88FE-C3C2B05EB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9" name="Freeform 15">
              <a:extLst>
                <a:ext uri="{FF2B5EF4-FFF2-40B4-BE49-F238E27FC236}">
                  <a16:creationId xmlns:a16="http://schemas.microsoft.com/office/drawing/2014/main" id="{DE3E37A0-8723-42F4-9435-F06BD0191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0" name="Freeform 18">
              <a:extLst>
                <a:ext uri="{FF2B5EF4-FFF2-40B4-BE49-F238E27FC236}">
                  <a16:creationId xmlns:a16="http://schemas.microsoft.com/office/drawing/2014/main" id="{0C5FE567-8965-4799-B1E6-8A6E1A848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1" name="Freeform 22">
              <a:extLst>
                <a:ext uri="{FF2B5EF4-FFF2-40B4-BE49-F238E27FC236}">
                  <a16:creationId xmlns:a16="http://schemas.microsoft.com/office/drawing/2014/main" id="{BA3FF2FD-6394-4F97-B186-BD4A98C61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2" name="Freeform 8">
              <a:extLst>
                <a:ext uri="{FF2B5EF4-FFF2-40B4-BE49-F238E27FC236}">
                  <a16:creationId xmlns:a16="http://schemas.microsoft.com/office/drawing/2014/main" id="{1A361C9F-AD97-4338-B557-8766AFD03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" name="Freeform 19">
              <a:extLst>
                <a:ext uri="{FF2B5EF4-FFF2-40B4-BE49-F238E27FC236}">
                  <a16:creationId xmlns:a16="http://schemas.microsoft.com/office/drawing/2014/main" id="{F4FAA936-A80F-43B5-8A7D-17CC7CF77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4" name="Freeform 20">
              <a:extLst>
                <a:ext uri="{FF2B5EF4-FFF2-40B4-BE49-F238E27FC236}">
                  <a16:creationId xmlns:a16="http://schemas.microsoft.com/office/drawing/2014/main" id="{21246F32-1BA7-40E4-9AF9-CA517D44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5" name="Freeform 23">
              <a:extLst>
                <a:ext uri="{FF2B5EF4-FFF2-40B4-BE49-F238E27FC236}">
                  <a16:creationId xmlns:a16="http://schemas.microsoft.com/office/drawing/2014/main" id="{C18EE8CE-BCF9-4C64-B335-C7830B03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6" name="Freeform 26">
              <a:extLst>
                <a:ext uri="{FF2B5EF4-FFF2-40B4-BE49-F238E27FC236}">
                  <a16:creationId xmlns:a16="http://schemas.microsoft.com/office/drawing/2014/main" id="{64AC2B2B-568F-4175-8D84-AD8F6B563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7" name="Freeform 27">
              <a:extLst>
                <a:ext uri="{FF2B5EF4-FFF2-40B4-BE49-F238E27FC236}">
                  <a16:creationId xmlns:a16="http://schemas.microsoft.com/office/drawing/2014/main" id="{D9C6CF5C-8CF6-4274-86E0-CAF4A31F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8" name="Freeform 28">
              <a:extLst>
                <a:ext uri="{FF2B5EF4-FFF2-40B4-BE49-F238E27FC236}">
                  <a16:creationId xmlns:a16="http://schemas.microsoft.com/office/drawing/2014/main" id="{3BFC56A2-55B3-432A-BD3B-4B2423A6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9" name="Freeform 30">
              <a:extLst>
                <a:ext uri="{FF2B5EF4-FFF2-40B4-BE49-F238E27FC236}">
                  <a16:creationId xmlns:a16="http://schemas.microsoft.com/office/drawing/2014/main" id="{BB036CEA-B307-404A-89D6-9414F417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0" name="Freeform 43">
              <a:extLst>
                <a:ext uri="{FF2B5EF4-FFF2-40B4-BE49-F238E27FC236}">
                  <a16:creationId xmlns:a16="http://schemas.microsoft.com/office/drawing/2014/main" id="{CB37E5F5-B903-4611-A739-0B7FBE851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1" name="Freeform 51">
              <a:extLst>
                <a:ext uri="{FF2B5EF4-FFF2-40B4-BE49-F238E27FC236}">
                  <a16:creationId xmlns:a16="http://schemas.microsoft.com/office/drawing/2014/main" id="{B1012F2B-A8F1-4FD5-8E6F-1CC97D0A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2" name="Freeform 52">
              <a:extLst>
                <a:ext uri="{FF2B5EF4-FFF2-40B4-BE49-F238E27FC236}">
                  <a16:creationId xmlns:a16="http://schemas.microsoft.com/office/drawing/2014/main" id="{C04C6E0B-838E-4B10-91CA-29C49838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3" name="Freeform 53">
              <a:extLst>
                <a:ext uri="{FF2B5EF4-FFF2-40B4-BE49-F238E27FC236}">
                  <a16:creationId xmlns:a16="http://schemas.microsoft.com/office/drawing/2014/main" id="{15D6CFEB-4FC5-45C3-8BDF-95EAD1ED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4" name="Freeform 54">
              <a:extLst>
                <a:ext uri="{FF2B5EF4-FFF2-40B4-BE49-F238E27FC236}">
                  <a16:creationId xmlns:a16="http://schemas.microsoft.com/office/drawing/2014/main" id="{EA8E01BA-7055-4707-906A-F08E2E25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5" name="Freeform 55">
              <a:extLst>
                <a:ext uri="{FF2B5EF4-FFF2-40B4-BE49-F238E27FC236}">
                  <a16:creationId xmlns:a16="http://schemas.microsoft.com/office/drawing/2014/main" id="{CDA2DE76-0D5E-4F6F-95E7-508B725F8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6" name="Freeform 56">
              <a:extLst>
                <a:ext uri="{FF2B5EF4-FFF2-40B4-BE49-F238E27FC236}">
                  <a16:creationId xmlns:a16="http://schemas.microsoft.com/office/drawing/2014/main" id="{669578C5-3D06-4B77-A897-A014B441B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7" name="Freeform 57">
              <a:extLst>
                <a:ext uri="{FF2B5EF4-FFF2-40B4-BE49-F238E27FC236}">
                  <a16:creationId xmlns:a16="http://schemas.microsoft.com/office/drawing/2014/main" id="{85AA3005-AAD0-4587-B352-ECD937D6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8" name="Freeform 59">
              <a:extLst>
                <a:ext uri="{FF2B5EF4-FFF2-40B4-BE49-F238E27FC236}">
                  <a16:creationId xmlns:a16="http://schemas.microsoft.com/office/drawing/2014/main" id="{B4E9730F-E8B1-4F7C-BA99-3B3016F10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9" name="Freeform 60">
              <a:extLst>
                <a:ext uri="{FF2B5EF4-FFF2-40B4-BE49-F238E27FC236}">
                  <a16:creationId xmlns:a16="http://schemas.microsoft.com/office/drawing/2014/main" id="{A8922D05-C325-4918-84E6-1C62AD7BE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0" name="Freeform 61">
              <a:extLst>
                <a:ext uri="{FF2B5EF4-FFF2-40B4-BE49-F238E27FC236}">
                  <a16:creationId xmlns:a16="http://schemas.microsoft.com/office/drawing/2014/main" id="{38DD42E8-8604-45E3-99FE-72D479AF2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1" name="Freeform 5">
              <a:extLst>
                <a:ext uri="{FF2B5EF4-FFF2-40B4-BE49-F238E27FC236}">
                  <a16:creationId xmlns:a16="http://schemas.microsoft.com/office/drawing/2014/main" id="{2E946C70-11C9-4C85-BE3B-1149117F3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2" name="Freeform 6">
              <a:extLst>
                <a:ext uri="{FF2B5EF4-FFF2-40B4-BE49-F238E27FC236}">
                  <a16:creationId xmlns:a16="http://schemas.microsoft.com/office/drawing/2014/main" id="{48F637C4-CFB7-4421-9DAB-6730244B2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3" name="Freeform 7">
              <a:extLst>
                <a:ext uri="{FF2B5EF4-FFF2-40B4-BE49-F238E27FC236}">
                  <a16:creationId xmlns:a16="http://schemas.microsoft.com/office/drawing/2014/main" id="{6E137FD9-DCB4-4E5A-960B-350C3627E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4" name="Freeform 8">
              <a:extLst>
                <a:ext uri="{FF2B5EF4-FFF2-40B4-BE49-F238E27FC236}">
                  <a16:creationId xmlns:a16="http://schemas.microsoft.com/office/drawing/2014/main" id="{9DCD8437-9BFD-44B4-AAC8-75388190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5" name="Freeform 9">
              <a:extLst>
                <a:ext uri="{FF2B5EF4-FFF2-40B4-BE49-F238E27FC236}">
                  <a16:creationId xmlns:a16="http://schemas.microsoft.com/office/drawing/2014/main" id="{C9EEBF9B-D5F1-4EE3-A46A-A5A5E396A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6" name="Freeform 11">
              <a:extLst>
                <a:ext uri="{FF2B5EF4-FFF2-40B4-BE49-F238E27FC236}">
                  <a16:creationId xmlns:a16="http://schemas.microsoft.com/office/drawing/2014/main" id="{3A77B17D-E4D2-444B-8D75-F0171A3E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7" name="Freeform 12">
              <a:extLst>
                <a:ext uri="{FF2B5EF4-FFF2-40B4-BE49-F238E27FC236}">
                  <a16:creationId xmlns:a16="http://schemas.microsoft.com/office/drawing/2014/main" id="{5FDB9442-6054-49E2-948E-D30AD9E0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8" name="Freeform 13">
              <a:extLst>
                <a:ext uri="{FF2B5EF4-FFF2-40B4-BE49-F238E27FC236}">
                  <a16:creationId xmlns:a16="http://schemas.microsoft.com/office/drawing/2014/main" id="{3E1DF8B7-7CB2-4181-8525-4EE2D5D9E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9" name="Freeform 14">
              <a:extLst>
                <a:ext uri="{FF2B5EF4-FFF2-40B4-BE49-F238E27FC236}">
                  <a16:creationId xmlns:a16="http://schemas.microsoft.com/office/drawing/2014/main" id="{4B3B2382-7947-4BAF-BF2F-830393F8E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0" name="Freeform 16">
              <a:extLst>
                <a:ext uri="{FF2B5EF4-FFF2-40B4-BE49-F238E27FC236}">
                  <a16:creationId xmlns:a16="http://schemas.microsoft.com/office/drawing/2014/main" id="{AC95E7F5-BA75-4053-AC8F-81ACC4262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1" name="Freeform 17">
              <a:extLst>
                <a:ext uri="{FF2B5EF4-FFF2-40B4-BE49-F238E27FC236}">
                  <a16:creationId xmlns:a16="http://schemas.microsoft.com/office/drawing/2014/main" id="{8D431126-FDB6-42AF-BC9E-58E4C417B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2" name="Freeform 21">
              <a:extLst>
                <a:ext uri="{FF2B5EF4-FFF2-40B4-BE49-F238E27FC236}">
                  <a16:creationId xmlns:a16="http://schemas.microsoft.com/office/drawing/2014/main" id="{4AA2BE9B-BD88-4958-B98E-7363A0FD5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3" name="Freeform 25">
              <a:extLst>
                <a:ext uri="{FF2B5EF4-FFF2-40B4-BE49-F238E27FC236}">
                  <a16:creationId xmlns:a16="http://schemas.microsoft.com/office/drawing/2014/main" id="{BA18EADE-8501-4251-ADCD-EB02B73DF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D1886B2F-FFB5-4032-A012-EAE8464D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5" name="Freeform 31">
              <a:extLst>
                <a:ext uri="{FF2B5EF4-FFF2-40B4-BE49-F238E27FC236}">
                  <a16:creationId xmlns:a16="http://schemas.microsoft.com/office/drawing/2014/main" id="{65048464-3972-4F85-858C-BD0D6CC8A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9B136B45-B116-4EA4-802D-0D9EC238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7" name="Freeform 33">
              <a:extLst>
                <a:ext uri="{FF2B5EF4-FFF2-40B4-BE49-F238E27FC236}">
                  <a16:creationId xmlns:a16="http://schemas.microsoft.com/office/drawing/2014/main" id="{F7DA7C34-DDA0-41AB-A47F-E981F63E2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8" name="Freeform 34">
              <a:extLst>
                <a:ext uri="{FF2B5EF4-FFF2-40B4-BE49-F238E27FC236}">
                  <a16:creationId xmlns:a16="http://schemas.microsoft.com/office/drawing/2014/main" id="{BB16C09B-E126-49FC-B0C4-2CB43FA03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9" name="Freeform 35">
              <a:extLst>
                <a:ext uri="{FF2B5EF4-FFF2-40B4-BE49-F238E27FC236}">
                  <a16:creationId xmlns:a16="http://schemas.microsoft.com/office/drawing/2014/main" id="{A12A7CBF-E4C8-4085-88C3-03102FE46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0" name="Freeform 36">
              <a:extLst>
                <a:ext uri="{FF2B5EF4-FFF2-40B4-BE49-F238E27FC236}">
                  <a16:creationId xmlns:a16="http://schemas.microsoft.com/office/drawing/2014/main" id="{55CA9A4D-ABE6-426B-B7F0-F5B93334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1" name="Freeform 37">
              <a:extLst>
                <a:ext uri="{FF2B5EF4-FFF2-40B4-BE49-F238E27FC236}">
                  <a16:creationId xmlns:a16="http://schemas.microsoft.com/office/drawing/2014/main" id="{8A4F3A5B-B199-4716-ADF4-5E33A7C0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2" name="Freeform 38">
              <a:extLst>
                <a:ext uri="{FF2B5EF4-FFF2-40B4-BE49-F238E27FC236}">
                  <a16:creationId xmlns:a16="http://schemas.microsoft.com/office/drawing/2014/main" id="{5846F32E-5DDD-4AF4-BE1C-5F1A3FF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3" name="Freeform 39">
              <a:extLst>
                <a:ext uri="{FF2B5EF4-FFF2-40B4-BE49-F238E27FC236}">
                  <a16:creationId xmlns:a16="http://schemas.microsoft.com/office/drawing/2014/main" id="{AFE38B2F-69BC-4661-84A3-EA04CDC3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4" name="Freeform 40">
              <a:extLst>
                <a:ext uri="{FF2B5EF4-FFF2-40B4-BE49-F238E27FC236}">
                  <a16:creationId xmlns:a16="http://schemas.microsoft.com/office/drawing/2014/main" id="{5CA6F12C-4208-48A6-B7B0-DD18CB399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5" name="Freeform 41">
              <a:extLst>
                <a:ext uri="{FF2B5EF4-FFF2-40B4-BE49-F238E27FC236}">
                  <a16:creationId xmlns:a16="http://schemas.microsoft.com/office/drawing/2014/main" id="{0F08EA53-C6C6-49F1-B8DA-E20FFD607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6" name="Freeform 42">
              <a:extLst>
                <a:ext uri="{FF2B5EF4-FFF2-40B4-BE49-F238E27FC236}">
                  <a16:creationId xmlns:a16="http://schemas.microsoft.com/office/drawing/2014/main" id="{6B6EA655-7497-4604-92DF-43CE7322E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7" name="Freeform 44">
              <a:extLst>
                <a:ext uri="{FF2B5EF4-FFF2-40B4-BE49-F238E27FC236}">
                  <a16:creationId xmlns:a16="http://schemas.microsoft.com/office/drawing/2014/main" id="{082FFE9A-67C2-471A-AF37-ED9C238DB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8" name="Freeform 45">
              <a:extLst>
                <a:ext uri="{FF2B5EF4-FFF2-40B4-BE49-F238E27FC236}">
                  <a16:creationId xmlns:a16="http://schemas.microsoft.com/office/drawing/2014/main" id="{B0FD6176-7431-446D-91DB-56644A93C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9" name="Freeform 46">
              <a:extLst>
                <a:ext uri="{FF2B5EF4-FFF2-40B4-BE49-F238E27FC236}">
                  <a16:creationId xmlns:a16="http://schemas.microsoft.com/office/drawing/2014/main" id="{A46603FA-6405-410B-AD8A-3D75BE7A8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0" name="Freeform 47">
              <a:extLst>
                <a:ext uri="{FF2B5EF4-FFF2-40B4-BE49-F238E27FC236}">
                  <a16:creationId xmlns:a16="http://schemas.microsoft.com/office/drawing/2014/main" id="{6BE439BF-AE87-4F53-9DC9-72414AD1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1" name="Freeform 48">
              <a:extLst>
                <a:ext uri="{FF2B5EF4-FFF2-40B4-BE49-F238E27FC236}">
                  <a16:creationId xmlns:a16="http://schemas.microsoft.com/office/drawing/2014/main" id="{55C88911-7FE8-4196-8D02-DAB1B62D9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2" name="Freeform 49">
              <a:extLst>
                <a:ext uri="{FF2B5EF4-FFF2-40B4-BE49-F238E27FC236}">
                  <a16:creationId xmlns:a16="http://schemas.microsoft.com/office/drawing/2014/main" id="{BAD26C77-660F-4C9C-9A98-23404819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3" name="Freeform 8">
              <a:extLst>
                <a:ext uri="{FF2B5EF4-FFF2-40B4-BE49-F238E27FC236}">
                  <a16:creationId xmlns:a16="http://schemas.microsoft.com/office/drawing/2014/main" id="{507A2021-3F23-43FC-AB0D-130B5759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4" name="Freeform 106">
              <a:extLst>
                <a:ext uri="{FF2B5EF4-FFF2-40B4-BE49-F238E27FC236}">
                  <a16:creationId xmlns:a16="http://schemas.microsoft.com/office/drawing/2014/main" id="{CB855C11-52EB-43D9-8831-1A26FCE12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5" name="Freeform 19">
              <a:extLst>
                <a:ext uri="{FF2B5EF4-FFF2-40B4-BE49-F238E27FC236}">
                  <a16:creationId xmlns:a16="http://schemas.microsoft.com/office/drawing/2014/main" id="{1A6AD416-1A17-49A9-8301-8C0A5A78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6" name="Freeform 20">
              <a:extLst>
                <a:ext uri="{FF2B5EF4-FFF2-40B4-BE49-F238E27FC236}">
                  <a16:creationId xmlns:a16="http://schemas.microsoft.com/office/drawing/2014/main" id="{F03687D9-14CC-461B-B4B5-907E10B6A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7" name="Freeform 26">
              <a:extLst>
                <a:ext uri="{FF2B5EF4-FFF2-40B4-BE49-F238E27FC236}">
                  <a16:creationId xmlns:a16="http://schemas.microsoft.com/office/drawing/2014/main" id="{FCC639BE-A7F9-46A2-955A-3ACA4545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8" name="Freeform 27">
              <a:extLst>
                <a:ext uri="{FF2B5EF4-FFF2-40B4-BE49-F238E27FC236}">
                  <a16:creationId xmlns:a16="http://schemas.microsoft.com/office/drawing/2014/main" id="{B3FED40E-A961-4D78-947A-5AC1BD51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9" name="Freeform 28">
              <a:extLst>
                <a:ext uri="{FF2B5EF4-FFF2-40B4-BE49-F238E27FC236}">
                  <a16:creationId xmlns:a16="http://schemas.microsoft.com/office/drawing/2014/main" id="{1445BCDF-9E07-46AD-A6B5-5BEFA223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0" name="Freeform 55">
              <a:extLst>
                <a:ext uri="{FF2B5EF4-FFF2-40B4-BE49-F238E27FC236}">
                  <a16:creationId xmlns:a16="http://schemas.microsoft.com/office/drawing/2014/main" id="{23324DC7-93D9-451A-9ABF-1B4D92BF2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1" name="Freeform 56">
              <a:extLst>
                <a:ext uri="{FF2B5EF4-FFF2-40B4-BE49-F238E27FC236}">
                  <a16:creationId xmlns:a16="http://schemas.microsoft.com/office/drawing/2014/main" id="{003474BA-A947-4598-96BB-BAACE241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2" name="Freeform 57">
              <a:extLst>
                <a:ext uri="{FF2B5EF4-FFF2-40B4-BE49-F238E27FC236}">
                  <a16:creationId xmlns:a16="http://schemas.microsoft.com/office/drawing/2014/main" id="{04426A72-0FD0-478F-AAC5-B49E14253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3" name="Freeform 60">
              <a:extLst>
                <a:ext uri="{FF2B5EF4-FFF2-40B4-BE49-F238E27FC236}">
                  <a16:creationId xmlns:a16="http://schemas.microsoft.com/office/drawing/2014/main" id="{17260BB0-9DCA-4927-89A5-1314AD40E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4" name="Freeform 61">
              <a:extLst>
                <a:ext uri="{FF2B5EF4-FFF2-40B4-BE49-F238E27FC236}">
                  <a16:creationId xmlns:a16="http://schemas.microsoft.com/office/drawing/2014/main" id="{F459656F-63AC-4FC7-8D12-282B9B0C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5" name="Freeform 5">
              <a:extLst>
                <a:ext uri="{FF2B5EF4-FFF2-40B4-BE49-F238E27FC236}">
                  <a16:creationId xmlns:a16="http://schemas.microsoft.com/office/drawing/2014/main" id="{5C345A48-BE33-4B10-AF97-207DC7E2C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6" name="Freeform 6">
              <a:extLst>
                <a:ext uri="{FF2B5EF4-FFF2-40B4-BE49-F238E27FC236}">
                  <a16:creationId xmlns:a16="http://schemas.microsoft.com/office/drawing/2014/main" id="{65503F74-3A89-46DD-AD4D-9BB164E25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7" name="Freeform 7">
              <a:extLst>
                <a:ext uri="{FF2B5EF4-FFF2-40B4-BE49-F238E27FC236}">
                  <a16:creationId xmlns:a16="http://schemas.microsoft.com/office/drawing/2014/main" id="{5D8D4A6C-9C30-46E6-953F-8FFE2453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8" name="Freeform 8">
              <a:extLst>
                <a:ext uri="{FF2B5EF4-FFF2-40B4-BE49-F238E27FC236}">
                  <a16:creationId xmlns:a16="http://schemas.microsoft.com/office/drawing/2014/main" id="{844B12AB-BDBA-412B-8127-0671AB6BF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9" name="Freeform 9">
              <a:extLst>
                <a:ext uri="{FF2B5EF4-FFF2-40B4-BE49-F238E27FC236}">
                  <a16:creationId xmlns:a16="http://schemas.microsoft.com/office/drawing/2014/main" id="{84AE8FA4-8AC5-4D0E-9FF8-B6F6D961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0" name="Freeform 11">
              <a:extLst>
                <a:ext uri="{FF2B5EF4-FFF2-40B4-BE49-F238E27FC236}">
                  <a16:creationId xmlns:a16="http://schemas.microsoft.com/office/drawing/2014/main" id="{462515DF-512D-49E0-B5FE-637D9E35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1" name="Freeform 12">
              <a:extLst>
                <a:ext uri="{FF2B5EF4-FFF2-40B4-BE49-F238E27FC236}">
                  <a16:creationId xmlns:a16="http://schemas.microsoft.com/office/drawing/2014/main" id="{342CB8A0-096D-4A9F-B962-294DB670B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2" name="Freeform 13">
              <a:extLst>
                <a:ext uri="{FF2B5EF4-FFF2-40B4-BE49-F238E27FC236}">
                  <a16:creationId xmlns:a16="http://schemas.microsoft.com/office/drawing/2014/main" id="{6870353D-6B96-4946-8BB5-015BF6E6E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3" name="Freeform 14">
              <a:extLst>
                <a:ext uri="{FF2B5EF4-FFF2-40B4-BE49-F238E27FC236}">
                  <a16:creationId xmlns:a16="http://schemas.microsoft.com/office/drawing/2014/main" id="{20249E38-6114-4065-8836-941D6C55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4" name="Freeform 16">
              <a:extLst>
                <a:ext uri="{FF2B5EF4-FFF2-40B4-BE49-F238E27FC236}">
                  <a16:creationId xmlns:a16="http://schemas.microsoft.com/office/drawing/2014/main" id="{BDA5073D-3C1B-4779-8DEF-FD9CD5308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5" name="Freeform 17">
              <a:extLst>
                <a:ext uri="{FF2B5EF4-FFF2-40B4-BE49-F238E27FC236}">
                  <a16:creationId xmlns:a16="http://schemas.microsoft.com/office/drawing/2014/main" id="{79505220-ED85-46B5-A218-0991FA579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6" name="Freeform 21">
              <a:extLst>
                <a:ext uri="{FF2B5EF4-FFF2-40B4-BE49-F238E27FC236}">
                  <a16:creationId xmlns:a16="http://schemas.microsoft.com/office/drawing/2014/main" id="{A8513416-DF87-4A83-8026-AF40654BA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7" name="Freeform 25">
              <a:extLst>
                <a:ext uri="{FF2B5EF4-FFF2-40B4-BE49-F238E27FC236}">
                  <a16:creationId xmlns:a16="http://schemas.microsoft.com/office/drawing/2014/main" id="{AF0489C4-7984-4A49-9D02-ACE2DD3E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8" name="Freeform 29">
              <a:extLst>
                <a:ext uri="{FF2B5EF4-FFF2-40B4-BE49-F238E27FC236}">
                  <a16:creationId xmlns:a16="http://schemas.microsoft.com/office/drawing/2014/main" id="{3DB0DE7C-BF6D-4059-94C4-FD4D6E7BA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9" name="Freeform 31">
              <a:extLst>
                <a:ext uri="{FF2B5EF4-FFF2-40B4-BE49-F238E27FC236}">
                  <a16:creationId xmlns:a16="http://schemas.microsoft.com/office/drawing/2014/main" id="{5B58E23E-6D06-4F24-B6F8-98AE632C2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7D87D95A-4B48-4140-BB5C-9A33AACBF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1" name="Freeform 33">
              <a:extLst>
                <a:ext uri="{FF2B5EF4-FFF2-40B4-BE49-F238E27FC236}">
                  <a16:creationId xmlns:a16="http://schemas.microsoft.com/office/drawing/2014/main" id="{6D78BEA4-B995-4BEC-A3B4-C580D646A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2" name="Freeform 34">
              <a:extLst>
                <a:ext uri="{FF2B5EF4-FFF2-40B4-BE49-F238E27FC236}">
                  <a16:creationId xmlns:a16="http://schemas.microsoft.com/office/drawing/2014/main" id="{C075F1AC-7155-4487-8B7A-0C74E2C65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3" name="Freeform 35">
              <a:extLst>
                <a:ext uri="{FF2B5EF4-FFF2-40B4-BE49-F238E27FC236}">
                  <a16:creationId xmlns:a16="http://schemas.microsoft.com/office/drawing/2014/main" id="{2923812A-0930-464A-B863-8232CDF9B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4" name="Freeform 36">
              <a:extLst>
                <a:ext uri="{FF2B5EF4-FFF2-40B4-BE49-F238E27FC236}">
                  <a16:creationId xmlns:a16="http://schemas.microsoft.com/office/drawing/2014/main" id="{5B22D5AF-1F95-4943-ADBD-50BF0DD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5" name="Freeform 37">
              <a:extLst>
                <a:ext uri="{FF2B5EF4-FFF2-40B4-BE49-F238E27FC236}">
                  <a16:creationId xmlns:a16="http://schemas.microsoft.com/office/drawing/2014/main" id="{09709304-5160-4325-BE4E-F970450FA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6" name="Freeform 38">
              <a:extLst>
                <a:ext uri="{FF2B5EF4-FFF2-40B4-BE49-F238E27FC236}">
                  <a16:creationId xmlns:a16="http://schemas.microsoft.com/office/drawing/2014/main" id="{6086BD94-D139-4DEE-9FB6-849360DAB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7" name="Freeform 39">
              <a:extLst>
                <a:ext uri="{FF2B5EF4-FFF2-40B4-BE49-F238E27FC236}">
                  <a16:creationId xmlns:a16="http://schemas.microsoft.com/office/drawing/2014/main" id="{84B8A4B1-C709-4864-851E-6A76DE4E5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8" name="Freeform 40">
              <a:extLst>
                <a:ext uri="{FF2B5EF4-FFF2-40B4-BE49-F238E27FC236}">
                  <a16:creationId xmlns:a16="http://schemas.microsoft.com/office/drawing/2014/main" id="{51183B3E-65BA-45BB-9238-E5553DA7E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9" name="Freeform 41">
              <a:extLst>
                <a:ext uri="{FF2B5EF4-FFF2-40B4-BE49-F238E27FC236}">
                  <a16:creationId xmlns:a16="http://schemas.microsoft.com/office/drawing/2014/main" id="{B456CBC6-D8DB-4226-8743-8355D0C1E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0" name="Freeform 42">
              <a:extLst>
                <a:ext uri="{FF2B5EF4-FFF2-40B4-BE49-F238E27FC236}">
                  <a16:creationId xmlns:a16="http://schemas.microsoft.com/office/drawing/2014/main" id="{2A43AE63-9201-415C-A88E-C52685BF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1" name="Freeform 44">
              <a:extLst>
                <a:ext uri="{FF2B5EF4-FFF2-40B4-BE49-F238E27FC236}">
                  <a16:creationId xmlns:a16="http://schemas.microsoft.com/office/drawing/2014/main" id="{0BB8C75E-6B9A-4E95-85CF-ACD2D2AD2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2" name="Freeform 45">
              <a:extLst>
                <a:ext uri="{FF2B5EF4-FFF2-40B4-BE49-F238E27FC236}">
                  <a16:creationId xmlns:a16="http://schemas.microsoft.com/office/drawing/2014/main" id="{F593E6EC-FB46-40CB-825C-C1305B1FB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3" name="Freeform 46">
              <a:extLst>
                <a:ext uri="{FF2B5EF4-FFF2-40B4-BE49-F238E27FC236}">
                  <a16:creationId xmlns:a16="http://schemas.microsoft.com/office/drawing/2014/main" id="{517F36F0-8630-4831-9057-6CA9B217B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4" name="Freeform 47">
              <a:extLst>
                <a:ext uri="{FF2B5EF4-FFF2-40B4-BE49-F238E27FC236}">
                  <a16:creationId xmlns:a16="http://schemas.microsoft.com/office/drawing/2014/main" id="{9614B5E6-3CE1-465E-8381-646179E1B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5" name="Freeform 48">
              <a:extLst>
                <a:ext uri="{FF2B5EF4-FFF2-40B4-BE49-F238E27FC236}">
                  <a16:creationId xmlns:a16="http://schemas.microsoft.com/office/drawing/2014/main" id="{5A40C31A-16AE-42C0-AC3B-52DCA2F5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6" name="Freeform 49">
              <a:extLst>
                <a:ext uri="{FF2B5EF4-FFF2-40B4-BE49-F238E27FC236}">
                  <a16:creationId xmlns:a16="http://schemas.microsoft.com/office/drawing/2014/main" id="{CE95CDB5-B8FA-431B-B9BE-7791AD92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8849F0-252D-4946-B1BB-8E1CDB35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01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7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8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9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0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1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2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3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4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5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6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7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8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9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2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68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FB7F7C0-216C-466B-8AF5-7744BB340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74" y="4764840"/>
            <a:ext cx="12205536" cy="2093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BFC3B0D-0018-4111-8A51-F3D2F41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829" y="5180719"/>
            <a:ext cx="8895351" cy="8127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/>
              <a:t>Widok aplikacji z perspektywy ucznia - terminarz</a:t>
            </a:r>
          </a:p>
        </p:txBody>
      </p:sp>
      <p:pic>
        <p:nvPicPr>
          <p:cNvPr id="5" name="Symbol zastępczy zawartości 4" descr="Obraz zawierający stół&#10;&#10;Opis wygenerowany automatycznie">
            <a:extLst>
              <a:ext uri="{FF2B5EF4-FFF2-40B4-BE49-F238E27FC236}">
                <a16:creationId xmlns:a16="http://schemas.microsoft.com/office/drawing/2014/main" id="{402A7628-0338-4FCD-9E82-6D9EAB507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3" r="2" b="25807"/>
          <a:stretch/>
        </p:blipFill>
        <p:spPr>
          <a:xfrm>
            <a:off x="818908" y="204079"/>
            <a:ext cx="10851501" cy="4262381"/>
          </a:xfrm>
          <a:prstGeom prst="rect">
            <a:avLst/>
          </a:prstGeom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7A83510-2790-4866-911D-2E1588DF5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59" y="4517731"/>
            <a:ext cx="12157773" cy="494218"/>
            <a:chOff x="18956" y="5952517"/>
            <a:chExt cx="12157773" cy="494218"/>
          </a:xfrm>
          <a:solidFill>
            <a:schemeClr val="bg2">
              <a:lumMod val="90000"/>
            </a:schemeClr>
          </a:solidFill>
        </p:grpSpPr>
        <p:sp>
          <p:nvSpPr>
            <p:cNvPr id="138" name="Freeform 10">
              <a:extLst>
                <a:ext uri="{FF2B5EF4-FFF2-40B4-BE49-F238E27FC236}">
                  <a16:creationId xmlns:a16="http://schemas.microsoft.com/office/drawing/2014/main" id="{DAB74ACE-7603-4829-88FE-C3C2B05EB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9" name="Freeform 15">
              <a:extLst>
                <a:ext uri="{FF2B5EF4-FFF2-40B4-BE49-F238E27FC236}">
                  <a16:creationId xmlns:a16="http://schemas.microsoft.com/office/drawing/2014/main" id="{DE3E37A0-8723-42F4-9435-F06BD0191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0" name="Freeform 18">
              <a:extLst>
                <a:ext uri="{FF2B5EF4-FFF2-40B4-BE49-F238E27FC236}">
                  <a16:creationId xmlns:a16="http://schemas.microsoft.com/office/drawing/2014/main" id="{0C5FE567-8965-4799-B1E6-8A6E1A848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1" name="Freeform 22">
              <a:extLst>
                <a:ext uri="{FF2B5EF4-FFF2-40B4-BE49-F238E27FC236}">
                  <a16:creationId xmlns:a16="http://schemas.microsoft.com/office/drawing/2014/main" id="{BA3FF2FD-6394-4F97-B186-BD4A98C61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2" name="Freeform 8">
              <a:extLst>
                <a:ext uri="{FF2B5EF4-FFF2-40B4-BE49-F238E27FC236}">
                  <a16:creationId xmlns:a16="http://schemas.microsoft.com/office/drawing/2014/main" id="{1A361C9F-AD97-4338-B557-8766AFD03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" name="Freeform 19">
              <a:extLst>
                <a:ext uri="{FF2B5EF4-FFF2-40B4-BE49-F238E27FC236}">
                  <a16:creationId xmlns:a16="http://schemas.microsoft.com/office/drawing/2014/main" id="{F4FAA936-A80F-43B5-8A7D-17CC7CF77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4" name="Freeform 20">
              <a:extLst>
                <a:ext uri="{FF2B5EF4-FFF2-40B4-BE49-F238E27FC236}">
                  <a16:creationId xmlns:a16="http://schemas.microsoft.com/office/drawing/2014/main" id="{21246F32-1BA7-40E4-9AF9-CA517D44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5" name="Freeform 23">
              <a:extLst>
                <a:ext uri="{FF2B5EF4-FFF2-40B4-BE49-F238E27FC236}">
                  <a16:creationId xmlns:a16="http://schemas.microsoft.com/office/drawing/2014/main" id="{C18EE8CE-BCF9-4C64-B335-C7830B03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6" name="Freeform 26">
              <a:extLst>
                <a:ext uri="{FF2B5EF4-FFF2-40B4-BE49-F238E27FC236}">
                  <a16:creationId xmlns:a16="http://schemas.microsoft.com/office/drawing/2014/main" id="{64AC2B2B-568F-4175-8D84-AD8F6B563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7" name="Freeform 27">
              <a:extLst>
                <a:ext uri="{FF2B5EF4-FFF2-40B4-BE49-F238E27FC236}">
                  <a16:creationId xmlns:a16="http://schemas.microsoft.com/office/drawing/2014/main" id="{D9C6CF5C-8CF6-4274-86E0-CAF4A31F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8" name="Freeform 28">
              <a:extLst>
                <a:ext uri="{FF2B5EF4-FFF2-40B4-BE49-F238E27FC236}">
                  <a16:creationId xmlns:a16="http://schemas.microsoft.com/office/drawing/2014/main" id="{3BFC56A2-55B3-432A-BD3B-4B2423A6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9" name="Freeform 30">
              <a:extLst>
                <a:ext uri="{FF2B5EF4-FFF2-40B4-BE49-F238E27FC236}">
                  <a16:creationId xmlns:a16="http://schemas.microsoft.com/office/drawing/2014/main" id="{BB036CEA-B307-404A-89D6-9414F417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0" name="Freeform 43">
              <a:extLst>
                <a:ext uri="{FF2B5EF4-FFF2-40B4-BE49-F238E27FC236}">
                  <a16:creationId xmlns:a16="http://schemas.microsoft.com/office/drawing/2014/main" id="{CB37E5F5-B903-4611-A739-0B7FBE851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1" name="Freeform 51">
              <a:extLst>
                <a:ext uri="{FF2B5EF4-FFF2-40B4-BE49-F238E27FC236}">
                  <a16:creationId xmlns:a16="http://schemas.microsoft.com/office/drawing/2014/main" id="{B1012F2B-A8F1-4FD5-8E6F-1CC97D0A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2" name="Freeform 52">
              <a:extLst>
                <a:ext uri="{FF2B5EF4-FFF2-40B4-BE49-F238E27FC236}">
                  <a16:creationId xmlns:a16="http://schemas.microsoft.com/office/drawing/2014/main" id="{C04C6E0B-838E-4B10-91CA-29C49838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3" name="Freeform 53">
              <a:extLst>
                <a:ext uri="{FF2B5EF4-FFF2-40B4-BE49-F238E27FC236}">
                  <a16:creationId xmlns:a16="http://schemas.microsoft.com/office/drawing/2014/main" id="{15D6CFEB-4FC5-45C3-8BDF-95EAD1ED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4" name="Freeform 54">
              <a:extLst>
                <a:ext uri="{FF2B5EF4-FFF2-40B4-BE49-F238E27FC236}">
                  <a16:creationId xmlns:a16="http://schemas.microsoft.com/office/drawing/2014/main" id="{EA8E01BA-7055-4707-906A-F08E2E25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5" name="Freeform 55">
              <a:extLst>
                <a:ext uri="{FF2B5EF4-FFF2-40B4-BE49-F238E27FC236}">
                  <a16:creationId xmlns:a16="http://schemas.microsoft.com/office/drawing/2014/main" id="{CDA2DE76-0D5E-4F6F-95E7-508B725F8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6" name="Freeform 56">
              <a:extLst>
                <a:ext uri="{FF2B5EF4-FFF2-40B4-BE49-F238E27FC236}">
                  <a16:creationId xmlns:a16="http://schemas.microsoft.com/office/drawing/2014/main" id="{669578C5-3D06-4B77-A897-A014B441B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7" name="Freeform 57">
              <a:extLst>
                <a:ext uri="{FF2B5EF4-FFF2-40B4-BE49-F238E27FC236}">
                  <a16:creationId xmlns:a16="http://schemas.microsoft.com/office/drawing/2014/main" id="{85AA3005-AAD0-4587-B352-ECD937D6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8" name="Freeform 59">
              <a:extLst>
                <a:ext uri="{FF2B5EF4-FFF2-40B4-BE49-F238E27FC236}">
                  <a16:creationId xmlns:a16="http://schemas.microsoft.com/office/drawing/2014/main" id="{B4E9730F-E8B1-4F7C-BA99-3B3016F10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9" name="Freeform 60">
              <a:extLst>
                <a:ext uri="{FF2B5EF4-FFF2-40B4-BE49-F238E27FC236}">
                  <a16:creationId xmlns:a16="http://schemas.microsoft.com/office/drawing/2014/main" id="{A8922D05-C325-4918-84E6-1C62AD7BE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0" name="Freeform 61">
              <a:extLst>
                <a:ext uri="{FF2B5EF4-FFF2-40B4-BE49-F238E27FC236}">
                  <a16:creationId xmlns:a16="http://schemas.microsoft.com/office/drawing/2014/main" id="{38DD42E8-8604-45E3-99FE-72D479AF2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1" name="Freeform 5">
              <a:extLst>
                <a:ext uri="{FF2B5EF4-FFF2-40B4-BE49-F238E27FC236}">
                  <a16:creationId xmlns:a16="http://schemas.microsoft.com/office/drawing/2014/main" id="{2E946C70-11C9-4C85-BE3B-1149117F3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2" name="Freeform 6">
              <a:extLst>
                <a:ext uri="{FF2B5EF4-FFF2-40B4-BE49-F238E27FC236}">
                  <a16:creationId xmlns:a16="http://schemas.microsoft.com/office/drawing/2014/main" id="{48F637C4-CFB7-4421-9DAB-6730244B2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3" name="Freeform 7">
              <a:extLst>
                <a:ext uri="{FF2B5EF4-FFF2-40B4-BE49-F238E27FC236}">
                  <a16:creationId xmlns:a16="http://schemas.microsoft.com/office/drawing/2014/main" id="{6E137FD9-DCB4-4E5A-960B-350C3627E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4" name="Freeform 8">
              <a:extLst>
                <a:ext uri="{FF2B5EF4-FFF2-40B4-BE49-F238E27FC236}">
                  <a16:creationId xmlns:a16="http://schemas.microsoft.com/office/drawing/2014/main" id="{9DCD8437-9BFD-44B4-AAC8-75388190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5" name="Freeform 9">
              <a:extLst>
                <a:ext uri="{FF2B5EF4-FFF2-40B4-BE49-F238E27FC236}">
                  <a16:creationId xmlns:a16="http://schemas.microsoft.com/office/drawing/2014/main" id="{C9EEBF9B-D5F1-4EE3-A46A-A5A5E396A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6" name="Freeform 11">
              <a:extLst>
                <a:ext uri="{FF2B5EF4-FFF2-40B4-BE49-F238E27FC236}">
                  <a16:creationId xmlns:a16="http://schemas.microsoft.com/office/drawing/2014/main" id="{3A77B17D-E4D2-444B-8D75-F0171A3E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7" name="Freeform 12">
              <a:extLst>
                <a:ext uri="{FF2B5EF4-FFF2-40B4-BE49-F238E27FC236}">
                  <a16:creationId xmlns:a16="http://schemas.microsoft.com/office/drawing/2014/main" id="{5FDB9442-6054-49E2-948E-D30AD9E0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8" name="Freeform 13">
              <a:extLst>
                <a:ext uri="{FF2B5EF4-FFF2-40B4-BE49-F238E27FC236}">
                  <a16:creationId xmlns:a16="http://schemas.microsoft.com/office/drawing/2014/main" id="{3E1DF8B7-7CB2-4181-8525-4EE2D5D9E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9" name="Freeform 14">
              <a:extLst>
                <a:ext uri="{FF2B5EF4-FFF2-40B4-BE49-F238E27FC236}">
                  <a16:creationId xmlns:a16="http://schemas.microsoft.com/office/drawing/2014/main" id="{4B3B2382-7947-4BAF-BF2F-830393F8E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0" name="Freeform 16">
              <a:extLst>
                <a:ext uri="{FF2B5EF4-FFF2-40B4-BE49-F238E27FC236}">
                  <a16:creationId xmlns:a16="http://schemas.microsoft.com/office/drawing/2014/main" id="{AC95E7F5-BA75-4053-AC8F-81ACC4262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1" name="Freeform 17">
              <a:extLst>
                <a:ext uri="{FF2B5EF4-FFF2-40B4-BE49-F238E27FC236}">
                  <a16:creationId xmlns:a16="http://schemas.microsoft.com/office/drawing/2014/main" id="{8D431126-FDB6-42AF-BC9E-58E4C417B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2" name="Freeform 21">
              <a:extLst>
                <a:ext uri="{FF2B5EF4-FFF2-40B4-BE49-F238E27FC236}">
                  <a16:creationId xmlns:a16="http://schemas.microsoft.com/office/drawing/2014/main" id="{4AA2BE9B-BD88-4958-B98E-7363A0FD5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3" name="Freeform 25">
              <a:extLst>
                <a:ext uri="{FF2B5EF4-FFF2-40B4-BE49-F238E27FC236}">
                  <a16:creationId xmlns:a16="http://schemas.microsoft.com/office/drawing/2014/main" id="{BA18EADE-8501-4251-ADCD-EB02B73DF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D1886B2F-FFB5-4032-A012-EAE8464D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5" name="Freeform 31">
              <a:extLst>
                <a:ext uri="{FF2B5EF4-FFF2-40B4-BE49-F238E27FC236}">
                  <a16:creationId xmlns:a16="http://schemas.microsoft.com/office/drawing/2014/main" id="{65048464-3972-4F85-858C-BD0D6CC8A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9B136B45-B116-4EA4-802D-0D9EC238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7" name="Freeform 33">
              <a:extLst>
                <a:ext uri="{FF2B5EF4-FFF2-40B4-BE49-F238E27FC236}">
                  <a16:creationId xmlns:a16="http://schemas.microsoft.com/office/drawing/2014/main" id="{F7DA7C34-DDA0-41AB-A47F-E981F63E2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8" name="Freeform 34">
              <a:extLst>
                <a:ext uri="{FF2B5EF4-FFF2-40B4-BE49-F238E27FC236}">
                  <a16:creationId xmlns:a16="http://schemas.microsoft.com/office/drawing/2014/main" id="{BB16C09B-E126-49FC-B0C4-2CB43FA03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9" name="Freeform 35">
              <a:extLst>
                <a:ext uri="{FF2B5EF4-FFF2-40B4-BE49-F238E27FC236}">
                  <a16:creationId xmlns:a16="http://schemas.microsoft.com/office/drawing/2014/main" id="{A12A7CBF-E4C8-4085-88C3-03102FE46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0" name="Freeform 36">
              <a:extLst>
                <a:ext uri="{FF2B5EF4-FFF2-40B4-BE49-F238E27FC236}">
                  <a16:creationId xmlns:a16="http://schemas.microsoft.com/office/drawing/2014/main" id="{55CA9A4D-ABE6-426B-B7F0-F5B93334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1" name="Freeform 37">
              <a:extLst>
                <a:ext uri="{FF2B5EF4-FFF2-40B4-BE49-F238E27FC236}">
                  <a16:creationId xmlns:a16="http://schemas.microsoft.com/office/drawing/2014/main" id="{8A4F3A5B-B199-4716-ADF4-5E33A7C0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2" name="Freeform 38">
              <a:extLst>
                <a:ext uri="{FF2B5EF4-FFF2-40B4-BE49-F238E27FC236}">
                  <a16:creationId xmlns:a16="http://schemas.microsoft.com/office/drawing/2014/main" id="{5846F32E-5DDD-4AF4-BE1C-5F1A3FF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3" name="Freeform 39">
              <a:extLst>
                <a:ext uri="{FF2B5EF4-FFF2-40B4-BE49-F238E27FC236}">
                  <a16:creationId xmlns:a16="http://schemas.microsoft.com/office/drawing/2014/main" id="{AFE38B2F-69BC-4661-84A3-EA04CDC3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4" name="Freeform 40">
              <a:extLst>
                <a:ext uri="{FF2B5EF4-FFF2-40B4-BE49-F238E27FC236}">
                  <a16:creationId xmlns:a16="http://schemas.microsoft.com/office/drawing/2014/main" id="{5CA6F12C-4208-48A6-B7B0-DD18CB399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5" name="Freeform 41">
              <a:extLst>
                <a:ext uri="{FF2B5EF4-FFF2-40B4-BE49-F238E27FC236}">
                  <a16:creationId xmlns:a16="http://schemas.microsoft.com/office/drawing/2014/main" id="{0F08EA53-C6C6-49F1-B8DA-E20FFD607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6" name="Freeform 42">
              <a:extLst>
                <a:ext uri="{FF2B5EF4-FFF2-40B4-BE49-F238E27FC236}">
                  <a16:creationId xmlns:a16="http://schemas.microsoft.com/office/drawing/2014/main" id="{6B6EA655-7497-4604-92DF-43CE7322E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7" name="Freeform 44">
              <a:extLst>
                <a:ext uri="{FF2B5EF4-FFF2-40B4-BE49-F238E27FC236}">
                  <a16:creationId xmlns:a16="http://schemas.microsoft.com/office/drawing/2014/main" id="{082FFE9A-67C2-471A-AF37-ED9C238DB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8" name="Freeform 45">
              <a:extLst>
                <a:ext uri="{FF2B5EF4-FFF2-40B4-BE49-F238E27FC236}">
                  <a16:creationId xmlns:a16="http://schemas.microsoft.com/office/drawing/2014/main" id="{B0FD6176-7431-446D-91DB-56644A93C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9" name="Freeform 46">
              <a:extLst>
                <a:ext uri="{FF2B5EF4-FFF2-40B4-BE49-F238E27FC236}">
                  <a16:creationId xmlns:a16="http://schemas.microsoft.com/office/drawing/2014/main" id="{A46603FA-6405-410B-AD8A-3D75BE7A8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0" name="Freeform 47">
              <a:extLst>
                <a:ext uri="{FF2B5EF4-FFF2-40B4-BE49-F238E27FC236}">
                  <a16:creationId xmlns:a16="http://schemas.microsoft.com/office/drawing/2014/main" id="{6BE439BF-AE87-4F53-9DC9-72414AD1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1" name="Freeform 48">
              <a:extLst>
                <a:ext uri="{FF2B5EF4-FFF2-40B4-BE49-F238E27FC236}">
                  <a16:creationId xmlns:a16="http://schemas.microsoft.com/office/drawing/2014/main" id="{55C88911-7FE8-4196-8D02-DAB1B62D9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2" name="Freeform 49">
              <a:extLst>
                <a:ext uri="{FF2B5EF4-FFF2-40B4-BE49-F238E27FC236}">
                  <a16:creationId xmlns:a16="http://schemas.microsoft.com/office/drawing/2014/main" id="{BAD26C77-660F-4C9C-9A98-23404819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3" name="Freeform 8">
              <a:extLst>
                <a:ext uri="{FF2B5EF4-FFF2-40B4-BE49-F238E27FC236}">
                  <a16:creationId xmlns:a16="http://schemas.microsoft.com/office/drawing/2014/main" id="{507A2021-3F23-43FC-AB0D-130B5759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4" name="Freeform 106">
              <a:extLst>
                <a:ext uri="{FF2B5EF4-FFF2-40B4-BE49-F238E27FC236}">
                  <a16:creationId xmlns:a16="http://schemas.microsoft.com/office/drawing/2014/main" id="{CB855C11-52EB-43D9-8831-1A26FCE12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5" name="Freeform 19">
              <a:extLst>
                <a:ext uri="{FF2B5EF4-FFF2-40B4-BE49-F238E27FC236}">
                  <a16:creationId xmlns:a16="http://schemas.microsoft.com/office/drawing/2014/main" id="{1A6AD416-1A17-49A9-8301-8C0A5A78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6" name="Freeform 20">
              <a:extLst>
                <a:ext uri="{FF2B5EF4-FFF2-40B4-BE49-F238E27FC236}">
                  <a16:creationId xmlns:a16="http://schemas.microsoft.com/office/drawing/2014/main" id="{F03687D9-14CC-461B-B4B5-907E10B6A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7" name="Freeform 26">
              <a:extLst>
                <a:ext uri="{FF2B5EF4-FFF2-40B4-BE49-F238E27FC236}">
                  <a16:creationId xmlns:a16="http://schemas.microsoft.com/office/drawing/2014/main" id="{FCC639BE-A7F9-46A2-955A-3ACA4545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8" name="Freeform 27">
              <a:extLst>
                <a:ext uri="{FF2B5EF4-FFF2-40B4-BE49-F238E27FC236}">
                  <a16:creationId xmlns:a16="http://schemas.microsoft.com/office/drawing/2014/main" id="{B3FED40E-A961-4D78-947A-5AC1BD51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9" name="Freeform 28">
              <a:extLst>
                <a:ext uri="{FF2B5EF4-FFF2-40B4-BE49-F238E27FC236}">
                  <a16:creationId xmlns:a16="http://schemas.microsoft.com/office/drawing/2014/main" id="{1445BCDF-9E07-46AD-A6B5-5BEFA223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0" name="Freeform 55">
              <a:extLst>
                <a:ext uri="{FF2B5EF4-FFF2-40B4-BE49-F238E27FC236}">
                  <a16:creationId xmlns:a16="http://schemas.microsoft.com/office/drawing/2014/main" id="{23324DC7-93D9-451A-9ABF-1B4D92BF2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1" name="Freeform 56">
              <a:extLst>
                <a:ext uri="{FF2B5EF4-FFF2-40B4-BE49-F238E27FC236}">
                  <a16:creationId xmlns:a16="http://schemas.microsoft.com/office/drawing/2014/main" id="{003474BA-A947-4598-96BB-BAACE241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2" name="Freeform 57">
              <a:extLst>
                <a:ext uri="{FF2B5EF4-FFF2-40B4-BE49-F238E27FC236}">
                  <a16:creationId xmlns:a16="http://schemas.microsoft.com/office/drawing/2014/main" id="{04426A72-0FD0-478F-AAC5-B49E14253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3" name="Freeform 60">
              <a:extLst>
                <a:ext uri="{FF2B5EF4-FFF2-40B4-BE49-F238E27FC236}">
                  <a16:creationId xmlns:a16="http://schemas.microsoft.com/office/drawing/2014/main" id="{17260BB0-9DCA-4927-89A5-1314AD40E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4" name="Freeform 61">
              <a:extLst>
                <a:ext uri="{FF2B5EF4-FFF2-40B4-BE49-F238E27FC236}">
                  <a16:creationId xmlns:a16="http://schemas.microsoft.com/office/drawing/2014/main" id="{F459656F-63AC-4FC7-8D12-282B9B0C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5" name="Freeform 5">
              <a:extLst>
                <a:ext uri="{FF2B5EF4-FFF2-40B4-BE49-F238E27FC236}">
                  <a16:creationId xmlns:a16="http://schemas.microsoft.com/office/drawing/2014/main" id="{5C345A48-BE33-4B10-AF97-207DC7E2C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6" name="Freeform 6">
              <a:extLst>
                <a:ext uri="{FF2B5EF4-FFF2-40B4-BE49-F238E27FC236}">
                  <a16:creationId xmlns:a16="http://schemas.microsoft.com/office/drawing/2014/main" id="{65503F74-3A89-46DD-AD4D-9BB164E25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7" name="Freeform 7">
              <a:extLst>
                <a:ext uri="{FF2B5EF4-FFF2-40B4-BE49-F238E27FC236}">
                  <a16:creationId xmlns:a16="http://schemas.microsoft.com/office/drawing/2014/main" id="{5D8D4A6C-9C30-46E6-953F-8FFE2453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8" name="Freeform 8">
              <a:extLst>
                <a:ext uri="{FF2B5EF4-FFF2-40B4-BE49-F238E27FC236}">
                  <a16:creationId xmlns:a16="http://schemas.microsoft.com/office/drawing/2014/main" id="{844B12AB-BDBA-412B-8127-0671AB6BF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9" name="Freeform 9">
              <a:extLst>
                <a:ext uri="{FF2B5EF4-FFF2-40B4-BE49-F238E27FC236}">
                  <a16:creationId xmlns:a16="http://schemas.microsoft.com/office/drawing/2014/main" id="{84AE8FA4-8AC5-4D0E-9FF8-B6F6D961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0" name="Freeform 11">
              <a:extLst>
                <a:ext uri="{FF2B5EF4-FFF2-40B4-BE49-F238E27FC236}">
                  <a16:creationId xmlns:a16="http://schemas.microsoft.com/office/drawing/2014/main" id="{462515DF-512D-49E0-B5FE-637D9E35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1" name="Freeform 12">
              <a:extLst>
                <a:ext uri="{FF2B5EF4-FFF2-40B4-BE49-F238E27FC236}">
                  <a16:creationId xmlns:a16="http://schemas.microsoft.com/office/drawing/2014/main" id="{342CB8A0-096D-4A9F-B962-294DB670B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2" name="Freeform 13">
              <a:extLst>
                <a:ext uri="{FF2B5EF4-FFF2-40B4-BE49-F238E27FC236}">
                  <a16:creationId xmlns:a16="http://schemas.microsoft.com/office/drawing/2014/main" id="{6870353D-6B96-4946-8BB5-015BF6E6E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3" name="Freeform 14">
              <a:extLst>
                <a:ext uri="{FF2B5EF4-FFF2-40B4-BE49-F238E27FC236}">
                  <a16:creationId xmlns:a16="http://schemas.microsoft.com/office/drawing/2014/main" id="{20249E38-6114-4065-8836-941D6C55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4" name="Freeform 16">
              <a:extLst>
                <a:ext uri="{FF2B5EF4-FFF2-40B4-BE49-F238E27FC236}">
                  <a16:creationId xmlns:a16="http://schemas.microsoft.com/office/drawing/2014/main" id="{BDA5073D-3C1B-4779-8DEF-FD9CD5308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5" name="Freeform 17">
              <a:extLst>
                <a:ext uri="{FF2B5EF4-FFF2-40B4-BE49-F238E27FC236}">
                  <a16:creationId xmlns:a16="http://schemas.microsoft.com/office/drawing/2014/main" id="{79505220-ED85-46B5-A218-0991FA579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6" name="Freeform 21">
              <a:extLst>
                <a:ext uri="{FF2B5EF4-FFF2-40B4-BE49-F238E27FC236}">
                  <a16:creationId xmlns:a16="http://schemas.microsoft.com/office/drawing/2014/main" id="{A8513416-DF87-4A83-8026-AF40654BA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7" name="Freeform 25">
              <a:extLst>
                <a:ext uri="{FF2B5EF4-FFF2-40B4-BE49-F238E27FC236}">
                  <a16:creationId xmlns:a16="http://schemas.microsoft.com/office/drawing/2014/main" id="{AF0489C4-7984-4A49-9D02-ACE2DD3E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8" name="Freeform 29">
              <a:extLst>
                <a:ext uri="{FF2B5EF4-FFF2-40B4-BE49-F238E27FC236}">
                  <a16:creationId xmlns:a16="http://schemas.microsoft.com/office/drawing/2014/main" id="{3DB0DE7C-BF6D-4059-94C4-FD4D6E7BA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9" name="Freeform 31">
              <a:extLst>
                <a:ext uri="{FF2B5EF4-FFF2-40B4-BE49-F238E27FC236}">
                  <a16:creationId xmlns:a16="http://schemas.microsoft.com/office/drawing/2014/main" id="{5B58E23E-6D06-4F24-B6F8-98AE632C2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7D87D95A-4B48-4140-BB5C-9A33AACBF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1" name="Freeform 33">
              <a:extLst>
                <a:ext uri="{FF2B5EF4-FFF2-40B4-BE49-F238E27FC236}">
                  <a16:creationId xmlns:a16="http://schemas.microsoft.com/office/drawing/2014/main" id="{6D78BEA4-B995-4BEC-A3B4-C580D646A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2" name="Freeform 34">
              <a:extLst>
                <a:ext uri="{FF2B5EF4-FFF2-40B4-BE49-F238E27FC236}">
                  <a16:creationId xmlns:a16="http://schemas.microsoft.com/office/drawing/2014/main" id="{C075F1AC-7155-4487-8B7A-0C74E2C65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3" name="Freeform 35">
              <a:extLst>
                <a:ext uri="{FF2B5EF4-FFF2-40B4-BE49-F238E27FC236}">
                  <a16:creationId xmlns:a16="http://schemas.microsoft.com/office/drawing/2014/main" id="{2923812A-0930-464A-B863-8232CDF9B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4" name="Freeform 36">
              <a:extLst>
                <a:ext uri="{FF2B5EF4-FFF2-40B4-BE49-F238E27FC236}">
                  <a16:creationId xmlns:a16="http://schemas.microsoft.com/office/drawing/2014/main" id="{5B22D5AF-1F95-4943-ADBD-50BF0DD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5" name="Freeform 37">
              <a:extLst>
                <a:ext uri="{FF2B5EF4-FFF2-40B4-BE49-F238E27FC236}">
                  <a16:creationId xmlns:a16="http://schemas.microsoft.com/office/drawing/2014/main" id="{09709304-5160-4325-BE4E-F970450FA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6" name="Freeform 38">
              <a:extLst>
                <a:ext uri="{FF2B5EF4-FFF2-40B4-BE49-F238E27FC236}">
                  <a16:creationId xmlns:a16="http://schemas.microsoft.com/office/drawing/2014/main" id="{6086BD94-D139-4DEE-9FB6-849360DAB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7" name="Freeform 39">
              <a:extLst>
                <a:ext uri="{FF2B5EF4-FFF2-40B4-BE49-F238E27FC236}">
                  <a16:creationId xmlns:a16="http://schemas.microsoft.com/office/drawing/2014/main" id="{84B8A4B1-C709-4864-851E-6A76DE4E5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8" name="Freeform 40">
              <a:extLst>
                <a:ext uri="{FF2B5EF4-FFF2-40B4-BE49-F238E27FC236}">
                  <a16:creationId xmlns:a16="http://schemas.microsoft.com/office/drawing/2014/main" id="{51183B3E-65BA-45BB-9238-E5553DA7E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9" name="Freeform 41">
              <a:extLst>
                <a:ext uri="{FF2B5EF4-FFF2-40B4-BE49-F238E27FC236}">
                  <a16:creationId xmlns:a16="http://schemas.microsoft.com/office/drawing/2014/main" id="{B456CBC6-D8DB-4226-8743-8355D0C1E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0" name="Freeform 42">
              <a:extLst>
                <a:ext uri="{FF2B5EF4-FFF2-40B4-BE49-F238E27FC236}">
                  <a16:creationId xmlns:a16="http://schemas.microsoft.com/office/drawing/2014/main" id="{2A43AE63-9201-415C-A88E-C52685BF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1" name="Freeform 44">
              <a:extLst>
                <a:ext uri="{FF2B5EF4-FFF2-40B4-BE49-F238E27FC236}">
                  <a16:creationId xmlns:a16="http://schemas.microsoft.com/office/drawing/2014/main" id="{0BB8C75E-6B9A-4E95-85CF-ACD2D2AD2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2" name="Freeform 45">
              <a:extLst>
                <a:ext uri="{FF2B5EF4-FFF2-40B4-BE49-F238E27FC236}">
                  <a16:creationId xmlns:a16="http://schemas.microsoft.com/office/drawing/2014/main" id="{F593E6EC-FB46-40CB-825C-C1305B1FB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3" name="Freeform 46">
              <a:extLst>
                <a:ext uri="{FF2B5EF4-FFF2-40B4-BE49-F238E27FC236}">
                  <a16:creationId xmlns:a16="http://schemas.microsoft.com/office/drawing/2014/main" id="{517F36F0-8630-4831-9057-6CA9B217B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4" name="Freeform 47">
              <a:extLst>
                <a:ext uri="{FF2B5EF4-FFF2-40B4-BE49-F238E27FC236}">
                  <a16:creationId xmlns:a16="http://schemas.microsoft.com/office/drawing/2014/main" id="{9614B5E6-3CE1-465E-8381-646179E1B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5" name="Freeform 48">
              <a:extLst>
                <a:ext uri="{FF2B5EF4-FFF2-40B4-BE49-F238E27FC236}">
                  <a16:creationId xmlns:a16="http://schemas.microsoft.com/office/drawing/2014/main" id="{5A40C31A-16AE-42C0-AC3B-52DCA2F5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6" name="Freeform 49">
              <a:extLst>
                <a:ext uri="{FF2B5EF4-FFF2-40B4-BE49-F238E27FC236}">
                  <a16:creationId xmlns:a16="http://schemas.microsoft.com/office/drawing/2014/main" id="{CE95CDB5-B8FA-431B-B9BE-7791AD92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BE3EA4C-D560-413E-B3BA-B5F17EC3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3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7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8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9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0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1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2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3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4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5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6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7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8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9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2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68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FB7F7C0-216C-466B-8AF5-7744BB340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74" y="4764840"/>
            <a:ext cx="12205536" cy="2093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7481A21-2465-48C7-AE63-768038499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829" y="5180719"/>
            <a:ext cx="8895351" cy="8127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100"/>
              <a:t>Widok aplikacji z perspektywy ucznia - uwagi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47C4AE1-BB5F-4A68-BB09-E880BAF4C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7" r="2" b="21298"/>
          <a:stretch/>
        </p:blipFill>
        <p:spPr>
          <a:xfrm>
            <a:off x="966070" y="271934"/>
            <a:ext cx="10177183" cy="3997541"/>
          </a:xfrm>
          <a:prstGeom prst="rect">
            <a:avLst/>
          </a:prstGeom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7A83510-2790-4866-911D-2E1588DF5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59" y="4517731"/>
            <a:ext cx="12157773" cy="494218"/>
            <a:chOff x="18956" y="5952517"/>
            <a:chExt cx="12157773" cy="494218"/>
          </a:xfrm>
          <a:solidFill>
            <a:schemeClr val="bg2">
              <a:lumMod val="90000"/>
            </a:schemeClr>
          </a:solidFill>
        </p:grpSpPr>
        <p:sp>
          <p:nvSpPr>
            <p:cNvPr id="138" name="Freeform 10">
              <a:extLst>
                <a:ext uri="{FF2B5EF4-FFF2-40B4-BE49-F238E27FC236}">
                  <a16:creationId xmlns:a16="http://schemas.microsoft.com/office/drawing/2014/main" id="{DAB74ACE-7603-4829-88FE-C3C2B05EB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9" name="Freeform 15">
              <a:extLst>
                <a:ext uri="{FF2B5EF4-FFF2-40B4-BE49-F238E27FC236}">
                  <a16:creationId xmlns:a16="http://schemas.microsoft.com/office/drawing/2014/main" id="{DE3E37A0-8723-42F4-9435-F06BD0191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0" name="Freeform 18">
              <a:extLst>
                <a:ext uri="{FF2B5EF4-FFF2-40B4-BE49-F238E27FC236}">
                  <a16:creationId xmlns:a16="http://schemas.microsoft.com/office/drawing/2014/main" id="{0C5FE567-8965-4799-B1E6-8A6E1A848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1" name="Freeform 22">
              <a:extLst>
                <a:ext uri="{FF2B5EF4-FFF2-40B4-BE49-F238E27FC236}">
                  <a16:creationId xmlns:a16="http://schemas.microsoft.com/office/drawing/2014/main" id="{BA3FF2FD-6394-4F97-B186-BD4A98C61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2" name="Freeform 8">
              <a:extLst>
                <a:ext uri="{FF2B5EF4-FFF2-40B4-BE49-F238E27FC236}">
                  <a16:creationId xmlns:a16="http://schemas.microsoft.com/office/drawing/2014/main" id="{1A361C9F-AD97-4338-B557-8766AFD03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" name="Freeform 19">
              <a:extLst>
                <a:ext uri="{FF2B5EF4-FFF2-40B4-BE49-F238E27FC236}">
                  <a16:creationId xmlns:a16="http://schemas.microsoft.com/office/drawing/2014/main" id="{F4FAA936-A80F-43B5-8A7D-17CC7CF77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4" name="Freeform 20">
              <a:extLst>
                <a:ext uri="{FF2B5EF4-FFF2-40B4-BE49-F238E27FC236}">
                  <a16:creationId xmlns:a16="http://schemas.microsoft.com/office/drawing/2014/main" id="{21246F32-1BA7-40E4-9AF9-CA517D44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5" name="Freeform 23">
              <a:extLst>
                <a:ext uri="{FF2B5EF4-FFF2-40B4-BE49-F238E27FC236}">
                  <a16:creationId xmlns:a16="http://schemas.microsoft.com/office/drawing/2014/main" id="{C18EE8CE-BCF9-4C64-B335-C7830B03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6" name="Freeform 26">
              <a:extLst>
                <a:ext uri="{FF2B5EF4-FFF2-40B4-BE49-F238E27FC236}">
                  <a16:creationId xmlns:a16="http://schemas.microsoft.com/office/drawing/2014/main" id="{64AC2B2B-568F-4175-8D84-AD8F6B563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7" name="Freeform 27">
              <a:extLst>
                <a:ext uri="{FF2B5EF4-FFF2-40B4-BE49-F238E27FC236}">
                  <a16:creationId xmlns:a16="http://schemas.microsoft.com/office/drawing/2014/main" id="{D9C6CF5C-8CF6-4274-86E0-CAF4A31F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8" name="Freeform 28">
              <a:extLst>
                <a:ext uri="{FF2B5EF4-FFF2-40B4-BE49-F238E27FC236}">
                  <a16:creationId xmlns:a16="http://schemas.microsoft.com/office/drawing/2014/main" id="{3BFC56A2-55B3-432A-BD3B-4B2423A6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9" name="Freeform 30">
              <a:extLst>
                <a:ext uri="{FF2B5EF4-FFF2-40B4-BE49-F238E27FC236}">
                  <a16:creationId xmlns:a16="http://schemas.microsoft.com/office/drawing/2014/main" id="{BB036CEA-B307-404A-89D6-9414F417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0" name="Freeform 43">
              <a:extLst>
                <a:ext uri="{FF2B5EF4-FFF2-40B4-BE49-F238E27FC236}">
                  <a16:creationId xmlns:a16="http://schemas.microsoft.com/office/drawing/2014/main" id="{CB37E5F5-B903-4611-A739-0B7FBE851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1" name="Freeform 51">
              <a:extLst>
                <a:ext uri="{FF2B5EF4-FFF2-40B4-BE49-F238E27FC236}">
                  <a16:creationId xmlns:a16="http://schemas.microsoft.com/office/drawing/2014/main" id="{B1012F2B-A8F1-4FD5-8E6F-1CC97D0A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2" name="Freeform 52">
              <a:extLst>
                <a:ext uri="{FF2B5EF4-FFF2-40B4-BE49-F238E27FC236}">
                  <a16:creationId xmlns:a16="http://schemas.microsoft.com/office/drawing/2014/main" id="{C04C6E0B-838E-4B10-91CA-29C49838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3" name="Freeform 53">
              <a:extLst>
                <a:ext uri="{FF2B5EF4-FFF2-40B4-BE49-F238E27FC236}">
                  <a16:creationId xmlns:a16="http://schemas.microsoft.com/office/drawing/2014/main" id="{15D6CFEB-4FC5-45C3-8BDF-95EAD1ED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4" name="Freeform 54">
              <a:extLst>
                <a:ext uri="{FF2B5EF4-FFF2-40B4-BE49-F238E27FC236}">
                  <a16:creationId xmlns:a16="http://schemas.microsoft.com/office/drawing/2014/main" id="{EA8E01BA-7055-4707-906A-F08E2E25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5" name="Freeform 55">
              <a:extLst>
                <a:ext uri="{FF2B5EF4-FFF2-40B4-BE49-F238E27FC236}">
                  <a16:creationId xmlns:a16="http://schemas.microsoft.com/office/drawing/2014/main" id="{CDA2DE76-0D5E-4F6F-95E7-508B725F8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6" name="Freeform 56">
              <a:extLst>
                <a:ext uri="{FF2B5EF4-FFF2-40B4-BE49-F238E27FC236}">
                  <a16:creationId xmlns:a16="http://schemas.microsoft.com/office/drawing/2014/main" id="{669578C5-3D06-4B77-A897-A014B441B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7" name="Freeform 57">
              <a:extLst>
                <a:ext uri="{FF2B5EF4-FFF2-40B4-BE49-F238E27FC236}">
                  <a16:creationId xmlns:a16="http://schemas.microsoft.com/office/drawing/2014/main" id="{85AA3005-AAD0-4587-B352-ECD937D6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8" name="Freeform 59">
              <a:extLst>
                <a:ext uri="{FF2B5EF4-FFF2-40B4-BE49-F238E27FC236}">
                  <a16:creationId xmlns:a16="http://schemas.microsoft.com/office/drawing/2014/main" id="{B4E9730F-E8B1-4F7C-BA99-3B3016F10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9" name="Freeform 60">
              <a:extLst>
                <a:ext uri="{FF2B5EF4-FFF2-40B4-BE49-F238E27FC236}">
                  <a16:creationId xmlns:a16="http://schemas.microsoft.com/office/drawing/2014/main" id="{A8922D05-C325-4918-84E6-1C62AD7BE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0" name="Freeform 61">
              <a:extLst>
                <a:ext uri="{FF2B5EF4-FFF2-40B4-BE49-F238E27FC236}">
                  <a16:creationId xmlns:a16="http://schemas.microsoft.com/office/drawing/2014/main" id="{38DD42E8-8604-45E3-99FE-72D479AF2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1" name="Freeform 5">
              <a:extLst>
                <a:ext uri="{FF2B5EF4-FFF2-40B4-BE49-F238E27FC236}">
                  <a16:creationId xmlns:a16="http://schemas.microsoft.com/office/drawing/2014/main" id="{2E946C70-11C9-4C85-BE3B-1149117F3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2" name="Freeform 6">
              <a:extLst>
                <a:ext uri="{FF2B5EF4-FFF2-40B4-BE49-F238E27FC236}">
                  <a16:creationId xmlns:a16="http://schemas.microsoft.com/office/drawing/2014/main" id="{48F637C4-CFB7-4421-9DAB-6730244B2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3" name="Freeform 7">
              <a:extLst>
                <a:ext uri="{FF2B5EF4-FFF2-40B4-BE49-F238E27FC236}">
                  <a16:creationId xmlns:a16="http://schemas.microsoft.com/office/drawing/2014/main" id="{6E137FD9-DCB4-4E5A-960B-350C3627E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4" name="Freeform 8">
              <a:extLst>
                <a:ext uri="{FF2B5EF4-FFF2-40B4-BE49-F238E27FC236}">
                  <a16:creationId xmlns:a16="http://schemas.microsoft.com/office/drawing/2014/main" id="{9DCD8437-9BFD-44B4-AAC8-75388190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5" name="Freeform 9">
              <a:extLst>
                <a:ext uri="{FF2B5EF4-FFF2-40B4-BE49-F238E27FC236}">
                  <a16:creationId xmlns:a16="http://schemas.microsoft.com/office/drawing/2014/main" id="{C9EEBF9B-D5F1-4EE3-A46A-A5A5E396A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6" name="Freeform 11">
              <a:extLst>
                <a:ext uri="{FF2B5EF4-FFF2-40B4-BE49-F238E27FC236}">
                  <a16:creationId xmlns:a16="http://schemas.microsoft.com/office/drawing/2014/main" id="{3A77B17D-E4D2-444B-8D75-F0171A3E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7" name="Freeform 12">
              <a:extLst>
                <a:ext uri="{FF2B5EF4-FFF2-40B4-BE49-F238E27FC236}">
                  <a16:creationId xmlns:a16="http://schemas.microsoft.com/office/drawing/2014/main" id="{5FDB9442-6054-49E2-948E-D30AD9E0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8" name="Freeform 13">
              <a:extLst>
                <a:ext uri="{FF2B5EF4-FFF2-40B4-BE49-F238E27FC236}">
                  <a16:creationId xmlns:a16="http://schemas.microsoft.com/office/drawing/2014/main" id="{3E1DF8B7-7CB2-4181-8525-4EE2D5D9E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9" name="Freeform 14">
              <a:extLst>
                <a:ext uri="{FF2B5EF4-FFF2-40B4-BE49-F238E27FC236}">
                  <a16:creationId xmlns:a16="http://schemas.microsoft.com/office/drawing/2014/main" id="{4B3B2382-7947-4BAF-BF2F-830393F8E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0" name="Freeform 16">
              <a:extLst>
                <a:ext uri="{FF2B5EF4-FFF2-40B4-BE49-F238E27FC236}">
                  <a16:creationId xmlns:a16="http://schemas.microsoft.com/office/drawing/2014/main" id="{AC95E7F5-BA75-4053-AC8F-81ACC4262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1" name="Freeform 17">
              <a:extLst>
                <a:ext uri="{FF2B5EF4-FFF2-40B4-BE49-F238E27FC236}">
                  <a16:creationId xmlns:a16="http://schemas.microsoft.com/office/drawing/2014/main" id="{8D431126-FDB6-42AF-BC9E-58E4C417B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2" name="Freeform 21">
              <a:extLst>
                <a:ext uri="{FF2B5EF4-FFF2-40B4-BE49-F238E27FC236}">
                  <a16:creationId xmlns:a16="http://schemas.microsoft.com/office/drawing/2014/main" id="{4AA2BE9B-BD88-4958-B98E-7363A0FD5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3" name="Freeform 25">
              <a:extLst>
                <a:ext uri="{FF2B5EF4-FFF2-40B4-BE49-F238E27FC236}">
                  <a16:creationId xmlns:a16="http://schemas.microsoft.com/office/drawing/2014/main" id="{BA18EADE-8501-4251-ADCD-EB02B73DF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D1886B2F-FFB5-4032-A012-EAE8464D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5" name="Freeform 31">
              <a:extLst>
                <a:ext uri="{FF2B5EF4-FFF2-40B4-BE49-F238E27FC236}">
                  <a16:creationId xmlns:a16="http://schemas.microsoft.com/office/drawing/2014/main" id="{65048464-3972-4F85-858C-BD0D6CC8A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9B136B45-B116-4EA4-802D-0D9EC238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7" name="Freeform 33">
              <a:extLst>
                <a:ext uri="{FF2B5EF4-FFF2-40B4-BE49-F238E27FC236}">
                  <a16:creationId xmlns:a16="http://schemas.microsoft.com/office/drawing/2014/main" id="{F7DA7C34-DDA0-41AB-A47F-E981F63E2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8" name="Freeform 34">
              <a:extLst>
                <a:ext uri="{FF2B5EF4-FFF2-40B4-BE49-F238E27FC236}">
                  <a16:creationId xmlns:a16="http://schemas.microsoft.com/office/drawing/2014/main" id="{BB16C09B-E126-49FC-B0C4-2CB43FA03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9" name="Freeform 35">
              <a:extLst>
                <a:ext uri="{FF2B5EF4-FFF2-40B4-BE49-F238E27FC236}">
                  <a16:creationId xmlns:a16="http://schemas.microsoft.com/office/drawing/2014/main" id="{A12A7CBF-E4C8-4085-88C3-03102FE46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0" name="Freeform 36">
              <a:extLst>
                <a:ext uri="{FF2B5EF4-FFF2-40B4-BE49-F238E27FC236}">
                  <a16:creationId xmlns:a16="http://schemas.microsoft.com/office/drawing/2014/main" id="{55CA9A4D-ABE6-426B-B7F0-F5B93334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1" name="Freeform 37">
              <a:extLst>
                <a:ext uri="{FF2B5EF4-FFF2-40B4-BE49-F238E27FC236}">
                  <a16:creationId xmlns:a16="http://schemas.microsoft.com/office/drawing/2014/main" id="{8A4F3A5B-B199-4716-ADF4-5E33A7C0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2" name="Freeform 38">
              <a:extLst>
                <a:ext uri="{FF2B5EF4-FFF2-40B4-BE49-F238E27FC236}">
                  <a16:creationId xmlns:a16="http://schemas.microsoft.com/office/drawing/2014/main" id="{5846F32E-5DDD-4AF4-BE1C-5F1A3FF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3" name="Freeform 39">
              <a:extLst>
                <a:ext uri="{FF2B5EF4-FFF2-40B4-BE49-F238E27FC236}">
                  <a16:creationId xmlns:a16="http://schemas.microsoft.com/office/drawing/2014/main" id="{AFE38B2F-69BC-4661-84A3-EA04CDC3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4" name="Freeform 40">
              <a:extLst>
                <a:ext uri="{FF2B5EF4-FFF2-40B4-BE49-F238E27FC236}">
                  <a16:creationId xmlns:a16="http://schemas.microsoft.com/office/drawing/2014/main" id="{5CA6F12C-4208-48A6-B7B0-DD18CB399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5" name="Freeform 41">
              <a:extLst>
                <a:ext uri="{FF2B5EF4-FFF2-40B4-BE49-F238E27FC236}">
                  <a16:creationId xmlns:a16="http://schemas.microsoft.com/office/drawing/2014/main" id="{0F08EA53-C6C6-49F1-B8DA-E20FFD607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6" name="Freeform 42">
              <a:extLst>
                <a:ext uri="{FF2B5EF4-FFF2-40B4-BE49-F238E27FC236}">
                  <a16:creationId xmlns:a16="http://schemas.microsoft.com/office/drawing/2014/main" id="{6B6EA655-7497-4604-92DF-43CE7322E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7" name="Freeform 44">
              <a:extLst>
                <a:ext uri="{FF2B5EF4-FFF2-40B4-BE49-F238E27FC236}">
                  <a16:creationId xmlns:a16="http://schemas.microsoft.com/office/drawing/2014/main" id="{082FFE9A-67C2-471A-AF37-ED9C238DB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8" name="Freeform 45">
              <a:extLst>
                <a:ext uri="{FF2B5EF4-FFF2-40B4-BE49-F238E27FC236}">
                  <a16:creationId xmlns:a16="http://schemas.microsoft.com/office/drawing/2014/main" id="{B0FD6176-7431-446D-91DB-56644A93C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9" name="Freeform 46">
              <a:extLst>
                <a:ext uri="{FF2B5EF4-FFF2-40B4-BE49-F238E27FC236}">
                  <a16:creationId xmlns:a16="http://schemas.microsoft.com/office/drawing/2014/main" id="{A46603FA-6405-410B-AD8A-3D75BE7A8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0" name="Freeform 47">
              <a:extLst>
                <a:ext uri="{FF2B5EF4-FFF2-40B4-BE49-F238E27FC236}">
                  <a16:creationId xmlns:a16="http://schemas.microsoft.com/office/drawing/2014/main" id="{6BE439BF-AE87-4F53-9DC9-72414AD1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1" name="Freeform 48">
              <a:extLst>
                <a:ext uri="{FF2B5EF4-FFF2-40B4-BE49-F238E27FC236}">
                  <a16:creationId xmlns:a16="http://schemas.microsoft.com/office/drawing/2014/main" id="{55C88911-7FE8-4196-8D02-DAB1B62D9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2" name="Freeform 49">
              <a:extLst>
                <a:ext uri="{FF2B5EF4-FFF2-40B4-BE49-F238E27FC236}">
                  <a16:creationId xmlns:a16="http://schemas.microsoft.com/office/drawing/2014/main" id="{BAD26C77-660F-4C9C-9A98-23404819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3" name="Freeform 8">
              <a:extLst>
                <a:ext uri="{FF2B5EF4-FFF2-40B4-BE49-F238E27FC236}">
                  <a16:creationId xmlns:a16="http://schemas.microsoft.com/office/drawing/2014/main" id="{507A2021-3F23-43FC-AB0D-130B5759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4" name="Freeform 106">
              <a:extLst>
                <a:ext uri="{FF2B5EF4-FFF2-40B4-BE49-F238E27FC236}">
                  <a16:creationId xmlns:a16="http://schemas.microsoft.com/office/drawing/2014/main" id="{CB855C11-52EB-43D9-8831-1A26FCE12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5" name="Freeform 19">
              <a:extLst>
                <a:ext uri="{FF2B5EF4-FFF2-40B4-BE49-F238E27FC236}">
                  <a16:creationId xmlns:a16="http://schemas.microsoft.com/office/drawing/2014/main" id="{1A6AD416-1A17-49A9-8301-8C0A5A78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6" name="Freeform 20">
              <a:extLst>
                <a:ext uri="{FF2B5EF4-FFF2-40B4-BE49-F238E27FC236}">
                  <a16:creationId xmlns:a16="http://schemas.microsoft.com/office/drawing/2014/main" id="{F03687D9-14CC-461B-B4B5-907E10B6A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7" name="Freeform 26">
              <a:extLst>
                <a:ext uri="{FF2B5EF4-FFF2-40B4-BE49-F238E27FC236}">
                  <a16:creationId xmlns:a16="http://schemas.microsoft.com/office/drawing/2014/main" id="{FCC639BE-A7F9-46A2-955A-3ACA4545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8" name="Freeform 27">
              <a:extLst>
                <a:ext uri="{FF2B5EF4-FFF2-40B4-BE49-F238E27FC236}">
                  <a16:creationId xmlns:a16="http://schemas.microsoft.com/office/drawing/2014/main" id="{B3FED40E-A961-4D78-947A-5AC1BD51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9" name="Freeform 28">
              <a:extLst>
                <a:ext uri="{FF2B5EF4-FFF2-40B4-BE49-F238E27FC236}">
                  <a16:creationId xmlns:a16="http://schemas.microsoft.com/office/drawing/2014/main" id="{1445BCDF-9E07-46AD-A6B5-5BEFA223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0" name="Freeform 55">
              <a:extLst>
                <a:ext uri="{FF2B5EF4-FFF2-40B4-BE49-F238E27FC236}">
                  <a16:creationId xmlns:a16="http://schemas.microsoft.com/office/drawing/2014/main" id="{23324DC7-93D9-451A-9ABF-1B4D92BF2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1" name="Freeform 56">
              <a:extLst>
                <a:ext uri="{FF2B5EF4-FFF2-40B4-BE49-F238E27FC236}">
                  <a16:creationId xmlns:a16="http://schemas.microsoft.com/office/drawing/2014/main" id="{003474BA-A947-4598-96BB-BAACE241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2" name="Freeform 57">
              <a:extLst>
                <a:ext uri="{FF2B5EF4-FFF2-40B4-BE49-F238E27FC236}">
                  <a16:creationId xmlns:a16="http://schemas.microsoft.com/office/drawing/2014/main" id="{04426A72-0FD0-478F-AAC5-B49E14253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3" name="Freeform 60">
              <a:extLst>
                <a:ext uri="{FF2B5EF4-FFF2-40B4-BE49-F238E27FC236}">
                  <a16:creationId xmlns:a16="http://schemas.microsoft.com/office/drawing/2014/main" id="{17260BB0-9DCA-4927-89A5-1314AD40E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4" name="Freeform 61">
              <a:extLst>
                <a:ext uri="{FF2B5EF4-FFF2-40B4-BE49-F238E27FC236}">
                  <a16:creationId xmlns:a16="http://schemas.microsoft.com/office/drawing/2014/main" id="{F459656F-63AC-4FC7-8D12-282B9B0C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5" name="Freeform 5">
              <a:extLst>
                <a:ext uri="{FF2B5EF4-FFF2-40B4-BE49-F238E27FC236}">
                  <a16:creationId xmlns:a16="http://schemas.microsoft.com/office/drawing/2014/main" id="{5C345A48-BE33-4B10-AF97-207DC7E2C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6" name="Freeform 6">
              <a:extLst>
                <a:ext uri="{FF2B5EF4-FFF2-40B4-BE49-F238E27FC236}">
                  <a16:creationId xmlns:a16="http://schemas.microsoft.com/office/drawing/2014/main" id="{65503F74-3A89-46DD-AD4D-9BB164E25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7" name="Freeform 7">
              <a:extLst>
                <a:ext uri="{FF2B5EF4-FFF2-40B4-BE49-F238E27FC236}">
                  <a16:creationId xmlns:a16="http://schemas.microsoft.com/office/drawing/2014/main" id="{5D8D4A6C-9C30-46E6-953F-8FFE2453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8" name="Freeform 8">
              <a:extLst>
                <a:ext uri="{FF2B5EF4-FFF2-40B4-BE49-F238E27FC236}">
                  <a16:creationId xmlns:a16="http://schemas.microsoft.com/office/drawing/2014/main" id="{844B12AB-BDBA-412B-8127-0671AB6BF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9" name="Freeform 9">
              <a:extLst>
                <a:ext uri="{FF2B5EF4-FFF2-40B4-BE49-F238E27FC236}">
                  <a16:creationId xmlns:a16="http://schemas.microsoft.com/office/drawing/2014/main" id="{84AE8FA4-8AC5-4D0E-9FF8-B6F6D961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0" name="Freeform 11">
              <a:extLst>
                <a:ext uri="{FF2B5EF4-FFF2-40B4-BE49-F238E27FC236}">
                  <a16:creationId xmlns:a16="http://schemas.microsoft.com/office/drawing/2014/main" id="{462515DF-512D-49E0-B5FE-637D9E35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1" name="Freeform 12">
              <a:extLst>
                <a:ext uri="{FF2B5EF4-FFF2-40B4-BE49-F238E27FC236}">
                  <a16:creationId xmlns:a16="http://schemas.microsoft.com/office/drawing/2014/main" id="{342CB8A0-096D-4A9F-B962-294DB670B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2" name="Freeform 13">
              <a:extLst>
                <a:ext uri="{FF2B5EF4-FFF2-40B4-BE49-F238E27FC236}">
                  <a16:creationId xmlns:a16="http://schemas.microsoft.com/office/drawing/2014/main" id="{6870353D-6B96-4946-8BB5-015BF6E6E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3" name="Freeform 14">
              <a:extLst>
                <a:ext uri="{FF2B5EF4-FFF2-40B4-BE49-F238E27FC236}">
                  <a16:creationId xmlns:a16="http://schemas.microsoft.com/office/drawing/2014/main" id="{20249E38-6114-4065-8836-941D6C55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4" name="Freeform 16">
              <a:extLst>
                <a:ext uri="{FF2B5EF4-FFF2-40B4-BE49-F238E27FC236}">
                  <a16:creationId xmlns:a16="http://schemas.microsoft.com/office/drawing/2014/main" id="{BDA5073D-3C1B-4779-8DEF-FD9CD5308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5" name="Freeform 17">
              <a:extLst>
                <a:ext uri="{FF2B5EF4-FFF2-40B4-BE49-F238E27FC236}">
                  <a16:creationId xmlns:a16="http://schemas.microsoft.com/office/drawing/2014/main" id="{79505220-ED85-46B5-A218-0991FA579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6" name="Freeform 21">
              <a:extLst>
                <a:ext uri="{FF2B5EF4-FFF2-40B4-BE49-F238E27FC236}">
                  <a16:creationId xmlns:a16="http://schemas.microsoft.com/office/drawing/2014/main" id="{A8513416-DF87-4A83-8026-AF40654BA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7" name="Freeform 25">
              <a:extLst>
                <a:ext uri="{FF2B5EF4-FFF2-40B4-BE49-F238E27FC236}">
                  <a16:creationId xmlns:a16="http://schemas.microsoft.com/office/drawing/2014/main" id="{AF0489C4-7984-4A49-9D02-ACE2DD3E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8" name="Freeform 29">
              <a:extLst>
                <a:ext uri="{FF2B5EF4-FFF2-40B4-BE49-F238E27FC236}">
                  <a16:creationId xmlns:a16="http://schemas.microsoft.com/office/drawing/2014/main" id="{3DB0DE7C-BF6D-4059-94C4-FD4D6E7BA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9" name="Freeform 31">
              <a:extLst>
                <a:ext uri="{FF2B5EF4-FFF2-40B4-BE49-F238E27FC236}">
                  <a16:creationId xmlns:a16="http://schemas.microsoft.com/office/drawing/2014/main" id="{5B58E23E-6D06-4F24-B6F8-98AE632C2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7D87D95A-4B48-4140-BB5C-9A33AACBF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1" name="Freeform 33">
              <a:extLst>
                <a:ext uri="{FF2B5EF4-FFF2-40B4-BE49-F238E27FC236}">
                  <a16:creationId xmlns:a16="http://schemas.microsoft.com/office/drawing/2014/main" id="{6D78BEA4-B995-4BEC-A3B4-C580D646A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2" name="Freeform 34">
              <a:extLst>
                <a:ext uri="{FF2B5EF4-FFF2-40B4-BE49-F238E27FC236}">
                  <a16:creationId xmlns:a16="http://schemas.microsoft.com/office/drawing/2014/main" id="{C075F1AC-7155-4487-8B7A-0C74E2C65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3" name="Freeform 35">
              <a:extLst>
                <a:ext uri="{FF2B5EF4-FFF2-40B4-BE49-F238E27FC236}">
                  <a16:creationId xmlns:a16="http://schemas.microsoft.com/office/drawing/2014/main" id="{2923812A-0930-464A-B863-8232CDF9B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4" name="Freeform 36">
              <a:extLst>
                <a:ext uri="{FF2B5EF4-FFF2-40B4-BE49-F238E27FC236}">
                  <a16:creationId xmlns:a16="http://schemas.microsoft.com/office/drawing/2014/main" id="{5B22D5AF-1F95-4943-ADBD-50BF0DD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5" name="Freeform 37">
              <a:extLst>
                <a:ext uri="{FF2B5EF4-FFF2-40B4-BE49-F238E27FC236}">
                  <a16:creationId xmlns:a16="http://schemas.microsoft.com/office/drawing/2014/main" id="{09709304-5160-4325-BE4E-F970450FA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6" name="Freeform 38">
              <a:extLst>
                <a:ext uri="{FF2B5EF4-FFF2-40B4-BE49-F238E27FC236}">
                  <a16:creationId xmlns:a16="http://schemas.microsoft.com/office/drawing/2014/main" id="{6086BD94-D139-4DEE-9FB6-849360DAB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7" name="Freeform 39">
              <a:extLst>
                <a:ext uri="{FF2B5EF4-FFF2-40B4-BE49-F238E27FC236}">
                  <a16:creationId xmlns:a16="http://schemas.microsoft.com/office/drawing/2014/main" id="{84B8A4B1-C709-4864-851E-6A76DE4E5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8" name="Freeform 40">
              <a:extLst>
                <a:ext uri="{FF2B5EF4-FFF2-40B4-BE49-F238E27FC236}">
                  <a16:creationId xmlns:a16="http://schemas.microsoft.com/office/drawing/2014/main" id="{51183B3E-65BA-45BB-9238-E5553DA7E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9" name="Freeform 41">
              <a:extLst>
                <a:ext uri="{FF2B5EF4-FFF2-40B4-BE49-F238E27FC236}">
                  <a16:creationId xmlns:a16="http://schemas.microsoft.com/office/drawing/2014/main" id="{B456CBC6-D8DB-4226-8743-8355D0C1E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0" name="Freeform 42">
              <a:extLst>
                <a:ext uri="{FF2B5EF4-FFF2-40B4-BE49-F238E27FC236}">
                  <a16:creationId xmlns:a16="http://schemas.microsoft.com/office/drawing/2014/main" id="{2A43AE63-9201-415C-A88E-C52685BF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1" name="Freeform 44">
              <a:extLst>
                <a:ext uri="{FF2B5EF4-FFF2-40B4-BE49-F238E27FC236}">
                  <a16:creationId xmlns:a16="http://schemas.microsoft.com/office/drawing/2014/main" id="{0BB8C75E-6B9A-4E95-85CF-ACD2D2AD2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2" name="Freeform 45">
              <a:extLst>
                <a:ext uri="{FF2B5EF4-FFF2-40B4-BE49-F238E27FC236}">
                  <a16:creationId xmlns:a16="http://schemas.microsoft.com/office/drawing/2014/main" id="{F593E6EC-FB46-40CB-825C-C1305B1FB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3" name="Freeform 46">
              <a:extLst>
                <a:ext uri="{FF2B5EF4-FFF2-40B4-BE49-F238E27FC236}">
                  <a16:creationId xmlns:a16="http://schemas.microsoft.com/office/drawing/2014/main" id="{517F36F0-8630-4831-9057-6CA9B217B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4" name="Freeform 47">
              <a:extLst>
                <a:ext uri="{FF2B5EF4-FFF2-40B4-BE49-F238E27FC236}">
                  <a16:creationId xmlns:a16="http://schemas.microsoft.com/office/drawing/2014/main" id="{9614B5E6-3CE1-465E-8381-646179E1B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5" name="Freeform 48">
              <a:extLst>
                <a:ext uri="{FF2B5EF4-FFF2-40B4-BE49-F238E27FC236}">
                  <a16:creationId xmlns:a16="http://schemas.microsoft.com/office/drawing/2014/main" id="{5A40C31A-16AE-42C0-AC3B-52DCA2F5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6" name="Freeform 49">
              <a:extLst>
                <a:ext uri="{FF2B5EF4-FFF2-40B4-BE49-F238E27FC236}">
                  <a16:creationId xmlns:a16="http://schemas.microsoft.com/office/drawing/2014/main" id="{CE95CDB5-B8FA-431B-B9BE-7791AD92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27006C-5D3F-4AEC-B5B3-828269A8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92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7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8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9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0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1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2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3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4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5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6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7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8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9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2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68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FB7F7C0-216C-466B-8AF5-7744BB340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74" y="4764840"/>
            <a:ext cx="12205536" cy="2093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58EA28A-191E-473E-8CC0-E19BFCFB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829" y="5180719"/>
            <a:ext cx="8895351" cy="8127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/>
              <a:t>Widok aplikacji z perspektywy ucznia – plan lekcji</a:t>
            </a:r>
          </a:p>
        </p:txBody>
      </p:sp>
      <p:pic>
        <p:nvPicPr>
          <p:cNvPr id="5" name="Symbol zastępczy zawartości 4" descr="Obraz zawierający stół&#10;&#10;Opis wygenerowany automatycznie">
            <a:extLst>
              <a:ext uri="{FF2B5EF4-FFF2-40B4-BE49-F238E27FC236}">
                <a16:creationId xmlns:a16="http://schemas.microsoft.com/office/drawing/2014/main" id="{4F49D9B9-A244-4123-831B-9D2BB248E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" r="2" b="27690"/>
          <a:stretch/>
        </p:blipFill>
        <p:spPr>
          <a:xfrm>
            <a:off x="1023468" y="300502"/>
            <a:ext cx="10229089" cy="4017930"/>
          </a:xfrm>
          <a:prstGeom prst="rect">
            <a:avLst/>
          </a:prstGeom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7A83510-2790-4866-911D-2E1588DF5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59" y="4517731"/>
            <a:ext cx="12157773" cy="494218"/>
            <a:chOff x="18956" y="5952517"/>
            <a:chExt cx="12157773" cy="494218"/>
          </a:xfrm>
          <a:solidFill>
            <a:schemeClr val="bg2">
              <a:lumMod val="90000"/>
            </a:schemeClr>
          </a:solidFill>
        </p:grpSpPr>
        <p:sp>
          <p:nvSpPr>
            <p:cNvPr id="138" name="Freeform 10">
              <a:extLst>
                <a:ext uri="{FF2B5EF4-FFF2-40B4-BE49-F238E27FC236}">
                  <a16:creationId xmlns:a16="http://schemas.microsoft.com/office/drawing/2014/main" id="{DAB74ACE-7603-4829-88FE-C3C2B05EB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9" name="Freeform 15">
              <a:extLst>
                <a:ext uri="{FF2B5EF4-FFF2-40B4-BE49-F238E27FC236}">
                  <a16:creationId xmlns:a16="http://schemas.microsoft.com/office/drawing/2014/main" id="{DE3E37A0-8723-42F4-9435-F06BD0191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0" name="Freeform 18">
              <a:extLst>
                <a:ext uri="{FF2B5EF4-FFF2-40B4-BE49-F238E27FC236}">
                  <a16:creationId xmlns:a16="http://schemas.microsoft.com/office/drawing/2014/main" id="{0C5FE567-8965-4799-B1E6-8A6E1A848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1" name="Freeform 22">
              <a:extLst>
                <a:ext uri="{FF2B5EF4-FFF2-40B4-BE49-F238E27FC236}">
                  <a16:creationId xmlns:a16="http://schemas.microsoft.com/office/drawing/2014/main" id="{BA3FF2FD-6394-4F97-B186-BD4A98C61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2" name="Freeform 8">
              <a:extLst>
                <a:ext uri="{FF2B5EF4-FFF2-40B4-BE49-F238E27FC236}">
                  <a16:creationId xmlns:a16="http://schemas.microsoft.com/office/drawing/2014/main" id="{1A361C9F-AD97-4338-B557-8766AFD03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" name="Freeform 19">
              <a:extLst>
                <a:ext uri="{FF2B5EF4-FFF2-40B4-BE49-F238E27FC236}">
                  <a16:creationId xmlns:a16="http://schemas.microsoft.com/office/drawing/2014/main" id="{F4FAA936-A80F-43B5-8A7D-17CC7CF77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4" name="Freeform 20">
              <a:extLst>
                <a:ext uri="{FF2B5EF4-FFF2-40B4-BE49-F238E27FC236}">
                  <a16:creationId xmlns:a16="http://schemas.microsoft.com/office/drawing/2014/main" id="{21246F32-1BA7-40E4-9AF9-CA517D44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5" name="Freeform 23">
              <a:extLst>
                <a:ext uri="{FF2B5EF4-FFF2-40B4-BE49-F238E27FC236}">
                  <a16:creationId xmlns:a16="http://schemas.microsoft.com/office/drawing/2014/main" id="{C18EE8CE-BCF9-4C64-B335-C7830B03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6" name="Freeform 26">
              <a:extLst>
                <a:ext uri="{FF2B5EF4-FFF2-40B4-BE49-F238E27FC236}">
                  <a16:creationId xmlns:a16="http://schemas.microsoft.com/office/drawing/2014/main" id="{64AC2B2B-568F-4175-8D84-AD8F6B563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7" name="Freeform 27">
              <a:extLst>
                <a:ext uri="{FF2B5EF4-FFF2-40B4-BE49-F238E27FC236}">
                  <a16:creationId xmlns:a16="http://schemas.microsoft.com/office/drawing/2014/main" id="{D9C6CF5C-8CF6-4274-86E0-CAF4A31F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8" name="Freeform 28">
              <a:extLst>
                <a:ext uri="{FF2B5EF4-FFF2-40B4-BE49-F238E27FC236}">
                  <a16:creationId xmlns:a16="http://schemas.microsoft.com/office/drawing/2014/main" id="{3BFC56A2-55B3-432A-BD3B-4B2423A6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9" name="Freeform 30">
              <a:extLst>
                <a:ext uri="{FF2B5EF4-FFF2-40B4-BE49-F238E27FC236}">
                  <a16:creationId xmlns:a16="http://schemas.microsoft.com/office/drawing/2014/main" id="{BB036CEA-B307-404A-89D6-9414F417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0" name="Freeform 43">
              <a:extLst>
                <a:ext uri="{FF2B5EF4-FFF2-40B4-BE49-F238E27FC236}">
                  <a16:creationId xmlns:a16="http://schemas.microsoft.com/office/drawing/2014/main" id="{CB37E5F5-B903-4611-A739-0B7FBE851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1" name="Freeform 51">
              <a:extLst>
                <a:ext uri="{FF2B5EF4-FFF2-40B4-BE49-F238E27FC236}">
                  <a16:creationId xmlns:a16="http://schemas.microsoft.com/office/drawing/2014/main" id="{B1012F2B-A8F1-4FD5-8E6F-1CC97D0A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2" name="Freeform 52">
              <a:extLst>
                <a:ext uri="{FF2B5EF4-FFF2-40B4-BE49-F238E27FC236}">
                  <a16:creationId xmlns:a16="http://schemas.microsoft.com/office/drawing/2014/main" id="{C04C6E0B-838E-4B10-91CA-29C49838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3" name="Freeform 53">
              <a:extLst>
                <a:ext uri="{FF2B5EF4-FFF2-40B4-BE49-F238E27FC236}">
                  <a16:creationId xmlns:a16="http://schemas.microsoft.com/office/drawing/2014/main" id="{15D6CFEB-4FC5-45C3-8BDF-95EAD1ED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4" name="Freeform 54">
              <a:extLst>
                <a:ext uri="{FF2B5EF4-FFF2-40B4-BE49-F238E27FC236}">
                  <a16:creationId xmlns:a16="http://schemas.microsoft.com/office/drawing/2014/main" id="{EA8E01BA-7055-4707-906A-F08E2E25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5" name="Freeform 55">
              <a:extLst>
                <a:ext uri="{FF2B5EF4-FFF2-40B4-BE49-F238E27FC236}">
                  <a16:creationId xmlns:a16="http://schemas.microsoft.com/office/drawing/2014/main" id="{CDA2DE76-0D5E-4F6F-95E7-508B725F8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6" name="Freeform 56">
              <a:extLst>
                <a:ext uri="{FF2B5EF4-FFF2-40B4-BE49-F238E27FC236}">
                  <a16:creationId xmlns:a16="http://schemas.microsoft.com/office/drawing/2014/main" id="{669578C5-3D06-4B77-A897-A014B441B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7" name="Freeform 57">
              <a:extLst>
                <a:ext uri="{FF2B5EF4-FFF2-40B4-BE49-F238E27FC236}">
                  <a16:creationId xmlns:a16="http://schemas.microsoft.com/office/drawing/2014/main" id="{85AA3005-AAD0-4587-B352-ECD937D6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8" name="Freeform 59">
              <a:extLst>
                <a:ext uri="{FF2B5EF4-FFF2-40B4-BE49-F238E27FC236}">
                  <a16:creationId xmlns:a16="http://schemas.microsoft.com/office/drawing/2014/main" id="{B4E9730F-E8B1-4F7C-BA99-3B3016F10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9" name="Freeform 60">
              <a:extLst>
                <a:ext uri="{FF2B5EF4-FFF2-40B4-BE49-F238E27FC236}">
                  <a16:creationId xmlns:a16="http://schemas.microsoft.com/office/drawing/2014/main" id="{A8922D05-C325-4918-84E6-1C62AD7BE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0" name="Freeform 61">
              <a:extLst>
                <a:ext uri="{FF2B5EF4-FFF2-40B4-BE49-F238E27FC236}">
                  <a16:creationId xmlns:a16="http://schemas.microsoft.com/office/drawing/2014/main" id="{38DD42E8-8604-45E3-99FE-72D479AF2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1" name="Freeform 5">
              <a:extLst>
                <a:ext uri="{FF2B5EF4-FFF2-40B4-BE49-F238E27FC236}">
                  <a16:creationId xmlns:a16="http://schemas.microsoft.com/office/drawing/2014/main" id="{2E946C70-11C9-4C85-BE3B-1149117F3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2" name="Freeform 6">
              <a:extLst>
                <a:ext uri="{FF2B5EF4-FFF2-40B4-BE49-F238E27FC236}">
                  <a16:creationId xmlns:a16="http://schemas.microsoft.com/office/drawing/2014/main" id="{48F637C4-CFB7-4421-9DAB-6730244B2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3" name="Freeform 7">
              <a:extLst>
                <a:ext uri="{FF2B5EF4-FFF2-40B4-BE49-F238E27FC236}">
                  <a16:creationId xmlns:a16="http://schemas.microsoft.com/office/drawing/2014/main" id="{6E137FD9-DCB4-4E5A-960B-350C3627E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4" name="Freeform 8">
              <a:extLst>
                <a:ext uri="{FF2B5EF4-FFF2-40B4-BE49-F238E27FC236}">
                  <a16:creationId xmlns:a16="http://schemas.microsoft.com/office/drawing/2014/main" id="{9DCD8437-9BFD-44B4-AAC8-75388190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5" name="Freeform 9">
              <a:extLst>
                <a:ext uri="{FF2B5EF4-FFF2-40B4-BE49-F238E27FC236}">
                  <a16:creationId xmlns:a16="http://schemas.microsoft.com/office/drawing/2014/main" id="{C9EEBF9B-D5F1-4EE3-A46A-A5A5E396A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6" name="Freeform 11">
              <a:extLst>
                <a:ext uri="{FF2B5EF4-FFF2-40B4-BE49-F238E27FC236}">
                  <a16:creationId xmlns:a16="http://schemas.microsoft.com/office/drawing/2014/main" id="{3A77B17D-E4D2-444B-8D75-F0171A3E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7" name="Freeform 12">
              <a:extLst>
                <a:ext uri="{FF2B5EF4-FFF2-40B4-BE49-F238E27FC236}">
                  <a16:creationId xmlns:a16="http://schemas.microsoft.com/office/drawing/2014/main" id="{5FDB9442-6054-49E2-948E-D30AD9E0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8" name="Freeform 13">
              <a:extLst>
                <a:ext uri="{FF2B5EF4-FFF2-40B4-BE49-F238E27FC236}">
                  <a16:creationId xmlns:a16="http://schemas.microsoft.com/office/drawing/2014/main" id="{3E1DF8B7-7CB2-4181-8525-4EE2D5D9E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9" name="Freeform 14">
              <a:extLst>
                <a:ext uri="{FF2B5EF4-FFF2-40B4-BE49-F238E27FC236}">
                  <a16:creationId xmlns:a16="http://schemas.microsoft.com/office/drawing/2014/main" id="{4B3B2382-7947-4BAF-BF2F-830393F8E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0" name="Freeform 16">
              <a:extLst>
                <a:ext uri="{FF2B5EF4-FFF2-40B4-BE49-F238E27FC236}">
                  <a16:creationId xmlns:a16="http://schemas.microsoft.com/office/drawing/2014/main" id="{AC95E7F5-BA75-4053-AC8F-81ACC4262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1" name="Freeform 17">
              <a:extLst>
                <a:ext uri="{FF2B5EF4-FFF2-40B4-BE49-F238E27FC236}">
                  <a16:creationId xmlns:a16="http://schemas.microsoft.com/office/drawing/2014/main" id="{8D431126-FDB6-42AF-BC9E-58E4C417B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2" name="Freeform 21">
              <a:extLst>
                <a:ext uri="{FF2B5EF4-FFF2-40B4-BE49-F238E27FC236}">
                  <a16:creationId xmlns:a16="http://schemas.microsoft.com/office/drawing/2014/main" id="{4AA2BE9B-BD88-4958-B98E-7363A0FD5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3" name="Freeform 25">
              <a:extLst>
                <a:ext uri="{FF2B5EF4-FFF2-40B4-BE49-F238E27FC236}">
                  <a16:creationId xmlns:a16="http://schemas.microsoft.com/office/drawing/2014/main" id="{BA18EADE-8501-4251-ADCD-EB02B73DF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D1886B2F-FFB5-4032-A012-EAE8464D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5" name="Freeform 31">
              <a:extLst>
                <a:ext uri="{FF2B5EF4-FFF2-40B4-BE49-F238E27FC236}">
                  <a16:creationId xmlns:a16="http://schemas.microsoft.com/office/drawing/2014/main" id="{65048464-3972-4F85-858C-BD0D6CC8A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9B136B45-B116-4EA4-802D-0D9EC238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7" name="Freeform 33">
              <a:extLst>
                <a:ext uri="{FF2B5EF4-FFF2-40B4-BE49-F238E27FC236}">
                  <a16:creationId xmlns:a16="http://schemas.microsoft.com/office/drawing/2014/main" id="{F7DA7C34-DDA0-41AB-A47F-E981F63E2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8" name="Freeform 34">
              <a:extLst>
                <a:ext uri="{FF2B5EF4-FFF2-40B4-BE49-F238E27FC236}">
                  <a16:creationId xmlns:a16="http://schemas.microsoft.com/office/drawing/2014/main" id="{BB16C09B-E126-49FC-B0C4-2CB43FA03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9" name="Freeform 35">
              <a:extLst>
                <a:ext uri="{FF2B5EF4-FFF2-40B4-BE49-F238E27FC236}">
                  <a16:creationId xmlns:a16="http://schemas.microsoft.com/office/drawing/2014/main" id="{A12A7CBF-E4C8-4085-88C3-03102FE46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0" name="Freeform 36">
              <a:extLst>
                <a:ext uri="{FF2B5EF4-FFF2-40B4-BE49-F238E27FC236}">
                  <a16:creationId xmlns:a16="http://schemas.microsoft.com/office/drawing/2014/main" id="{55CA9A4D-ABE6-426B-B7F0-F5B93334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1" name="Freeform 37">
              <a:extLst>
                <a:ext uri="{FF2B5EF4-FFF2-40B4-BE49-F238E27FC236}">
                  <a16:creationId xmlns:a16="http://schemas.microsoft.com/office/drawing/2014/main" id="{8A4F3A5B-B199-4716-ADF4-5E33A7C0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2" name="Freeform 38">
              <a:extLst>
                <a:ext uri="{FF2B5EF4-FFF2-40B4-BE49-F238E27FC236}">
                  <a16:creationId xmlns:a16="http://schemas.microsoft.com/office/drawing/2014/main" id="{5846F32E-5DDD-4AF4-BE1C-5F1A3FF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3" name="Freeform 39">
              <a:extLst>
                <a:ext uri="{FF2B5EF4-FFF2-40B4-BE49-F238E27FC236}">
                  <a16:creationId xmlns:a16="http://schemas.microsoft.com/office/drawing/2014/main" id="{AFE38B2F-69BC-4661-84A3-EA04CDC3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4" name="Freeform 40">
              <a:extLst>
                <a:ext uri="{FF2B5EF4-FFF2-40B4-BE49-F238E27FC236}">
                  <a16:creationId xmlns:a16="http://schemas.microsoft.com/office/drawing/2014/main" id="{5CA6F12C-4208-48A6-B7B0-DD18CB399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5" name="Freeform 41">
              <a:extLst>
                <a:ext uri="{FF2B5EF4-FFF2-40B4-BE49-F238E27FC236}">
                  <a16:creationId xmlns:a16="http://schemas.microsoft.com/office/drawing/2014/main" id="{0F08EA53-C6C6-49F1-B8DA-E20FFD607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6" name="Freeform 42">
              <a:extLst>
                <a:ext uri="{FF2B5EF4-FFF2-40B4-BE49-F238E27FC236}">
                  <a16:creationId xmlns:a16="http://schemas.microsoft.com/office/drawing/2014/main" id="{6B6EA655-7497-4604-92DF-43CE7322E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7" name="Freeform 44">
              <a:extLst>
                <a:ext uri="{FF2B5EF4-FFF2-40B4-BE49-F238E27FC236}">
                  <a16:creationId xmlns:a16="http://schemas.microsoft.com/office/drawing/2014/main" id="{082FFE9A-67C2-471A-AF37-ED9C238DB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8" name="Freeform 45">
              <a:extLst>
                <a:ext uri="{FF2B5EF4-FFF2-40B4-BE49-F238E27FC236}">
                  <a16:creationId xmlns:a16="http://schemas.microsoft.com/office/drawing/2014/main" id="{B0FD6176-7431-446D-91DB-56644A93C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9" name="Freeform 46">
              <a:extLst>
                <a:ext uri="{FF2B5EF4-FFF2-40B4-BE49-F238E27FC236}">
                  <a16:creationId xmlns:a16="http://schemas.microsoft.com/office/drawing/2014/main" id="{A46603FA-6405-410B-AD8A-3D75BE7A8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0" name="Freeform 47">
              <a:extLst>
                <a:ext uri="{FF2B5EF4-FFF2-40B4-BE49-F238E27FC236}">
                  <a16:creationId xmlns:a16="http://schemas.microsoft.com/office/drawing/2014/main" id="{6BE439BF-AE87-4F53-9DC9-72414AD1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1" name="Freeform 48">
              <a:extLst>
                <a:ext uri="{FF2B5EF4-FFF2-40B4-BE49-F238E27FC236}">
                  <a16:creationId xmlns:a16="http://schemas.microsoft.com/office/drawing/2014/main" id="{55C88911-7FE8-4196-8D02-DAB1B62D9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2" name="Freeform 49">
              <a:extLst>
                <a:ext uri="{FF2B5EF4-FFF2-40B4-BE49-F238E27FC236}">
                  <a16:creationId xmlns:a16="http://schemas.microsoft.com/office/drawing/2014/main" id="{BAD26C77-660F-4C9C-9A98-23404819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3" name="Freeform 8">
              <a:extLst>
                <a:ext uri="{FF2B5EF4-FFF2-40B4-BE49-F238E27FC236}">
                  <a16:creationId xmlns:a16="http://schemas.microsoft.com/office/drawing/2014/main" id="{507A2021-3F23-43FC-AB0D-130B5759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4" name="Freeform 106">
              <a:extLst>
                <a:ext uri="{FF2B5EF4-FFF2-40B4-BE49-F238E27FC236}">
                  <a16:creationId xmlns:a16="http://schemas.microsoft.com/office/drawing/2014/main" id="{CB855C11-52EB-43D9-8831-1A26FCE12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5" name="Freeform 19">
              <a:extLst>
                <a:ext uri="{FF2B5EF4-FFF2-40B4-BE49-F238E27FC236}">
                  <a16:creationId xmlns:a16="http://schemas.microsoft.com/office/drawing/2014/main" id="{1A6AD416-1A17-49A9-8301-8C0A5A78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6" name="Freeform 20">
              <a:extLst>
                <a:ext uri="{FF2B5EF4-FFF2-40B4-BE49-F238E27FC236}">
                  <a16:creationId xmlns:a16="http://schemas.microsoft.com/office/drawing/2014/main" id="{F03687D9-14CC-461B-B4B5-907E10B6A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7" name="Freeform 26">
              <a:extLst>
                <a:ext uri="{FF2B5EF4-FFF2-40B4-BE49-F238E27FC236}">
                  <a16:creationId xmlns:a16="http://schemas.microsoft.com/office/drawing/2014/main" id="{FCC639BE-A7F9-46A2-955A-3ACA4545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8" name="Freeform 27">
              <a:extLst>
                <a:ext uri="{FF2B5EF4-FFF2-40B4-BE49-F238E27FC236}">
                  <a16:creationId xmlns:a16="http://schemas.microsoft.com/office/drawing/2014/main" id="{B3FED40E-A961-4D78-947A-5AC1BD51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9" name="Freeform 28">
              <a:extLst>
                <a:ext uri="{FF2B5EF4-FFF2-40B4-BE49-F238E27FC236}">
                  <a16:creationId xmlns:a16="http://schemas.microsoft.com/office/drawing/2014/main" id="{1445BCDF-9E07-46AD-A6B5-5BEFA223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0" name="Freeform 55">
              <a:extLst>
                <a:ext uri="{FF2B5EF4-FFF2-40B4-BE49-F238E27FC236}">
                  <a16:creationId xmlns:a16="http://schemas.microsoft.com/office/drawing/2014/main" id="{23324DC7-93D9-451A-9ABF-1B4D92BF2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1" name="Freeform 56">
              <a:extLst>
                <a:ext uri="{FF2B5EF4-FFF2-40B4-BE49-F238E27FC236}">
                  <a16:creationId xmlns:a16="http://schemas.microsoft.com/office/drawing/2014/main" id="{003474BA-A947-4598-96BB-BAACE241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2" name="Freeform 57">
              <a:extLst>
                <a:ext uri="{FF2B5EF4-FFF2-40B4-BE49-F238E27FC236}">
                  <a16:creationId xmlns:a16="http://schemas.microsoft.com/office/drawing/2014/main" id="{04426A72-0FD0-478F-AAC5-B49E14253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3" name="Freeform 60">
              <a:extLst>
                <a:ext uri="{FF2B5EF4-FFF2-40B4-BE49-F238E27FC236}">
                  <a16:creationId xmlns:a16="http://schemas.microsoft.com/office/drawing/2014/main" id="{17260BB0-9DCA-4927-89A5-1314AD40E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4" name="Freeform 61">
              <a:extLst>
                <a:ext uri="{FF2B5EF4-FFF2-40B4-BE49-F238E27FC236}">
                  <a16:creationId xmlns:a16="http://schemas.microsoft.com/office/drawing/2014/main" id="{F459656F-63AC-4FC7-8D12-282B9B0C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5" name="Freeform 5">
              <a:extLst>
                <a:ext uri="{FF2B5EF4-FFF2-40B4-BE49-F238E27FC236}">
                  <a16:creationId xmlns:a16="http://schemas.microsoft.com/office/drawing/2014/main" id="{5C345A48-BE33-4B10-AF97-207DC7E2C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6" name="Freeform 6">
              <a:extLst>
                <a:ext uri="{FF2B5EF4-FFF2-40B4-BE49-F238E27FC236}">
                  <a16:creationId xmlns:a16="http://schemas.microsoft.com/office/drawing/2014/main" id="{65503F74-3A89-46DD-AD4D-9BB164E25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7" name="Freeform 7">
              <a:extLst>
                <a:ext uri="{FF2B5EF4-FFF2-40B4-BE49-F238E27FC236}">
                  <a16:creationId xmlns:a16="http://schemas.microsoft.com/office/drawing/2014/main" id="{5D8D4A6C-9C30-46E6-953F-8FFE2453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8" name="Freeform 8">
              <a:extLst>
                <a:ext uri="{FF2B5EF4-FFF2-40B4-BE49-F238E27FC236}">
                  <a16:creationId xmlns:a16="http://schemas.microsoft.com/office/drawing/2014/main" id="{844B12AB-BDBA-412B-8127-0671AB6BF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9" name="Freeform 9">
              <a:extLst>
                <a:ext uri="{FF2B5EF4-FFF2-40B4-BE49-F238E27FC236}">
                  <a16:creationId xmlns:a16="http://schemas.microsoft.com/office/drawing/2014/main" id="{84AE8FA4-8AC5-4D0E-9FF8-B6F6D961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0" name="Freeform 11">
              <a:extLst>
                <a:ext uri="{FF2B5EF4-FFF2-40B4-BE49-F238E27FC236}">
                  <a16:creationId xmlns:a16="http://schemas.microsoft.com/office/drawing/2014/main" id="{462515DF-512D-49E0-B5FE-637D9E35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1" name="Freeform 12">
              <a:extLst>
                <a:ext uri="{FF2B5EF4-FFF2-40B4-BE49-F238E27FC236}">
                  <a16:creationId xmlns:a16="http://schemas.microsoft.com/office/drawing/2014/main" id="{342CB8A0-096D-4A9F-B962-294DB670B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2" name="Freeform 13">
              <a:extLst>
                <a:ext uri="{FF2B5EF4-FFF2-40B4-BE49-F238E27FC236}">
                  <a16:creationId xmlns:a16="http://schemas.microsoft.com/office/drawing/2014/main" id="{6870353D-6B96-4946-8BB5-015BF6E6E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3" name="Freeform 14">
              <a:extLst>
                <a:ext uri="{FF2B5EF4-FFF2-40B4-BE49-F238E27FC236}">
                  <a16:creationId xmlns:a16="http://schemas.microsoft.com/office/drawing/2014/main" id="{20249E38-6114-4065-8836-941D6C55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4" name="Freeform 16">
              <a:extLst>
                <a:ext uri="{FF2B5EF4-FFF2-40B4-BE49-F238E27FC236}">
                  <a16:creationId xmlns:a16="http://schemas.microsoft.com/office/drawing/2014/main" id="{BDA5073D-3C1B-4779-8DEF-FD9CD5308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5" name="Freeform 17">
              <a:extLst>
                <a:ext uri="{FF2B5EF4-FFF2-40B4-BE49-F238E27FC236}">
                  <a16:creationId xmlns:a16="http://schemas.microsoft.com/office/drawing/2014/main" id="{79505220-ED85-46B5-A218-0991FA579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6" name="Freeform 21">
              <a:extLst>
                <a:ext uri="{FF2B5EF4-FFF2-40B4-BE49-F238E27FC236}">
                  <a16:creationId xmlns:a16="http://schemas.microsoft.com/office/drawing/2014/main" id="{A8513416-DF87-4A83-8026-AF40654BA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7" name="Freeform 25">
              <a:extLst>
                <a:ext uri="{FF2B5EF4-FFF2-40B4-BE49-F238E27FC236}">
                  <a16:creationId xmlns:a16="http://schemas.microsoft.com/office/drawing/2014/main" id="{AF0489C4-7984-4A49-9D02-ACE2DD3E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8" name="Freeform 29">
              <a:extLst>
                <a:ext uri="{FF2B5EF4-FFF2-40B4-BE49-F238E27FC236}">
                  <a16:creationId xmlns:a16="http://schemas.microsoft.com/office/drawing/2014/main" id="{3DB0DE7C-BF6D-4059-94C4-FD4D6E7BA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9" name="Freeform 31">
              <a:extLst>
                <a:ext uri="{FF2B5EF4-FFF2-40B4-BE49-F238E27FC236}">
                  <a16:creationId xmlns:a16="http://schemas.microsoft.com/office/drawing/2014/main" id="{5B58E23E-6D06-4F24-B6F8-98AE632C2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7D87D95A-4B48-4140-BB5C-9A33AACBF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1" name="Freeform 33">
              <a:extLst>
                <a:ext uri="{FF2B5EF4-FFF2-40B4-BE49-F238E27FC236}">
                  <a16:creationId xmlns:a16="http://schemas.microsoft.com/office/drawing/2014/main" id="{6D78BEA4-B995-4BEC-A3B4-C580D646A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2" name="Freeform 34">
              <a:extLst>
                <a:ext uri="{FF2B5EF4-FFF2-40B4-BE49-F238E27FC236}">
                  <a16:creationId xmlns:a16="http://schemas.microsoft.com/office/drawing/2014/main" id="{C075F1AC-7155-4487-8B7A-0C74E2C65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3" name="Freeform 35">
              <a:extLst>
                <a:ext uri="{FF2B5EF4-FFF2-40B4-BE49-F238E27FC236}">
                  <a16:creationId xmlns:a16="http://schemas.microsoft.com/office/drawing/2014/main" id="{2923812A-0930-464A-B863-8232CDF9B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4" name="Freeform 36">
              <a:extLst>
                <a:ext uri="{FF2B5EF4-FFF2-40B4-BE49-F238E27FC236}">
                  <a16:creationId xmlns:a16="http://schemas.microsoft.com/office/drawing/2014/main" id="{5B22D5AF-1F95-4943-ADBD-50BF0DD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5" name="Freeform 37">
              <a:extLst>
                <a:ext uri="{FF2B5EF4-FFF2-40B4-BE49-F238E27FC236}">
                  <a16:creationId xmlns:a16="http://schemas.microsoft.com/office/drawing/2014/main" id="{09709304-5160-4325-BE4E-F970450FA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6" name="Freeform 38">
              <a:extLst>
                <a:ext uri="{FF2B5EF4-FFF2-40B4-BE49-F238E27FC236}">
                  <a16:creationId xmlns:a16="http://schemas.microsoft.com/office/drawing/2014/main" id="{6086BD94-D139-4DEE-9FB6-849360DAB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7" name="Freeform 39">
              <a:extLst>
                <a:ext uri="{FF2B5EF4-FFF2-40B4-BE49-F238E27FC236}">
                  <a16:creationId xmlns:a16="http://schemas.microsoft.com/office/drawing/2014/main" id="{84B8A4B1-C709-4864-851E-6A76DE4E5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8" name="Freeform 40">
              <a:extLst>
                <a:ext uri="{FF2B5EF4-FFF2-40B4-BE49-F238E27FC236}">
                  <a16:creationId xmlns:a16="http://schemas.microsoft.com/office/drawing/2014/main" id="{51183B3E-65BA-45BB-9238-E5553DA7E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9" name="Freeform 41">
              <a:extLst>
                <a:ext uri="{FF2B5EF4-FFF2-40B4-BE49-F238E27FC236}">
                  <a16:creationId xmlns:a16="http://schemas.microsoft.com/office/drawing/2014/main" id="{B456CBC6-D8DB-4226-8743-8355D0C1E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0" name="Freeform 42">
              <a:extLst>
                <a:ext uri="{FF2B5EF4-FFF2-40B4-BE49-F238E27FC236}">
                  <a16:creationId xmlns:a16="http://schemas.microsoft.com/office/drawing/2014/main" id="{2A43AE63-9201-415C-A88E-C52685BF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1" name="Freeform 44">
              <a:extLst>
                <a:ext uri="{FF2B5EF4-FFF2-40B4-BE49-F238E27FC236}">
                  <a16:creationId xmlns:a16="http://schemas.microsoft.com/office/drawing/2014/main" id="{0BB8C75E-6B9A-4E95-85CF-ACD2D2AD2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2" name="Freeform 45">
              <a:extLst>
                <a:ext uri="{FF2B5EF4-FFF2-40B4-BE49-F238E27FC236}">
                  <a16:creationId xmlns:a16="http://schemas.microsoft.com/office/drawing/2014/main" id="{F593E6EC-FB46-40CB-825C-C1305B1FB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3" name="Freeform 46">
              <a:extLst>
                <a:ext uri="{FF2B5EF4-FFF2-40B4-BE49-F238E27FC236}">
                  <a16:creationId xmlns:a16="http://schemas.microsoft.com/office/drawing/2014/main" id="{517F36F0-8630-4831-9057-6CA9B217B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4" name="Freeform 47">
              <a:extLst>
                <a:ext uri="{FF2B5EF4-FFF2-40B4-BE49-F238E27FC236}">
                  <a16:creationId xmlns:a16="http://schemas.microsoft.com/office/drawing/2014/main" id="{9614B5E6-3CE1-465E-8381-646179E1B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5" name="Freeform 48">
              <a:extLst>
                <a:ext uri="{FF2B5EF4-FFF2-40B4-BE49-F238E27FC236}">
                  <a16:creationId xmlns:a16="http://schemas.microsoft.com/office/drawing/2014/main" id="{5A40C31A-16AE-42C0-AC3B-52DCA2F5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6" name="Freeform 49">
              <a:extLst>
                <a:ext uri="{FF2B5EF4-FFF2-40B4-BE49-F238E27FC236}">
                  <a16:creationId xmlns:a16="http://schemas.microsoft.com/office/drawing/2014/main" id="{CE95CDB5-B8FA-431B-B9BE-7791AD92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E0C16AD-1250-48DF-8F08-B26C2207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402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68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FB7F7C0-216C-466B-8AF5-7744BB340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74" y="4764840"/>
            <a:ext cx="12205536" cy="2093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26EB78D-5FB4-4A18-B98B-3425FE53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829" y="5180719"/>
            <a:ext cx="8895351" cy="8127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500"/>
              <a:t>Widok aplikacji z perspektywy administratora - oceny</a:t>
            </a:r>
          </a:p>
        </p:txBody>
      </p:sp>
      <p:pic>
        <p:nvPicPr>
          <p:cNvPr id="5" name="Symbol zastępczy zawartości 4" descr="Obraz zawierający stół&#10;&#10;Opis wygenerowany automatycznie">
            <a:extLst>
              <a:ext uri="{FF2B5EF4-FFF2-40B4-BE49-F238E27FC236}">
                <a16:creationId xmlns:a16="http://schemas.microsoft.com/office/drawing/2014/main" id="{D9CB548A-D110-41AB-8831-9ACEB8248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542" y="106659"/>
            <a:ext cx="7764481" cy="4348110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67A83510-2790-4866-911D-2E1588DF5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59" y="4517731"/>
            <a:ext cx="12157773" cy="494218"/>
            <a:chOff x="18956" y="5952517"/>
            <a:chExt cx="12157773" cy="494218"/>
          </a:xfrm>
          <a:solidFill>
            <a:schemeClr val="bg2">
              <a:lumMod val="90000"/>
            </a:schemeClr>
          </a:solidFill>
        </p:grpSpPr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DAB74ACE-7603-4829-88FE-C3C2B05EB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DE3E37A0-8723-42F4-9435-F06BD0191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0C5FE567-8965-4799-B1E6-8A6E1A848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BA3FF2FD-6394-4F97-B186-BD4A98C61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1A361C9F-AD97-4338-B557-8766AFD03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F4FAA936-A80F-43B5-8A7D-17CC7CF77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21246F32-1BA7-40E4-9AF9-CA517D44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C18EE8CE-BCF9-4C64-B335-C7830B03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64AC2B2B-568F-4175-8D84-AD8F6B563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D9C6CF5C-8CF6-4274-86E0-CAF4A31F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3BFC56A2-55B3-432A-BD3B-4B2423A6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BB036CEA-B307-404A-89D6-9414F417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CB37E5F5-B903-4611-A739-0B7FBE851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B1012F2B-A8F1-4FD5-8E6F-1CC97D0A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8" name="Freeform 52">
              <a:extLst>
                <a:ext uri="{FF2B5EF4-FFF2-40B4-BE49-F238E27FC236}">
                  <a16:creationId xmlns:a16="http://schemas.microsoft.com/office/drawing/2014/main" id="{C04C6E0B-838E-4B10-91CA-29C49838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Freeform 53">
              <a:extLst>
                <a:ext uri="{FF2B5EF4-FFF2-40B4-BE49-F238E27FC236}">
                  <a16:creationId xmlns:a16="http://schemas.microsoft.com/office/drawing/2014/main" id="{15D6CFEB-4FC5-45C3-8BDF-95EAD1ED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Freeform 54">
              <a:extLst>
                <a:ext uri="{FF2B5EF4-FFF2-40B4-BE49-F238E27FC236}">
                  <a16:creationId xmlns:a16="http://schemas.microsoft.com/office/drawing/2014/main" id="{EA8E01BA-7055-4707-906A-F08E2E25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1" name="Freeform 55">
              <a:extLst>
                <a:ext uri="{FF2B5EF4-FFF2-40B4-BE49-F238E27FC236}">
                  <a16:creationId xmlns:a16="http://schemas.microsoft.com/office/drawing/2014/main" id="{CDA2DE76-0D5E-4F6F-95E7-508B725F8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2" name="Freeform 56">
              <a:extLst>
                <a:ext uri="{FF2B5EF4-FFF2-40B4-BE49-F238E27FC236}">
                  <a16:creationId xmlns:a16="http://schemas.microsoft.com/office/drawing/2014/main" id="{669578C5-3D06-4B77-A897-A014B441B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Freeform 57">
              <a:extLst>
                <a:ext uri="{FF2B5EF4-FFF2-40B4-BE49-F238E27FC236}">
                  <a16:creationId xmlns:a16="http://schemas.microsoft.com/office/drawing/2014/main" id="{85AA3005-AAD0-4587-B352-ECD937D6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4" name="Freeform 59">
              <a:extLst>
                <a:ext uri="{FF2B5EF4-FFF2-40B4-BE49-F238E27FC236}">
                  <a16:creationId xmlns:a16="http://schemas.microsoft.com/office/drawing/2014/main" id="{B4E9730F-E8B1-4F7C-BA99-3B3016F10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Freeform 60">
              <a:extLst>
                <a:ext uri="{FF2B5EF4-FFF2-40B4-BE49-F238E27FC236}">
                  <a16:creationId xmlns:a16="http://schemas.microsoft.com/office/drawing/2014/main" id="{A8922D05-C325-4918-84E6-1C62AD7BE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Freeform 61">
              <a:extLst>
                <a:ext uri="{FF2B5EF4-FFF2-40B4-BE49-F238E27FC236}">
                  <a16:creationId xmlns:a16="http://schemas.microsoft.com/office/drawing/2014/main" id="{38DD42E8-8604-45E3-99FE-72D479AF2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2E946C70-11C9-4C85-BE3B-1149117F3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48F637C4-CFB7-4421-9DAB-6730244B2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6E137FD9-DCB4-4E5A-960B-350C3627E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9DCD8437-9BFD-44B4-AAC8-75388190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C9EEBF9B-D5F1-4EE3-A46A-A5A5E396A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3A77B17D-E4D2-444B-8D75-F0171A3E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5FDB9442-6054-49E2-948E-D30AD9E0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3E1DF8B7-7CB2-4181-8525-4EE2D5D9E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4B3B2382-7947-4BAF-BF2F-830393F8E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AC95E7F5-BA75-4053-AC8F-81ACC4262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8D431126-FDB6-42AF-BC9E-58E4C417B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4AA2BE9B-BD88-4958-B98E-7363A0FD5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Freeform 25">
              <a:extLst>
                <a:ext uri="{FF2B5EF4-FFF2-40B4-BE49-F238E27FC236}">
                  <a16:creationId xmlns:a16="http://schemas.microsoft.com/office/drawing/2014/main" id="{BA18EADE-8501-4251-ADCD-EB02B73DF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D1886B2F-FFB5-4032-A012-EAE8464D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" name="Freeform 31">
              <a:extLst>
                <a:ext uri="{FF2B5EF4-FFF2-40B4-BE49-F238E27FC236}">
                  <a16:creationId xmlns:a16="http://schemas.microsoft.com/office/drawing/2014/main" id="{65048464-3972-4F85-858C-BD0D6CC8A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9B136B45-B116-4EA4-802D-0D9EC238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" name="Freeform 33">
              <a:extLst>
                <a:ext uri="{FF2B5EF4-FFF2-40B4-BE49-F238E27FC236}">
                  <a16:creationId xmlns:a16="http://schemas.microsoft.com/office/drawing/2014/main" id="{F7DA7C34-DDA0-41AB-A47F-E981F63E2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" name="Freeform 34">
              <a:extLst>
                <a:ext uri="{FF2B5EF4-FFF2-40B4-BE49-F238E27FC236}">
                  <a16:creationId xmlns:a16="http://schemas.microsoft.com/office/drawing/2014/main" id="{BB16C09B-E126-49FC-B0C4-2CB43FA03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Freeform 35">
              <a:extLst>
                <a:ext uri="{FF2B5EF4-FFF2-40B4-BE49-F238E27FC236}">
                  <a16:creationId xmlns:a16="http://schemas.microsoft.com/office/drawing/2014/main" id="{A12A7CBF-E4C8-4085-88C3-03102FE46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6" name="Freeform 36">
              <a:extLst>
                <a:ext uri="{FF2B5EF4-FFF2-40B4-BE49-F238E27FC236}">
                  <a16:creationId xmlns:a16="http://schemas.microsoft.com/office/drawing/2014/main" id="{55CA9A4D-ABE6-426B-B7F0-F5B93334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7" name="Freeform 37">
              <a:extLst>
                <a:ext uri="{FF2B5EF4-FFF2-40B4-BE49-F238E27FC236}">
                  <a16:creationId xmlns:a16="http://schemas.microsoft.com/office/drawing/2014/main" id="{8A4F3A5B-B199-4716-ADF4-5E33A7C0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8" name="Freeform 38">
              <a:extLst>
                <a:ext uri="{FF2B5EF4-FFF2-40B4-BE49-F238E27FC236}">
                  <a16:creationId xmlns:a16="http://schemas.microsoft.com/office/drawing/2014/main" id="{5846F32E-5DDD-4AF4-BE1C-5F1A3FF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9" name="Freeform 39">
              <a:extLst>
                <a:ext uri="{FF2B5EF4-FFF2-40B4-BE49-F238E27FC236}">
                  <a16:creationId xmlns:a16="http://schemas.microsoft.com/office/drawing/2014/main" id="{AFE38B2F-69BC-4661-84A3-EA04CDC3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" name="Freeform 40">
              <a:extLst>
                <a:ext uri="{FF2B5EF4-FFF2-40B4-BE49-F238E27FC236}">
                  <a16:creationId xmlns:a16="http://schemas.microsoft.com/office/drawing/2014/main" id="{5CA6F12C-4208-48A6-B7B0-DD18CB399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1" name="Freeform 41">
              <a:extLst>
                <a:ext uri="{FF2B5EF4-FFF2-40B4-BE49-F238E27FC236}">
                  <a16:creationId xmlns:a16="http://schemas.microsoft.com/office/drawing/2014/main" id="{0F08EA53-C6C6-49F1-B8DA-E20FFD607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Freeform 42">
              <a:extLst>
                <a:ext uri="{FF2B5EF4-FFF2-40B4-BE49-F238E27FC236}">
                  <a16:creationId xmlns:a16="http://schemas.microsoft.com/office/drawing/2014/main" id="{6B6EA655-7497-4604-92DF-43CE7322E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" name="Freeform 44">
              <a:extLst>
                <a:ext uri="{FF2B5EF4-FFF2-40B4-BE49-F238E27FC236}">
                  <a16:creationId xmlns:a16="http://schemas.microsoft.com/office/drawing/2014/main" id="{082FFE9A-67C2-471A-AF37-ED9C238DB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4" name="Freeform 45">
              <a:extLst>
                <a:ext uri="{FF2B5EF4-FFF2-40B4-BE49-F238E27FC236}">
                  <a16:creationId xmlns:a16="http://schemas.microsoft.com/office/drawing/2014/main" id="{B0FD6176-7431-446D-91DB-56644A93C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5" name="Freeform 46">
              <a:extLst>
                <a:ext uri="{FF2B5EF4-FFF2-40B4-BE49-F238E27FC236}">
                  <a16:creationId xmlns:a16="http://schemas.microsoft.com/office/drawing/2014/main" id="{A46603FA-6405-410B-AD8A-3D75BE7A8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6" name="Freeform 47">
              <a:extLst>
                <a:ext uri="{FF2B5EF4-FFF2-40B4-BE49-F238E27FC236}">
                  <a16:creationId xmlns:a16="http://schemas.microsoft.com/office/drawing/2014/main" id="{6BE439BF-AE87-4F53-9DC9-72414AD1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7" name="Freeform 48">
              <a:extLst>
                <a:ext uri="{FF2B5EF4-FFF2-40B4-BE49-F238E27FC236}">
                  <a16:creationId xmlns:a16="http://schemas.microsoft.com/office/drawing/2014/main" id="{55C88911-7FE8-4196-8D02-DAB1B62D9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8" name="Freeform 49">
              <a:extLst>
                <a:ext uri="{FF2B5EF4-FFF2-40B4-BE49-F238E27FC236}">
                  <a16:creationId xmlns:a16="http://schemas.microsoft.com/office/drawing/2014/main" id="{BAD26C77-660F-4C9C-9A98-23404819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507A2021-3F23-43FC-AB0D-130B5759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0" name="Freeform 106">
              <a:extLst>
                <a:ext uri="{FF2B5EF4-FFF2-40B4-BE49-F238E27FC236}">
                  <a16:creationId xmlns:a16="http://schemas.microsoft.com/office/drawing/2014/main" id="{CB855C11-52EB-43D9-8831-1A26FCE12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1" name="Freeform 19">
              <a:extLst>
                <a:ext uri="{FF2B5EF4-FFF2-40B4-BE49-F238E27FC236}">
                  <a16:creationId xmlns:a16="http://schemas.microsoft.com/office/drawing/2014/main" id="{1A6AD416-1A17-49A9-8301-8C0A5A78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2" name="Freeform 20">
              <a:extLst>
                <a:ext uri="{FF2B5EF4-FFF2-40B4-BE49-F238E27FC236}">
                  <a16:creationId xmlns:a16="http://schemas.microsoft.com/office/drawing/2014/main" id="{F03687D9-14CC-461B-B4B5-907E10B6A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3" name="Freeform 26">
              <a:extLst>
                <a:ext uri="{FF2B5EF4-FFF2-40B4-BE49-F238E27FC236}">
                  <a16:creationId xmlns:a16="http://schemas.microsoft.com/office/drawing/2014/main" id="{FCC639BE-A7F9-46A2-955A-3ACA4545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4" name="Freeform 27">
              <a:extLst>
                <a:ext uri="{FF2B5EF4-FFF2-40B4-BE49-F238E27FC236}">
                  <a16:creationId xmlns:a16="http://schemas.microsoft.com/office/drawing/2014/main" id="{B3FED40E-A961-4D78-947A-5AC1BD51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5" name="Freeform 28">
              <a:extLst>
                <a:ext uri="{FF2B5EF4-FFF2-40B4-BE49-F238E27FC236}">
                  <a16:creationId xmlns:a16="http://schemas.microsoft.com/office/drawing/2014/main" id="{1445BCDF-9E07-46AD-A6B5-5BEFA223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6" name="Freeform 55">
              <a:extLst>
                <a:ext uri="{FF2B5EF4-FFF2-40B4-BE49-F238E27FC236}">
                  <a16:creationId xmlns:a16="http://schemas.microsoft.com/office/drawing/2014/main" id="{23324DC7-93D9-451A-9ABF-1B4D92BF2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7" name="Freeform 56">
              <a:extLst>
                <a:ext uri="{FF2B5EF4-FFF2-40B4-BE49-F238E27FC236}">
                  <a16:creationId xmlns:a16="http://schemas.microsoft.com/office/drawing/2014/main" id="{003474BA-A947-4598-96BB-BAACE241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8" name="Freeform 57">
              <a:extLst>
                <a:ext uri="{FF2B5EF4-FFF2-40B4-BE49-F238E27FC236}">
                  <a16:creationId xmlns:a16="http://schemas.microsoft.com/office/drawing/2014/main" id="{04426A72-0FD0-478F-AAC5-B49E14253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9" name="Freeform 60">
              <a:extLst>
                <a:ext uri="{FF2B5EF4-FFF2-40B4-BE49-F238E27FC236}">
                  <a16:creationId xmlns:a16="http://schemas.microsoft.com/office/drawing/2014/main" id="{17260BB0-9DCA-4927-89A5-1314AD40E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0" name="Freeform 61">
              <a:extLst>
                <a:ext uri="{FF2B5EF4-FFF2-40B4-BE49-F238E27FC236}">
                  <a16:creationId xmlns:a16="http://schemas.microsoft.com/office/drawing/2014/main" id="{F459656F-63AC-4FC7-8D12-282B9B0C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1" name="Freeform 5">
              <a:extLst>
                <a:ext uri="{FF2B5EF4-FFF2-40B4-BE49-F238E27FC236}">
                  <a16:creationId xmlns:a16="http://schemas.microsoft.com/office/drawing/2014/main" id="{5C345A48-BE33-4B10-AF97-207DC7E2C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2" name="Freeform 6">
              <a:extLst>
                <a:ext uri="{FF2B5EF4-FFF2-40B4-BE49-F238E27FC236}">
                  <a16:creationId xmlns:a16="http://schemas.microsoft.com/office/drawing/2014/main" id="{65503F74-3A89-46DD-AD4D-9BB164E25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" name="Freeform 7">
              <a:extLst>
                <a:ext uri="{FF2B5EF4-FFF2-40B4-BE49-F238E27FC236}">
                  <a16:creationId xmlns:a16="http://schemas.microsoft.com/office/drawing/2014/main" id="{5D8D4A6C-9C30-46E6-953F-8FFE2453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4" name="Freeform 8">
              <a:extLst>
                <a:ext uri="{FF2B5EF4-FFF2-40B4-BE49-F238E27FC236}">
                  <a16:creationId xmlns:a16="http://schemas.microsoft.com/office/drawing/2014/main" id="{844B12AB-BDBA-412B-8127-0671AB6BF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5" name="Freeform 9">
              <a:extLst>
                <a:ext uri="{FF2B5EF4-FFF2-40B4-BE49-F238E27FC236}">
                  <a16:creationId xmlns:a16="http://schemas.microsoft.com/office/drawing/2014/main" id="{84AE8FA4-8AC5-4D0E-9FF8-B6F6D961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6" name="Freeform 11">
              <a:extLst>
                <a:ext uri="{FF2B5EF4-FFF2-40B4-BE49-F238E27FC236}">
                  <a16:creationId xmlns:a16="http://schemas.microsoft.com/office/drawing/2014/main" id="{462515DF-512D-49E0-B5FE-637D9E35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7" name="Freeform 12">
              <a:extLst>
                <a:ext uri="{FF2B5EF4-FFF2-40B4-BE49-F238E27FC236}">
                  <a16:creationId xmlns:a16="http://schemas.microsoft.com/office/drawing/2014/main" id="{342CB8A0-096D-4A9F-B962-294DB670B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8" name="Freeform 13">
              <a:extLst>
                <a:ext uri="{FF2B5EF4-FFF2-40B4-BE49-F238E27FC236}">
                  <a16:creationId xmlns:a16="http://schemas.microsoft.com/office/drawing/2014/main" id="{6870353D-6B96-4946-8BB5-015BF6E6E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9" name="Freeform 14">
              <a:extLst>
                <a:ext uri="{FF2B5EF4-FFF2-40B4-BE49-F238E27FC236}">
                  <a16:creationId xmlns:a16="http://schemas.microsoft.com/office/drawing/2014/main" id="{20249E38-6114-4065-8836-941D6C55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0" name="Freeform 16">
              <a:extLst>
                <a:ext uri="{FF2B5EF4-FFF2-40B4-BE49-F238E27FC236}">
                  <a16:creationId xmlns:a16="http://schemas.microsoft.com/office/drawing/2014/main" id="{BDA5073D-3C1B-4779-8DEF-FD9CD5308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1" name="Freeform 17">
              <a:extLst>
                <a:ext uri="{FF2B5EF4-FFF2-40B4-BE49-F238E27FC236}">
                  <a16:creationId xmlns:a16="http://schemas.microsoft.com/office/drawing/2014/main" id="{79505220-ED85-46B5-A218-0991FA579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2" name="Freeform 21">
              <a:extLst>
                <a:ext uri="{FF2B5EF4-FFF2-40B4-BE49-F238E27FC236}">
                  <a16:creationId xmlns:a16="http://schemas.microsoft.com/office/drawing/2014/main" id="{A8513416-DF87-4A83-8026-AF40654BA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3" name="Freeform 25">
              <a:extLst>
                <a:ext uri="{FF2B5EF4-FFF2-40B4-BE49-F238E27FC236}">
                  <a16:creationId xmlns:a16="http://schemas.microsoft.com/office/drawing/2014/main" id="{AF0489C4-7984-4A49-9D02-ACE2DD3E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4" name="Freeform 29">
              <a:extLst>
                <a:ext uri="{FF2B5EF4-FFF2-40B4-BE49-F238E27FC236}">
                  <a16:creationId xmlns:a16="http://schemas.microsoft.com/office/drawing/2014/main" id="{3DB0DE7C-BF6D-4059-94C4-FD4D6E7BA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5" name="Freeform 31">
              <a:extLst>
                <a:ext uri="{FF2B5EF4-FFF2-40B4-BE49-F238E27FC236}">
                  <a16:creationId xmlns:a16="http://schemas.microsoft.com/office/drawing/2014/main" id="{5B58E23E-6D06-4F24-B6F8-98AE632C2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6" name="Freeform 32">
              <a:extLst>
                <a:ext uri="{FF2B5EF4-FFF2-40B4-BE49-F238E27FC236}">
                  <a16:creationId xmlns:a16="http://schemas.microsoft.com/office/drawing/2014/main" id="{7D87D95A-4B48-4140-BB5C-9A33AACBF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7" name="Freeform 33">
              <a:extLst>
                <a:ext uri="{FF2B5EF4-FFF2-40B4-BE49-F238E27FC236}">
                  <a16:creationId xmlns:a16="http://schemas.microsoft.com/office/drawing/2014/main" id="{6D78BEA4-B995-4BEC-A3B4-C580D646A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8" name="Freeform 34">
              <a:extLst>
                <a:ext uri="{FF2B5EF4-FFF2-40B4-BE49-F238E27FC236}">
                  <a16:creationId xmlns:a16="http://schemas.microsoft.com/office/drawing/2014/main" id="{C075F1AC-7155-4487-8B7A-0C74E2C65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9" name="Freeform 35">
              <a:extLst>
                <a:ext uri="{FF2B5EF4-FFF2-40B4-BE49-F238E27FC236}">
                  <a16:creationId xmlns:a16="http://schemas.microsoft.com/office/drawing/2014/main" id="{2923812A-0930-464A-B863-8232CDF9B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0" name="Freeform 36">
              <a:extLst>
                <a:ext uri="{FF2B5EF4-FFF2-40B4-BE49-F238E27FC236}">
                  <a16:creationId xmlns:a16="http://schemas.microsoft.com/office/drawing/2014/main" id="{5B22D5AF-1F95-4943-ADBD-50BF0DD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1" name="Freeform 37">
              <a:extLst>
                <a:ext uri="{FF2B5EF4-FFF2-40B4-BE49-F238E27FC236}">
                  <a16:creationId xmlns:a16="http://schemas.microsoft.com/office/drawing/2014/main" id="{09709304-5160-4325-BE4E-F970450FA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2" name="Freeform 38">
              <a:extLst>
                <a:ext uri="{FF2B5EF4-FFF2-40B4-BE49-F238E27FC236}">
                  <a16:creationId xmlns:a16="http://schemas.microsoft.com/office/drawing/2014/main" id="{6086BD94-D139-4DEE-9FB6-849360DAB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3" name="Freeform 39">
              <a:extLst>
                <a:ext uri="{FF2B5EF4-FFF2-40B4-BE49-F238E27FC236}">
                  <a16:creationId xmlns:a16="http://schemas.microsoft.com/office/drawing/2014/main" id="{84B8A4B1-C709-4864-851E-6A76DE4E5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4" name="Freeform 40">
              <a:extLst>
                <a:ext uri="{FF2B5EF4-FFF2-40B4-BE49-F238E27FC236}">
                  <a16:creationId xmlns:a16="http://schemas.microsoft.com/office/drawing/2014/main" id="{51183B3E-65BA-45BB-9238-E5553DA7E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5" name="Freeform 41">
              <a:extLst>
                <a:ext uri="{FF2B5EF4-FFF2-40B4-BE49-F238E27FC236}">
                  <a16:creationId xmlns:a16="http://schemas.microsoft.com/office/drawing/2014/main" id="{B456CBC6-D8DB-4226-8743-8355D0C1E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6" name="Freeform 42">
              <a:extLst>
                <a:ext uri="{FF2B5EF4-FFF2-40B4-BE49-F238E27FC236}">
                  <a16:creationId xmlns:a16="http://schemas.microsoft.com/office/drawing/2014/main" id="{2A43AE63-9201-415C-A88E-C52685BF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7" name="Freeform 44">
              <a:extLst>
                <a:ext uri="{FF2B5EF4-FFF2-40B4-BE49-F238E27FC236}">
                  <a16:creationId xmlns:a16="http://schemas.microsoft.com/office/drawing/2014/main" id="{0BB8C75E-6B9A-4E95-85CF-ACD2D2AD2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8" name="Freeform 45">
              <a:extLst>
                <a:ext uri="{FF2B5EF4-FFF2-40B4-BE49-F238E27FC236}">
                  <a16:creationId xmlns:a16="http://schemas.microsoft.com/office/drawing/2014/main" id="{F593E6EC-FB46-40CB-825C-C1305B1FB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9" name="Freeform 46">
              <a:extLst>
                <a:ext uri="{FF2B5EF4-FFF2-40B4-BE49-F238E27FC236}">
                  <a16:creationId xmlns:a16="http://schemas.microsoft.com/office/drawing/2014/main" id="{517F36F0-8630-4831-9057-6CA9B217B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0" name="Freeform 47">
              <a:extLst>
                <a:ext uri="{FF2B5EF4-FFF2-40B4-BE49-F238E27FC236}">
                  <a16:creationId xmlns:a16="http://schemas.microsoft.com/office/drawing/2014/main" id="{9614B5E6-3CE1-465E-8381-646179E1B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1" name="Freeform 48">
              <a:extLst>
                <a:ext uri="{FF2B5EF4-FFF2-40B4-BE49-F238E27FC236}">
                  <a16:creationId xmlns:a16="http://schemas.microsoft.com/office/drawing/2014/main" id="{5A40C31A-16AE-42C0-AC3B-52DCA2F5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2" name="Freeform 49">
              <a:extLst>
                <a:ext uri="{FF2B5EF4-FFF2-40B4-BE49-F238E27FC236}">
                  <a16:creationId xmlns:a16="http://schemas.microsoft.com/office/drawing/2014/main" id="{CE95CDB5-B8FA-431B-B9BE-7791AD92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5D88863-A6B7-4FED-8DB2-2AA32457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4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68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FB7F7C0-216C-466B-8AF5-7744BB340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74" y="4764840"/>
            <a:ext cx="12205536" cy="2093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1A07E9E-B6D7-4CC5-975D-E8A1D6B6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829" y="5180719"/>
            <a:ext cx="8895351" cy="8127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100"/>
              <a:t>Dodanie nowej oceny przez administratora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32ED20B-33DE-4C2A-8720-906631891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48" y="46422"/>
            <a:ext cx="7771199" cy="4351872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67A83510-2790-4866-911D-2E1588DF5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59" y="4517731"/>
            <a:ext cx="12157773" cy="494218"/>
            <a:chOff x="18956" y="5952517"/>
            <a:chExt cx="12157773" cy="494218"/>
          </a:xfrm>
          <a:solidFill>
            <a:schemeClr val="bg2">
              <a:lumMod val="90000"/>
            </a:schemeClr>
          </a:solidFill>
        </p:grpSpPr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DAB74ACE-7603-4829-88FE-C3C2B05EB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DE3E37A0-8723-42F4-9435-F06BD0191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0C5FE567-8965-4799-B1E6-8A6E1A848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BA3FF2FD-6394-4F97-B186-BD4A98C61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1A361C9F-AD97-4338-B557-8766AFD03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F4FAA936-A80F-43B5-8A7D-17CC7CF77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21246F32-1BA7-40E4-9AF9-CA517D44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C18EE8CE-BCF9-4C64-B335-C7830B03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64AC2B2B-568F-4175-8D84-AD8F6B563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D9C6CF5C-8CF6-4274-86E0-CAF4A31F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3BFC56A2-55B3-432A-BD3B-4B2423A6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BB036CEA-B307-404A-89D6-9414F417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CB37E5F5-B903-4611-A739-0B7FBE851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B1012F2B-A8F1-4FD5-8E6F-1CC97D0A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8" name="Freeform 52">
              <a:extLst>
                <a:ext uri="{FF2B5EF4-FFF2-40B4-BE49-F238E27FC236}">
                  <a16:creationId xmlns:a16="http://schemas.microsoft.com/office/drawing/2014/main" id="{C04C6E0B-838E-4B10-91CA-29C49838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Freeform 53">
              <a:extLst>
                <a:ext uri="{FF2B5EF4-FFF2-40B4-BE49-F238E27FC236}">
                  <a16:creationId xmlns:a16="http://schemas.microsoft.com/office/drawing/2014/main" id="{15D6CFEB-4FC5-45C3-8BDF-95EAD1ED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Freeform 54">
              <a:extLst>
                <a:ext uri="{FF2B5EF4-FFF2-40B4-BE49-F238E27FC236}">
                  <a16:creationId xmlns:a16="http://schemas.microsoft.com/office/drawing/2014/main" id="{EA8E01BA-7055-4707-906A-F08E2E25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1" name="Freeform 55">
              <a:extLst>
                <a:ext uri="{FF2B5EF4-FFF2-40B4-BE49-F238E27FC236}">
                  <a16:creationId xmlns:a16="http://schemas.microsoft.com/office/drawing/2014/main" id="{CDA2DE76-0D5E-4F6F-95E7-508B725F8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2" name="Freeform 56">
              <a:extLst>
                <a:ext uri="{FF2B5EF4-FFF2-40B4-BE49-F238E27FC236}">
                  <a16:creationId xmlns:a16="http://schemas.microsoft.com/office/drawing/2014/main" id="{669578C5-3D06-4B77-A897-A014B441B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Freeform 57">
              <a:extLst>
                <a:ext uri="{FF2B5EF4-FFF2-40B4-BE49-F238E27FC236}">
                  <a16:creationId xmlns:a16="http://schemas.microsoft.com/office/drawing/2014/main" id="{85AA3005-AAD0-4587-B352-ECD937D6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4" name="Freeform 59">
              <a:extLst>
                <a:ext uri="{FF2B5EF4-FFF2-40B4-BE49-F238E27FC236}">
                  <a16:creationId xmlns:a16="http://schemas.microsoft.com/office/drawing/2014/main" id="{B4E9730F-E8B1-4F7C-BA99-3B3016F10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Freeform 60">
              <a:extLst>
                <a:ext uri="{FF2B5EF4-FFF2-40B4-BE49-F238E27FC236}">
                  <a16:creationId xmlns:a16="http://schemas.microsoft.com/office/drawing/2014/main" id="{A8922D05-C325-4918-84E6-1C62AD7BE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Freeform 61">
              <a:extLst>
                <a:ext uri="{FF2B5EF4-FFF2-40B4-BE49-F238E27FC236}">
                  <a16:creationId xmlns:a16="http://schemas.microsoft.com/office/drawing/2014/main" id="{38DD42E8-8604-45E3-99FE-72D479AF2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2E946C70-11C9-4C85-BE3B-1149117F3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48F637C4-CFB7-4421-9DAB-6730244B2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6E137FD9-DCB4-4E5A-960B-350C3627E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9DCD8437-9BFD-44B4-AAC8-75388190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C9EEBF9B-D5F1-4EE3-A46A-A5A5E396A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3A77B17D-E4D2-444B-8D75-F0171A3E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5FDB9442-6054-49E2-948E-D30AD9E0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3E1DF8B7-7CB2-4181-8525-4EE2D5D9E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4B3B2382-7947-4BAF-BF2F-830393F8E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AC95E7F5-BA75-4053-AC8F-81ACC4262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8D431126-FDB6-42AF-BC9E-58E4C417B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4AA2BE9B-BD88-4958-B98E-7363A0FD5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Freeform 25">
              <a:extLst>
                <a:ext uri="{FF2B5EF4-FFF2-40B4-BE49-F238E27FC236}">
                  <a16:creationId xmlns:a16="http://schemas.microsoft.com/office/drawing/2014/main" id="{BA18EADE-8501-4251-ADCD-EB02B73DF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D1886B2F-FFB5-4032-A012-EAE8464D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" name="Freeform 31">
              <a:extLst>
                <a:ext uri="{FF2B5EF4-FFF2-40B4-BE49-F238E27FC236}">
                  <a16:creationId xmlns:a16="http://schemas.microsoft.com/office/drawing/2014/main" id="{65048464-3972-4F85-858C-BD0D6CC8A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9B136B45-B116-4EA4-802D-0D9EC238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" name="Freeform 33">
              <a:extLst>
                <a:ext uri="{FF2B5EF4-FFF2-40B4-BE49-F238E27FC236}">
                  <a16:creationId xmlns:a16="http://schemas.microsoft.com/office/drawing/2014/main" id="{F7DA7C34-DDA0-41AB-A47F-E981F63E2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" name="Freeform 34">
              <a:extLst>
                <a:ext uri="{FF2B5EF4-FFF2-40B4-BE49-F238E27FC236}">
                  <a16:creationId xmlns:a16="http://schemas.microsoft.com/office/drawing/2014/main" id="{BB16C09B-E126-49FC-B0C4-2CB43FA03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Freeform 35">
              <a:extLst>
                <a:ext uri="{FF2B5EF4-FFF2-40B4-BE49-F238E27FC236}">
                  <a16:creationId xmlns:a16="http://schemas.microsoft.com/office/drawing/2014/main" id="{A12A7CBF-E4C8-4085-88C3-03102FE46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6" name="Freeform 36">
              <a:extLst>
                <a:ext uri="{FF2B5EF4-FFF2-40B4-BE49-F238E27FC236}">
                  <a16:creationId xmlns:a16="http://schemas.microsoft.com/office/drawing/2014/main" id="{55CA9A4D-ABE6-426B-B7F0-F5B93334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7" name="Freeform 37">
              <a:extLst>
                <a:ext uri="{FF2B5EF4-FFF2-40B4-BE49-F238E27FC236}">
                  <a16:creationId xmlns:a16="http://schemas.microsoft.com/office/drawing/2014/main" id="{8A4F3A5B-B199-4716-ADF4-5E33A7C0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8" name="Freeform 38">
              <a:extLst>
                <a:ext uri="{FF2B5EF4-FFF2-40B4-BE49-F238E27FC236}">
                  <a16:creationId xmlns:a16="http://schemas.microsoft.com/office/drawing/2014/main" id="{5846F32E-5DDD-4AF4-BE1C-5F1A3FF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9" name="Freeform 39">
              <a:extLst>
                <a:ext uri="{FF2B5EF4-FFF2-40B4-BE49-F238E27FC236}">
                  <a16:creationId xmlns:a16="http://schemas.microsoft.com/office/drawing/2014/main" id="{AFE38B2F-69BC-4661-84A3-EA04CDC3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" name="Freeform 40">
              <a:extLst>
                <a:ext uri="{FF2B5EF4-FFF2-40B4-BE49-F238E27FC236}">
                  <a16:creationId xmlns:a16="http://schemas.microsoft.com/office/drawing/2014/main" id="{5CA6F12C-4208-48A6-B7B0-DD18CB399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1" name="Freeform 41">
              <a:extLst>
                <a:ext uri="{FF2B5EF4-FFF2-40B4-BE49-F238E27FC236}">
                  <a16:creationId xmlns:a16="http://schemas.microsoft.com/office/drawing/2014/main" id="{0F08EA53-C6C6-49F1-B8DA-E20FFD607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Freeform 42">
              <a:extLst>
                <a:ext uri="{FF2B5EF4-FFF2-40B4-BE49-F238E27FC236}">
                  <a16:creationId xmlns:a16="http://schemas.microsoft.com/office/drawing/2014/main" id="{6B6EA655-7497-4604-92DF-43CE7322E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" name="Freeform 44">
              <a:extLst>
                <a:ext uri="{FF2B5EF4-FFF2-40B4-BE49-F238E27FC236}">
                  <a16:creationId xmlns:a16="http://schemas.microsoft.com/office/drawing/2014/main" id="{082FFE9A-67C2-471A-AF37-ED9C238DB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4" name="Freeform 45">
              <a:extLst>
                <a:ext uri="{FF2B5EF4-FFF2-40B4-BE49-F238E27FC236}">
                  <a16:creationId xmlns:a16="http://schemas.microsoft.com/office/drawing/2014/main" id="{B0FD6176-7431-446D-91DB-56644A93C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5" name="Freeform 46">
              <a:extLst>
                <a:ext uri="{FF2B5EF4-FFF2-40B4-BE49-F238E27FC236}">
                  <a16:creationId xmlns:a16="http://schemas.microsoft.com/office/drawing/2014/main" id="{A46603FA-6405-410B-AD8A-3D75BE7A8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6" name="Freeform 47">
              <a:extLst>
                <a:ext uri="{FF2B5EF4-FFF2-40B4-BE49-F238E27FC236}">
                  <a16:creationId xmlns:a16="http://schemas.microsoft.com/office/drawing/2014/main" id="{6BE439BF-AE87-4F53-9DC9-72414AD1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7" name="Freeform 48">
              <a:extLst>
                <a:ext uri="{FF2B5EF4-FFF2-40B4-BE49-F238E27FC236}">
                  <a16:creationId xmlns:a16="http://schemas.microsoft.com/office/drawing/2014/main" id="{55C88911-7FE8-4196-8D02-DAB1B62D9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8" name="Freeform 49">
              <a:extLst>
                <a:ext uri="{FF2B5EF4-FFF2-40B4-BE49-F238E27FC236}">
                  <a16:creationId xmlns:a16="http://schemas.microsoft.com/office/drawing/2014/main" id="{BAD26C77-660F-4C9C-9A98-23404819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507A2021-3F23-43FC-AB0D-130B5759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0" name="Freeform 106">
              <a:extLst>
                <a:ext uri="{FF2B5EF4-FFF2-40B4-BE49-F238E27FC236}">
                  <a16:creationId xmlns:a16="http://schemas.microsoft.com/office/drawing/2014/main" id="{CB855C11-52EB-43D9-8831-1A26FCE12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1" name="Freeform 19">
              <a:extLst>
                <a:ext uri="{FF2B5EF4-FFF2-40B4-BE49-F238E27FC236}">
                  <a16:creationId xmlns:a16="http://schemas.microsoft.com/office/drawing/2014/main" id="{1A6AD416-1A17-49A9-8301-8C0A5A78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2" name="Freeform 20">
              <a:extLst>
                <a:ext uri="{FF2B5EF4-FFF2-40B4-BE49-F238E27FC236}">
                  <a16:creationId xmlns:a16="http://schemas.microsoft.com/office/drawing/2014/main" id="{F03687D9-14CC-461B-B4B5-907E10B6A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3" name="Freeform 26">
              <a:extLst>
                <a:ext uri="{FF2B5EF4-FFF2-40B4-BE49-F238E27FC236}">
                  <a16:creationId xmlns:a16="http://schemas.microsoft.com/office/drawing/2014/main" id="{FCC639BE-A7F9-46A2-955A-3ACA4545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4" name="Freeform 27">
              <a:extLst>
                <a:ext uri="{FF2B5EF4-FFF2-40B4-BE49-F238E27FC236}">
                  <a16:creationId xmlns:a16="http://schemas.microsoft.com/office/drawing/2014/main" id="{B3FED40E-A961-4D78-947A-5AC1BD51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5" name="Freeform 28">
              <a:extLst>
                <a:ext uri="{FF2B5EF4-FFF2-40B4-BE49-F238E27FC236}">
                  <a16:creationId xmlns:a16="http://schemas.microsoft.com/office/drawing/2014/main" id="{1445BCDF-9E07-46AD-A6B5-5BEFA223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6" name="Freeform 55">
              <a:extLst>
                <a:ext uri="{FF2B5EF4-FFF2-40B4-BE49-F238E27FC236}">
                  <a16:creationId xmlns:a16="http://schemas.microsoft.com/office/drawing/2014/main" id="{23324DC7-93D9-451A-9ABF-1B4D92BF2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7" name="Freeform 56">
              <a:extLst>
                <a:ext uri="{FF2B5EF4-FFF2-40B4-BE49-F238E27FC236}">
                  <a16:creationId xmlns:a16="http://schemas.microsoft.com/office/drawing/2014/main" id="{003474BA-A947-4598-96BB-BAACE241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8" name="Freeform 57">
              <a:extLst>
                <a:ext uri="{FF2B5EF4-FFF2-40B4-BE49-F238E27FC236}">
                  <a16:creationId xmlns:a16="http://schemas.microsoft.com/office/drawing/2014/main" id="{04426A72-0FD0-478F-AAC5-B49E14253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9" name="Freeform 60">
              <a:extLst>
                <a:ext uri="{FF2B5EF4-FFF2-40B4-BE49-F238E27FC236}">
                  <a16:creationId xmlns:a16="http://schemas.microsoft.com/office/drawing/2014/main" id="{17260BB0-9DCA-4927-89A5-1314AD40E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0" name="Freeform 61">
              <a:extLst>
                <a:ext uri="{FF2B5EF4-FFF2-40B4-BE49-F238E27FC236}">
                  <a16:creationId xmlns:a16="http://schemas.microsoft.com/office/drawing/2014/main" id="{F459656F-63AC-4FC7-8D12-282B9B0C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1" name="Freeform 5">
              <a:extLst>
                <a:ext uri="{FF2B5EF4-FFF2-40B4-BE49-F238E27FC236}">
                  <a16:creationId xmlns:a16="http://schemas.microsoft.com/office/drawing/2014/main" id="{5C345A48-BE33-4B10-AF97-207DC7E2C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2" name="Freeform 6">
              <a:extLst>
                <a:ext uri="{FF2B5EF4-FFF2-40B4-BE49-F238E27FC236}">
                  <a16:creationId xmlns:a16="http://schemas.microsoft.com/office/drawing/2014/main" id="{65503F74-3A89-46DD-AD4D-9BB164E25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" name="Freeform 7">
              <a:extLst>
                <a:ext uri="{FF2B5EF4-FFF2-40B4-BE49-F238E27FC236}">
                  <a16:creationId xmlns:a16="http://schemas.microsoft.com/office/drawing/2014/main" id="{5D8D4A6C-9C30-46E6-953F-8FFE2453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4" name="Freeform 8">
              <a:extLst>
                <a:ext uri="{FF2B5EF4-FFF2-40B4-BE49-F238E27FC236}">
                  <a16:creationId xmlns:a16="http://schemas.microsoft.com/office/drawing/2014/main" id="{844B12AB-BDBA-412B-8127-0671AB6BF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5" name="Freeform 9">
              <a:extLst>
                <a:ext uri="{FF2B5EF4-FFF2-40B4-BE49-F238E27FC236}">
                  <a16:creationId xmlns:a16="http://schemas.microsoft.com/office/drawing/2014/main" id="{84AE8FA4-8AC5-4D0E-9FF8-B6F6D961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6" name="Freeform 11">
              <a:extLst>
                <a:ext uri="{FF2B5EF4-FFF2-40B4-BE49-F238E27FC236}">
                  <a16:creationId xmlns:a16="http://schemas.microsoft.com/office/drawing/2014/main" id="{462515DF-512D-49E0-B5FE-637D9E35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7" name="Freeform 12">
              <a:extLst>
                <a:ext uri="{FF2B5EF4-FFF2-40B4-BE49-F238E27FC236}">
                  <a16:creationId xmlns:a16="http://schemas.microsoft.com/office/drawing/2014/main" id="{342CB8A0-096D-4A9F-B962-294DB670B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8" name="Freeform 13">
              <a:extLst>
                <a:ext uri="{FF2B5EF4-FFF2-40B4-BE49-F238E27FC236}">
                  <a16:creationId xmlns:a16="http://schemas.microsoft.com/office/drawing/2014/main" id="{6870353D-6B96-4946-8BB5-015BF6E6E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9" name="Freeform 14">
              <a:extLst>
                <a:ext uri="{FF2B5EF4-FFF2-40B4-BE49-F238E27FC236}">
                  <a16:creationId xmlns:a16="http://schemas.microsoft.com/office/drawing/2014/main" id="{20249E38-6114-4065-8836-941D6C55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0" name="Freeform 16">
              <a:extLst>
                <a:ext uri="{FF2B5EF4-FFF2-40B4-BE49-F238E27FC236}">
                  <a16:creationId xmlns:a16="http://schemas.microsoft.com/office/drawing/2014/main" id="{BDA5073D-3C1B-4779-8DEF-FD9CD5308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1" name="Freeform 17">
              <a:extLst>
                <a:ext uri="{FF2B5EF4-FFF2-40B4-BE49-F238E27FC236}">
                  <a16:creationId xmlns:a16="http://schemas.microsoft.com/office/drawing/2014/main" id="{79505220-ED85-46B5-A218-0991FA579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2" name="Freeform 21">
              <a:extLst>
                <a:ext uri="{FF2B5EF4-FFF2-40B4-BE49-F238E27FC236}">
                  <a16:creationId xmlns:a16="http://schemas.microsoft.com/office/drawing/2014/main" id="{A8513416-DF87-4A83-8026-AF40654BA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3" name="Freeform 25">
              <a:extLst>
                <a:ext uri="{FF2B5EF4-FFF2-40B4-BE49-F238E27FC236}">
                  <a16:creationId xmlns:a16="http://schemas.microsoft.com/office/drawing/2014/main" id="{AF0489C4-7984-4A49-9D02-ACE2DD3E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4" name="Freeform 29">
              <a:extLst>
                <a:ext uri="{FF2B5EF4-FFF2-40B4-BE49-F238E27FC236}">
                  <a16:creationId xmlns:a16="http://schemas.microsoft.com/office/drawing/2014/main" id="{3DB0DE7C-BF6D-4059-94C4-FD4D6E7BA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5" name="Freeform 31">
              <a:extLst>
                <a:ext uri="{FF2B5EF4-FFF2-40B4-BE49-F238E27FC236}">
                  <a16:creationId xmlns:a16="http://schemas.microsoft.com/office/drawing/2014/main" id="{5B58E23E-6D06-4F24-B6F8-98AE632C2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6" name="Freeform 32">
              <a:extLst>
                <a:ext uri="{FF2B5EF4-FFF2-40B4-BE49-F238E27FC236}">
                  <a16:creationId xmlns:a16="http://schemas.microsoft.com/office/drawing/2014/main" id="{7D87D95A-4B48-4140-BB5C-9A33AACBF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7" name="Freeform 33">
              <a:extLst>
                <a:ext uri="{FF2B5EF4-FFF2-40B4-BE49-F238E27FC236}">
                  <a16:creationId xmlns:a16="http://schemas.microsoft.com/office/drawing/2014/main" id="{6D78BEA4-B995-4BEC-A3B4-C580D646A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8" name="Freeform 34">
              <a:extLst>
                <a:ext uri="{FF2B5EF4-FFF2-40B4-BE49-F238E27FC236}">
                  <a16:creationId xmlns:a16="http://schemas.microsoft.com/office/drawing/2014/main" id="{C075F1AC-7155-4487-8B7A-0C74E2C65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9" name="Freeform 35">
              <a:extLst>
                <a:ext uri="{FF2B5EF4-FFF2-40B4-BE49-F238E27FC236}">
                  <a16:creationId xmlns:a16="http://schemas.microsoft.com/office/drawing/2014/main" id="{2923812A-0930-464A-B863-8232CDF9B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0" name="Freeform 36">
              <a:extLst>
                <a:ext uri="{FF2B5EF4-FFF2-40B4-BE49-F238E27FC236}">
                  <a16:creationId xmlns:a16="http://schemas.microsoft.com/office/drawing/2014/main" id="{5B22D5AF-1F95-4943-ADBD-50BF0DD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1" name="Freeform 37">
              <a:extLst>
                <a:ext uri="{FF2B5EF4-FFF2-40B4-BE49-F238E27FC236}">
                  <a16:creationId xmlns:a16="http://schemas.microsoft.com/office/drawing/2014/main" id="{09709304-5160-4325-BE4E-F970450FA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2" name="Freeform 38">
              <a:extLst>
                <a:ext uri="{FF2B5EF4-FFF2-40B4-BE49-F238E27FC236}">
                  <a16:creationId xmlns:a16="http://schemas.microsoft.com/office/drawing/2014/main" id="{6086BD94-D139-4DEE-9FB6-849360DAB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3" name="Freeform 39">
              <a:extLst>
                <a:ext uri="{FF2B5EF4-FFF2-40B4-BE49-F238E27FC236}">
                  <a16:creationId xmlns:a16="http://schemas.microsoft.com/office/drawing/2014/main" id="{84B8A4B1-C709-4864-851E-6A76DE4E5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4" name="Freeform 40">
              <a:extLst>
                <a:ext uri="{FF2B5EF4-FFF2-40B4-BE49-F238E27FC236}">
                  <a16:creationId xmlns:a16="http://schemas.microsoft.com/office/drawing/2014/main" id="{51183B3E-65BA-45BB-9238-E5553DA7E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5" name="Freeform 41">
              <a:extLst>
                <a:ext uri="{FF2B5EF4-FFF2-40B4-BE49-F238E27FC236}">
                  <a16:creationId xmlns:a16="http://schemas.microsoft.com/office/drawing/2014/main" id="{B456CBC6-D8DB-4226-8743-8355D0C1E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6" name="Freeform 42">
              <a:extLst>
                <a:ext uri="{FF2B5EF4-FFF2-40B4-BE49-F238E27FC236}">
                  <a16:creationId xmlns:a16="http://schemas.microsoft.com/office/drawing/2014/main" id="{2A43AE63-9201-415C-A88E-C52685BF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7" name="Freeform 44">
              <a:extLst>
                <a:ext uri="{FF2B5EF4-FFF2-40B4-BE49-F238E27FC236}">
                  <a16:creationId xmlns:a16="http://schemas.microsoft.com/office/drawing/2014/main" id="{0BB8C75E-6B9A-4E95-85CF-ACD2D2AD2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8" name="Freeform 45">
              <a:extLst>
                <a:ext uri="{FF2B5EF4-FFF2-40B4-BE49-F238E27FC236}">
                  <a16:creationId xmlns:a16="http://schemas.microsoft.com/office/drawing/2014/main" id="{F593E6EC-FB46-40CB-825C-C1305B1FB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9" name="Freeform 46">
              <a:extLst>
                <a:ext uri="{FF2B5EF4-FFF2-40B4-BE49-F238E27FC236}">
                  <a16:creationId xmlns:a16="http://schemas.microsoft.com/office/drawing/2014/main" id="{517F36F0-8630-4831-9057-6CA9B217B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0" name="Freeform 47">
              <a:extLst>
                <a:ext uri="{FF2B5EF4-FFF2-40B4-BE49-F238E27FC236}">
                  <a16:creationId xmlns:a16="http://schemas.microsoft.com/office/drawing/2014/main" id="{9614B5E6-3CE1-465E-8381-646179E1B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1" name="Freeform 48">
              <a:extLst>
                <a:ext uri="{FF2B5EF4-FFF2-40B4-BE49-F238E27FC236}">
                  <a16:creationId xmlns:a16="http://schemas.microsoft.com/office/drawing/2014/main" id="{5A40C31A-16AE-42C0-AC3B-52DCA2F5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2" name="Freeform 49">
              <a:extLst>
                <a:ext uri="{FF2B5EF4-FFF2-40B4-BE49-F238E27FC236}">
                  <a16:creationId xmlns:a16="http://schemas.microsoft.com/office/drawing/2014/main" id="{CE95CDB5-B8FA-431B-B9BE-7791AD92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8DEE9DC-FBC0-4598-9136-585DD1DF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5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8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0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2E702296-C979-4148-99DB-E5913F81F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C37BE43-110C-4BB0-8B49-D8C368930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18813"/>
            <a:ext cx="12192000" cy="256325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F2FD875-17F6-40DA-8E52-5568E04E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790894"/>
            <a:ext cx="9972478" cy="10757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Efekt dodania nowej oceny</a:t>
            </a:r>
          </a:p>
        </p:txBody>
      </p:sp>
      <p:pic>
        <p:nvPicPr>
          <p:cNvPr id="8" name="Symbol zastępczy zawartości 7" descr="Obraz zawierający stół&#10;&#10;Opis wygenerowany automatycznie">
            <a:extLst>
              <a:ext uri="{FF2B5EF4-FFF2-40B4-BE49-F238E27FC236}">
                <a16:creationId xmlns:a16="http://schemas.microsoft.com/office/drawing/2014/main" id="{4E2C4BA1-85F4-45BE-8EA8-95176167AC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63" y="857099"/>
            <a:ext cx="4883283" cy="2746847"/>
          </a:xfrm>
          <a:prstGeom prst="rect">
            <a:avLst/>
          </a:prstGeom>
        </p:spPr>
      </p:pic>
      <p:pic>
        <p:nvPicPr>
          <p:cNvPr id="6" name="Symbol zastępczy zawartości 5" descr="Obraz zawierający stół&#10;&#10;Opis wygenerowany automatycznie">
            <a:extLst>
              <a:ext uri="{FF2B5EF4-FFF2-40B4-BE49-F238E27FC236}">
                <a16:creationId xmlns:a16="http://schemas.microsoft.com/office/drawing/2014/main" id="{48D5E435-8D50-4AC0-8BA2-90F19A637B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877" y="874221"/>
            <a:ext cx="4927079" cy="2746847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5A9A51B5-7383-4F9E-B8A0-B893EA535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0" y="4035487"/>
            <a:ext cx="12186405" cy="599027"/>
            <a:chOff x="5599" y="4035487"/>
            <a:chExt cx="12243348" cy="599027"/>
          </a:xfrm>
        </p:grpSpPr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C0461191-24F1-4F93-9F02-3A7569159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38465" y="446886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5">
              <a:extLst>
                <a:ext uri="{FF2B5EF4-FFF2-40B4-BE49-F238E27FC236}">
                  <a16:creationId xmlns:a16="http://schemas.microsoft.com/office/drawing/2014/main" id="{647E3387-CFC9-4C36-A79D-939BC578F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4027" y="404067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6">
              <a:extLst>
                <a:ext uri="{FF2B5EF4-FFF2-40B4-BE49-F238E27FC236}">
                  <a16:creationId xmlns:a16="http://schemas.microsoft.com/office/drawing/2014/main" id="{D2878C78-786C-4185-95DB-51B633DDB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290" y="405210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7">
              <a:extLst>
                <a:ext uri="{FF2B5EF4-FFF2-40B4-BE49-F238E27FC236}">
                  <a16:creationId xmlns:a16="http://schemas.microsoft.com/office/drawing/2014/main" id="{8828D5AD-323B-4750-A953-44E8C61F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04165" y="41288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8">
              <a:extLst>
                <a:ext uri="{FF2B5EF4-FFF2-40B4-BE49-F238E27FC236}">
                  <a16:creationId xmlns:a16="http://schemas.microsoft.com/office/drawing/2014/main" id="{4BA20396-483D-478A-A01F-741A3B3E7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9517" y="406434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9">
              <a:extLst>
                <a:ext uri="{FF2B5EF4-FFF2-40B4-BE49-F238E27FC236}">
                  <a16:creationId xmlns:a16="http://schemas.microsoft.com/office/drawing/2014/main" id="{13E2350F-1CAC-4607-AECF-1E0F5BAC1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71592" y="406760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0">
              <a:extLst>
                <a:ext uri="{FF2B5EF4-FFF2-40B4-BE49-F238E27FC236}">
                  <a16:creationId xmlns:a16="http://schemas.microsoft.com/office/drawing/2014/main" id="{720523B9-96EA-403E-82F6-0E83F2455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568" y="406935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11">
              <a:extLst>
                <a:ext uri="{FF2B5EF4-FFF2-40B4-BE49-F238E27FC236}">
                  <a16:creationId xmlns:a16="http://schemas.microsoft.com/office/drawing/2014/main" id="{A95DEB16-3E2C-4BF9-8EE9-8E3F574B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2831" y="407984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2">
              <a:extLst>
                <a:ext uri="{FF2B5EF4-FFF2-40B4-BE49-F238E27FC236}">
                  <a16:creationId xmlns:a16="http://schemas.microsoft.com/office/drawing/2014/main" id="{AA2E0BA7-F0E4-40AA-9B35-12E83B30B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0890" y="403548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2">
              <a:extLst>
                <a:ext uri="{FF2B5EF4-FFF2-40B4-BE49-F238E27FC236}">
                  <a16:creationId xmlns:a16="http://schemas.microsoft.com/office/drawing/2014/main" id="{B8082459-F7E7-47A5-8276-B27DE8C30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7982" y="4369565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23">
              <a:extLst>
                <a:ext uri="{FF2B5EF4-FFF2-40B4-BE49-F238E27FC236}">
                  <a16:creationId xmlns:a16="http://schemas.microsoft.com/office/drawing/2014/main" id="{6F19D410-1387-46D2-931C-9AF30DF7A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124" y="433896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0">
              <a:extLst>
                <a:ext uri="{FF2B5EF4-FFF2-40B4-BE49-F238E27FC236}">
                  <a16:creationId xmlns:a16="http://schemas.microsoft.com/office/drawing/2014/main" id="{EA4DF18E-30B5-4091-AB32-CF51DFC8D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3475" y="433580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31">
              <a:extLst>
                <a:ext uri="{FF2B5EF4-FFF2-40B4-BE49-F238E27FC236}">
                  <a16:creationId xmlns:a16="http://schemas.microsoft.com/office/drawing/2014/main" id="{36289BD7-CCB4-43B7-AAE0-6B8FBE4CF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8617" y="4366709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32">
              <a:extLst>
                <a:ext uri="{FF2B5EF4-FFF2-40B4-BE49-F238E27FC236}">
                  <a16:creationId xmlns:a16="http://schemas.microsoft.com/office/drawing/2014/main" id="{DAB2C40C-5E10-478A-BCDE-FC2F52109E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6093" y="440812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34">
              <a:extLst>
                <a:ext uri="{FF2B5EF4-FFF2-40B4-BE49-F238E27FC236}">
                  <a16:creationId xmlns:a16="http://schemas.microsoft.com/office/drawing/2014/main" id="{7A892338-8ED9-4DE0-A75A-BF19A9A5D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390" y="441409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5">
              <a:extLst>
                <a:ext uri="{FF2B5EF4-FFF2-40B4-BE49-F238E27FC236}">
                  <a16:creationId xmlns:a16="http://schemas.microsoft.com/office/drawing/2014/main" id="{7BB8150C-C46D-4281-8C03-8395775B0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430" y="432019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41">
              <a:extLst>
                <a:ext uri="{FF2B5EF4-FFF2-40B4-BE49-F238E27FC236}">
                  <a16:creationId xmlns:a16="http://schemas.microsoft.com/office/drawing/2014/main" id="{2CE23BC4-B0AA-44E5-A617-E0040C659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3320" y="439460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1">
              <a:extLst>
                <a:ext uri="{FF2B5EF4-FFF2-40B4-BE49-F238E27FC236}">
                  <a16:creationId xmlns:a16="http://schemas.microsoft.com/office/drawing/2014/main" id="{C81B95E2-C643-4757-8050-BF8EF162A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04818" y="4127559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2">
              <a:extLst>
                <a:ext uri="{FF2B5EF4-FFF2-40B4-BE49-F238E27FC236}">
                  <a16:creationId xmlns:a16="http://schemas.microsoft.com/office/drawing/2014/main" id="{B5B17008-DC4B-41DC-8EB3-8BAC57EC4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48939" y="406433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3">
              <a:extLst>
                <a:ext uri="{FF2B5EF4-FFF2-40B4-BE49-F238E27FC236}">
                  <a16:creationId xmlns:a16="http://schemas.microsoft.com/office/drawing/2014/main" id="{EC702AA8-E28A-4727-B8F6-EA0B0D663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0677" y="408689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4">
              <a:extLst>
                <a:ext uri="{FF2B5EF4-FFF2-40B4-BE49-F238E27FC236}">
                  <a16:creationId xmlns:a16="http://schemas.microsoft.com/office/drawing/2014/main" id="{17DB10F5-3A7F-41CA-96F1-9BB1F93FD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61384" y="417298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5">
              <a:extLst>
                <a:ext uri="{FF2B5EF4-FFF2-40B4-BE49-F238E27FC236}">
                  <a16:creationId xmlns:a16="http://schemas.microsoft.com/office/drawing/2014/main" id="{566E109F-8C79-4415-993C-B525C1CF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43753" y="411709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6">
              <a:extLst>
                <a:ext uri="{FF2B5EF4-FFF2-40B4-BE49-F238E27FC236}">
                  <a16:creationId xmlns:a16="http://schemas.microsoft.com/office/drawing/2014/main" id="{149474EF-211A-4D61-88FD-359A46161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62160" y="4123618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7">
              <a:extLst>
                <a:ext uri="{FF2B5EF4-FFF2-40B4-BE49-F238E27FC236}">
                  <a16:creationId xmlns:a16="http://schemas.microsoft.com/office/drawing/2014/main" id="{5F4BE1D2-FA48-405F-B386-2662223F6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55828" y="41260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8">
              <a:extLst>
                <a:ext uri="{FF2B5EF4-FFF2-40B4-BE49-F238E27FC236}">
                  <a16:creationId xmlns:a16="http://schemas.microsoft.com/office/drawing/2014/main" id="{D4B247B0-AA3B-4EFA-8B58-259EEE7D0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7420" y="412606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9">
              <a:extLst>
                <a:ext uri="{FF2B5EF4-FFF2-40B4-BE49-F238E27FC236}">
                  <a16:creationId xmlns:a16="http://schemas.microsoft.com/office/drawing/2014/main" id="{0A4A8E3E-9B23-487D-A3E4-AECF6C604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30605" y="412606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0">
              <a:extLst>
                <a:ext uri="{FF2B5EF4-FFF2-40B4-BE49-F238E27FC236}">
                  <a16:creationId xmlns:a16="http://schemas.microsoft.com/office/drawing/2014/main" id="{C99F5486-8114-4644-9E49-BC52B496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82953" y="412606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1">
              <a:extLst>
                <a:ext uri="{FF2B5EF4-FFF2-40B4-BE49-F238E27FC236}">
                  <a16:creationId xmlns:a16="http://schemas.microsoft.com/office/drawing/2014/main" id="{B8C092FE-6E48-4672-BC3B-47C0994B0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80166" y="4132595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2">
              <a:extLst>
                <a:ext uri="{FF2B5EF4-FFF2-40B4-BE49-F238E27FC236}">
                  <a16:creationId xmlns:a16="http://schemas.microsoft.com/office/drawing/2014/main" id="{D30F8245-62F2-4C99-BB58-02D6D72AB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40358" y="413590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3">
              <a:extLst>
                <a:ext uri="{FF2B5EF4-FFF2-40B4-BE49-F238E27FC236}">
                  <a16:creationId xmlns:a16="http://schemas.microsoft.com/office/drawing/2014/main" id="{491D8A6C-874C-453C-A072-9D57207D3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20251" y="41415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4">
              <a:extLst>
                <a:ext uri="{FF2B5EF4-FFF2-40B4-BE49-F238E27FC236}">
                  <a16:creationId xmlns:a16="http://schemas.microsoft.com/office/drawing/2014/main" id="{84286354-D3E3-41D5-96A6-818348191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9517" y="414157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13">
              <a:extLst>
                <a:ext uri="{FF2B5EF4-FFF2-40B4-BE49-F238E27FC236}">
                  <a16:creationId xmlns:a16="http://schemas.microsoft.com/office/drawing/2014/main" id="{F113CDFD-9A63-479C-A846-77687BAF0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7738" y="4187267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4">
              <a:extLst>
                <a:ext uri="{FF2B5EF4-FFF2-40B4-BE49-F238E27FC236}">
                  <a16:creationId xmlns:a16="http://schemas.microsoft.com/office/drawing/2014/main" id="{7772F333-FB87-43A1-A3E6-3F20FFF0F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24192" y="418726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5">
              <a:extLst>
                <a:ext uri="{FF2B5EF4-FFF2-40B4-BE49-F238E27FC236}">
                  <a16:creationId xmlns:a16="http://schemas.microsoft.com/office/drawing/2014/main" id="{7C0A9DC1-0463-467F-A613-32FF2AB2E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87046" y="41929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7">
              <a:extLst>
                <a:ext uri="{FF2B5EF4-FFF2-40B4-BE49-F238E27FC236}">
                  <a16:creationId xmlns:a16="http://schemas.microsoft.com/office/drawing/2014/main" id="{A6A2784A-9AA4-49CF-8F46-E93C97D9E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2283" y="420522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8">
              <a:extLst>
                <a:ext uri="{FF2B5EF4-FFF2-40B4-BE49-F238E27FC236}">
                  <a16:creationId xmlns:a16="http://schemas.microsoft.com/office/drawing/2014/main" id="{BC9997F6-3D93-4FAA-B608-2BF9C701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43227" y="420848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9">
              <a:extLst>
                <a:ext uri="{FF2B5EF4-FFF2-40B4-BE49-F238E27FC236}">
                  <a16:creationId xmlns:a16="http://schemas.microsoft.com/office/drawing/2014/main" id="{DC2EF84C-B519-485A-82F0-198ED62A0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59792" y="4149209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20">
              <a:extLst>
                <a:ext uri="{FF2B5EF4-FFF2-40B4-BE49-F238E27FC236}">
                  <a16:creationId xmlns:a16="http://schemas.microsoft.com/office/drawing/2014/main" id="{BDB9DC46-CFA0-4B54-A026-4A18BED3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28456" y="445116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21">
              <a:extLst>
                <a:ext uri="{FF2B5EF4-FFF2-40B4-BE49-F238E27FC236}">
                  <a16:creationId xmlns:a16="http://schemas.microsoft.com/office/drawing/2014/main" id="{86614BEE-B27B-4E12-860D-A4A311855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42666" y="446215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25">
              <a:extLst>
                <a:ext uri="{FF2B5EF4-FFF2-40B4-BE49-F238E27FC236}">
                  <a16:creationId xmlns:a16="http://schemas.microsoft.com/office/drawing/2014/main" id="{C3AA3BD2-4B90-4009-9AEF-523CD6097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9621" y="4440265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6">
              <a:extLst>
                <a:ext uri="{FF2B5EF4-FFF2-40B4-BE49-F238E27FC236}">
                  <a16:creationId xmlns:a16="http://schemas.microsoft.com/office/drawing/2014/main" id="{17E0D1C9-9085-42E2-A7D5-AFE4E8143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6433" y="4452099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27">
              <a:extLst>
                <a:ext uri="{FF2B5EF4-FFF2-40B4-BE49-F238E27FC236}">
                  <a16:creationId xmlns:a16="http://schemas.microsoft.com/office/drawing/2014/main" id="{1E6F70D7-1EF4-4963-AA44-9E69E204E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1217" y="4452098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28">
              <a:extLst>
                <a:ext uri="{FF2B5EF4-FFF2-40B4-BE49-F238E27FC236}">
                  <a16:creationId xmlns:a16="http://schemas.microsoft.com/office/drawing/2014/main" id="{BC10A3D0-5701-4F5C-AA52-80B5EF5C2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58407" y="445536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9">
              <a:extLst>
                <a:ext uri="{FF2B5EF4-FFF2-40B4-BE49-F238E27FC236}">
                  <a16:creationId xmlns:a16="http://schemas.microsoft.com/office/drawing/2014/main" id="{3B20264E-BA61-487E-8D88-337EE841C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6203" y="445536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33">
              <a:extLst>
                <a:ext uri="{FF2B5EF4-FFF2-40B4-BE49-F238E27FC236}">
                  <a16:creationId xmlns:a16="http://schemas.microsoft.com/office/drawing/2014/main" id="{3322FBB4-6B22-4E63-9CC8-04663BBF3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13019" y="446433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36">
              <a:extLst>
                <a:ext uri="{FF2B5EF4-FFF2-40B4-BE49-F238E27FC236}">
                  <a16:creationId xmlns:a16="http://schemas.microsoft.com/office/drawing/2014/main" id="{7A117676-0DC5-4BD8-8CE6-E08E066FA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74116" y="4476205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7">
              <a:extLst>
                <a:ext uri="{FF2B5EF4-FFF2-40B4-BE49-F238E27FC236}">
                  <a16:creationId xmlns:a16="http://schemas.microsoft.com/office/drawing/2014/main" id="{77D55ADC-16B9-4A44-8D85-7D7DA15A8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4235" y="447984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38">
              <a:extLst>
                <a:ext uri="{FF2B5EF4-FFF2-40B4-BE49-F238E27FC236}">
                  <a16:creationId xmlns:a16="http://schemas.microsoft.com/office/drawing/2014/main" id="{FF9BC36F-D6E8-40D5-9402-5BA4411F8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21678" y="4482292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9">
              <a:extLst>
                <a:ext uri="{FF2B5EF4-FFF2-40B4-BE49-F238E27FC236}">
                  <a16:creationId xmlns:a16="http://schemas.microsoft.com/office/drawing/2014/main" id="{7584B240-17A2-48DA-85C8-341F66C4F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43226" y="44888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40">
              <a:extLst>
                <a:ext uri="{FF2B5EF4-FFF2-40B4-BE49-F238E27FC236}">
                  <a16:creationId xmlns:a16="http://schemas.microsoft.com/office/drawing/2014/main" id="{0219C4FC-2CB5-427F-9F33-A5834892D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01217" y="4492083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42">
              <a:extLst>
                <a:ext uri="{FF2B5EF4-FFF2-40B4-BE49-F238E27FC236}">
                  <a16:creationId xmlns:a16="http://schemas.microsoft.com/office/drawing/2014/main" id="{5FBF0933-FF5E-4321-8D3C-7413462845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71778" y="4519012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43">
              <a:extLst>
                <a:ext uri="{FF2B5EF4-FFF2-40B4-BE49-F238E27FC236}">
                  <a16:creationId xmlns:a16="http://schemas.microsoft.com/office/drawing/2014/main" id="{2E6D589C-D9A5-4C27-BC99-0C870912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98847" y="4522275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44">
              <a:extLst>
                <a:ext uri="{FF2B5EF4-FFF2-40B4-BE49-F238E27FC236}">
                  <a16:creationId xmlns:a16="http://schemas.microsoft.com/office/drawing/2014/main" id="{3AAE79CE-A9F5-4091-9EDD-9AF18D24C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67356" y="451901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45">
              <a:extLst>
                <a:ext uri="{FF2B5EF4-FFF2-40B4-BE49-F238E27FC236}">
                  <a16:creationId xmlns:a16="http://schemas.microsoft.com/office/drawing/2014/main" id="{CE22994F-D03D-486A-94FA-E2E9600B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77377" y="452472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8">
              <a:extLst>
                <a:ext uri="{FF2B5EF4-FFF2-40B4-BE49-F238E27FC236}">
                  <a16:creationId xmlns:a16="http://schemas.microsoft.com/office/drawing/2014/main" id="{56F69BEC-67A6-49BE-A79B-DEA26A0E3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32868" y="448270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8">
              <a:extLst>
                <a:ext uri="{FF2B5EF4-FFF2-40B4-BE49-F238E27FC236}">
                  <a16:creationId xmlns:a16="http://schemas.microsoft.com/office/drawing/2014/main" id="{88D8A28F-787E-49C5-9C34-A45005933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617" y="404488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6">
              <a:extLst>
                <a:ext uri="{FF2B5EF4-FFF2-40B4-BE49-F238E27FC236}">
                  <a16:creationId xmlns:a16="http://schemas.microsoft.com/office/drawing/2014/main" id="{B53BF6C7-F3D6-4D39-982E-0DFCD298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99" y="42593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20">
              <a:extLst>
                <a:ext uri="{FF2B5EF4-FFF2-40B4-BE49-F238E27FC236}">
                  <a16:creationId xmlns:a16="http://schemas.microsoft.com/office/drawing/2014/main" id="{F3A1BAD8-46B2-4396-90A4-64A57678D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3123" y="414502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0">
              <a:extLst>
                <a:ext uri="{FF2B5EF4-FFF2-40B4-BE49-F238E27FC236}">
                  <a16:creationId xmlns:a16="http://schemas.microsoft.com/office/drawing/2014/main" id="{F125F85A-F814-477D-8262-DFECF4A83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25006" y="415381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25">
              <a:extLst>
                <a:ext uri="{FF2B5EF4-FFF2-40B4-BE49-F238E27FC236}">
                  <a16:creationId xmlns:a16="http://schemas.microsoft.com/office/drawing/2014/main" id="{53C51890-08DF-4F68-9B7D-A45FCB585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34269" y="4433273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7">
              <a:extLst>
                <a:ext uri="{FF2B5EF4-FFF2-40B4-BE49-F238E27FC236}">
                  <a16:creationId xmlns:a16="http://schemas.microsoft.com/office/drawing/2014/main" id="{EB408F99-70FB-45E9-88B0-285350808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866" y="416564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">
              <a:extLst>
                <a:ext uri="{FF2B5EF4-FFF2-40B4-BE49-F238E27FC236}">
                  <a16:creationId xmlns:a16="http://schemas.microsoft.com/office/drawing/2014/main" id="{76738844-B284-4A1A-9BB9-1C78E5437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9087" y="4392994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05">
              <a:extLst>
                <a:ext uri="{FF2B5EF4-FFF2-40B4-BE49-F238E27FC236}">
                  <a16:creationId xmlns:a16="http://schemas.microsoft.com/office/drawing/2014/main" id="{78AF8CED-F114-4A7F-9EAA-D7737BCE3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84237" y="419832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6">
              <a:extLst>
                <a:ext uri="{FF2B5EF4-FFF2-40B4-BE49-F238E27FC236}">
                  <a16:creationId xmlns:a16="http://schemas.microsoft.com/office/drawing/2014/main" id="{81F4134F-0B75-4813-893C-1EFF16A2F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35763" y="415291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7">
              <a:extLst>
                <a:ext uri="{FF2B5EF4-FFF2-40B4-BE49-F238E27FC236}">
                  <a16:creationId xmlns:a16="http://schemas.microsoft.com/office/drawing/2014/main" id="{407BA83B-BDC4-46FA-A643-0A46519AC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63638" y="422961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08">
              <a:extLst>
                <a:ext uri="{FF2B5EF4-FFF2-40B4-BE49-F238E27FC236}">
                  <a16:creationId xmlns:a16="http://schemas.microsoft.com/office/drawing/2014/main" id="{F0C37DE0-0363-410F-A6E2-30007F3EC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8990" y="416515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9">
              <a:extLst>
                <a:ext uri="{FF2B5EF4-FFF2-40B4-BE49-F238E27FC236}">
                  <a16:creationId xmlns:a16="http://schemas.microsoft.com/office/drawing/2014/main" id="{E6F9E65F-176D-43BE-87C4-FBC65C1CD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40505" y="419780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0">
              <a:extLst>
                <a:ext uri="{FF2B5EF4-FFF2-40B4-BE49-F238E27FC236}">
                  <a16:creationId xmlns:a16="http://schemas.microsoft.com/office/drawing/2014/main" id="{4EAB9AD4-661B-47AE-B073-C1A9F8BE5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7174" y="417016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1">
              <a:extLst>
                <a:ext uri="{FF2B5EF4-FFF2-40B4-BE49-F238E27FC236}">
                  <a16:creationId xmlns:a16="http://schemas.microsoft.com/office/drawing/2014/main" id="{DBBC46DC-42BB-4694-9526-8BA648571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72304" y="418066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2">
              <a:extLst>
                <a:ext uri="{FF2B5EF4-FFF2-40B4-BE49-F238E27FC236}">
                  <a16:creationId xmlns:a16="http://schemas.microsoft.com/office/drawing/2014/main" id="{54395EF3-155B-4EFF-B95A-F92A74FC0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57475" y="416841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2">
              <a:extLst>
                <a:ext uri="{FF2B5EF4-FFF2-40B4-BE49-F238E27FC236}">
                  <a16:creationId xmlns:a16="http://schemas.microsoft.com/office/drawing/2014/main" id="{66171B31-CAD6-482C-A77B-42135D40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17460" y="448270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0">
              <a:extLst>
                <a:ext uri="{FF2B5EF4-FFF2-40B4-BE49-F238E27FC236}">
                  <a16:creationId xmlns:a16="http://schemas.microsoft.com/office/drawing/2014/main" id="{CF2FFA42-E251-47CD-9B07-E14AB1716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55652" y="4485962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1">
              <a:extLst>
                <a:ext uri="{FF2B5EF4-FFF2-40B4-BE49-F238E27FC236}">
                  <a16:creationId xmlns:a16="http://schemas.microsoft.com/office/drawing/2014/main" id="{E0179420-5731-458F-B4C1-F9643AD30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89079" y="446923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2">
              <a:extLst>
                <a:ext uri="{FF2B5EF4-FFF2-40B4-BE49-F238E27FC236}">
                  <a16:creationId xmlns:a16="http://schemas.microsoft.com/office/drawing/2014/main" id="{CAC9BD3C-759D-4A6C-BE6A-DE195B7FD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45566" y="450894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4">
              <a:extLst>
                <a:ext uri="{FF2B5EF4-FFF2-40B4-BE49-F238E27FC236}">
                  <a16:creationId xmlns:a16="http://schemas.microsoft.com/office/drawing/2014/main" id="{821D69E2-9C40-4B03-BD90-461F86EA5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41863" y="451491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35">
              <a:extLst>
                <a:ext uri="{FF2B5EF4-FFF2-40B4-BE49-F238E27FC236}">
                  <a16:creationId xmlns:a16="http://schemas.microsoft.com/office/drawing/2014/main" id="{14A067AA-4049-4252-955A-09AB6E163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03010" y="448758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1">
              <a:extLst>
                <a:ext uri="{FF2B5EF4-FFF2-40B4-BE49-F238E27FC236}">
                  <a16:creationId xmlns:a16="http://schemas.microsoft.com/office/drawing/2014/main" id="{D492653B-CD03-487E-817C-C7ABD08ED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70370" y="447130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91">
              <a:extLst>
                <a:ext uri="{FF2B5EF4-FFF2-40B4-BE49-F238E27FC236}">
                  <a16:creationId xmlns:a16="http://schemas.microsoft.com/office/drawing/2014/main" id="{A8A7DA15-ECD2-40DC-B47A-8DFEF8662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64291" y="422837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92">
              <a:extLst>
                <a:ext uri="{FF2B5EF4-FFF2-40B4-BE49-F238E27FC236}">
                  <a16:creationId xmlns:a16="http://schemas.microsoft.com/office/drawing/2014/main" id="{5270AE32-C036-4ABA-A28A-8BDF16A34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08412" y="416515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93">
              <a:extLst>
                <a:ext uri="{FF2B5EF4-FFF2-40B4-BE49-F238E27FC236}">
                  <a16:creationId xmlns:a16="http://schemas.microsoft.com/office/drawing/2014/main" id="{BD78EB4C-3276-473A-8AAC-2AA6DEEC8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34050" y="418756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4">
              <a:extLst>
                <a:ext uri="{FF2B5EF4-FFF2-40B4-BE49-F238E27FC236}">
                  <a16:creationId xmlns:a16="http://schemas.microsoft.com/office/drawing/2014/main" id="{4C4AD0D0-79C3-4D58-9028-2B957623D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0857" y="422599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5">
              <a:extLst>
                <a:ext uri="{FF2B5EF4-FFF2-40B4-BE49-F238E27FC236}">
                  <a16:creationId xmlns:a16="http://schemas.microsoft.com/office/drawing/2014/main" id="{BFCD6DC4-AF58-4A64-8DCB-5BD58DFA1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03226" y="41700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6">
              <a:extLst>
                <a:ext uri="{FF2B5EF4-FFF2-40B4-BE49-F238E27FC236}">
                  <a16:creationId xmlns:a16="http://schemas.microsoft.com/office/drawing/2014/main" id="{ECE83EA9-F58D-452D-B8FD-6893B61C7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21633" y="417662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7">
              <a:extLst>
                <a:ext uri="{FF2B5EF4-FFF2-40B4-BE49-F238E27FC236}">
                  <a16:creationId xmlns:a16="http://schemas.microsoft.com/office/drawing/2014/main" id="{0E47C341-DBCD-4B50-BA3E-BA1766E8F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5301" y="417907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8">
              <a:extLst>
                <a:ext uri="{FF2B5EF4-FFF2-40B4-BE49-F238E27FC236}">
                  <a16:creationId xmlns:a16="http://schemas.microsoft.com/office/drawing/2014/main" id="{77E5DE6C-50A8-421E-9A34-E9122E2D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6893" y="417907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9">
              <a:extLst>
                <a:ext uri="{FF2B5EF4-FFF2-40B4-BE49-F238E27FC236}">
                  <a16:creationId xmlns:a16="http://schemas.microsoft.com/office/drawing/2014/main" id="{56DC8E20-D76C-4E6D-8346-4BBCB80E0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90078" y="417906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00">
              <a:extLst>
                <a:ext uri="{FF2B5EF4-FFF2-40B4-BE49-F238E27FC236}">
                  <a16:creationId xmlns:a16="http://schemas.microsoft.com/office/drawing/2014/main" id="{9F8FBEA6-0AAC-4A0C-9D6A-BF5F5BB30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42426" y="417906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01">
              <a:extLst>
                <a:ext uri="{FF2B5EF4-FFF2-40B4-BE49-F238E27FC236}">
                  <a16:creationId xmlns:a16="http://schemas.microsoft.com/office/drawing/2014/main" id="{F48C8948-1728-44FC-AB88-5BF4099A8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39639" y="418559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04">
              <a:extLst>
                <a:ext uri="{FF2B5EF4-FFF2-40B4-BE49-F238E27FC236}">
                  <a16:creationId xmlns:a16="http://schemas.microsoft.com/office/drawing/2014/main" id="{3C00F0D0-A2FD-432B-A5AA-424BCFD3F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8990" y="424238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13">
              <a:extLst>
                <a:ext uri="{FF2B5EF4-FFF2-40B4-BE49-F238E27FC236}">
                  <a16:creationId xmlns:a16="http://schemas.microsoft.com/office/drawing/2014/main" id="{BDC2CC1B-9413-40CD-9802-397011A62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7211" y="424027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14">
              <a:extLst>
                <a:ext uri="{FF2B5EF4-FFF2-40B4-BE49-F238E27FC236}">
                  <a16:creationId xmlns:a16="http://schemas.microsoft.com/office/drawing/2014/main" id="{6C92AAFB-3AC6-4FC4-92F0-AB55F797D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83665" y="424027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15">
              <a:extLst>
                <a:ext uri="{FF2B5EF4-FFF2-40B4-BE49-F238E27FC236}">
                  <a16:creationId xmlns:a16="http://schemas.microsoft.com/office/drawing/2014/main" id="{7F22BDEC-7BA5-40F9-84C0-1BDC961F6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6519" y="424598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20">
              <a:extLst>
                <a:ext uri="{FF2B5EF4-FFF2-40B4-BE49-F238E27FC236}">
                  <a16:creationId xmlns:a16="http://schemas.microsoft.com/office/drawing/2014/main" id="{A3525B15-C557-4F40-9185-EF5241262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7231" y="440319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21">
              <a:extLst>
                <a:ext uri="{FF2B5EF4-FFF2-40B4-BE49-F238E27FC236}">
                  <a16:creationId xmlns:a16="http://schemas.microsoft.com/office/drawing/2014/main" id="{72DC9B9F-0878-4A41-AAB5-5A1EC70EB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93080" y="4426415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25">
              <a:extLst>
                <a:ext uri="{FF2B5EF4-FFF2-40B4-BE49-F238E27FC236}">
                  <a16:creationId xmlns:a16="http://schemas.microsoft.com/office/drawing/2014/main" id="{32E9E717-B03F-444F-AFA5-15812F309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79094" y="454107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26">
              <a:extLst>
                <a:ext uri="{FF2B5EF4-FFF2-40B4-BE49-F238E27FC236}">
                  <a16:creationId xmlns:a16="http://schemas.microsoft.com/office/drawing/2014/main" id="{5D756BA2-03B8-40F6-9169-BC3709C2A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5906" y="4433388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27">
              <a:extLst>
                <a:ext uri="{FF2B5EF4-FFF2-40B4-BE49-F238E27FC236}">
                  <a16:creationId xmlns:a16="http://schemas.microsoft.com/office/drawing/2014/main" id="{42BD4CAB-3F28-4236-8BFB-FBF5C61D2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0690" y="44333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28">
              <a:extLst>
                <a:ext uri="{FF2B5EF4-FFF2-40B4-BE49-F238E27FC236}">
                  <a16:creationId xmlns:a16="http://schemas.microsoft.com/office/drawing/2014/main" id="{4964135B-83FA-4752-B51F-4CFD602E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17880" y="453227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29">
              <a:extLst>
                <a:ext uri="{FF2B5EF4-FFF2-40B4-BE49-F238E27FC236}">
                  <a16:creationId xmlns:a16="http://schemas.microsoft.com/office/drawing/2014/main" id="{F3C3490C-C80D-4EBD-B0FF-3442D00A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5676" y="4436650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33">
              <a:extLst>
                <a:ext uri="{FF2B5EF4-FFF2-40B4-BE49-F238E27FC236}">
                  <a16:creationId xmlns:a16="http://schemas.microsoft.com/office/drawing/2014/main" id="{753BA736-C0F4-4347-A2C2-8E04EE964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72492" y="4445628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36">
              <a:extLst>
                <a:ext uri="{FF2B5EF4-FFF2-40B4-BE49-F238E27FC236}">
                  <a16:creationId xmlns:a16="http://schemas.microsoft.com/office/drawing/2014/main" id="{CF428053-E04E-4393-A359-CA6B3A215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34498" y="449493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37">
              <a:extLst>
                <a:ext uri="{FF2B5EF4-FFF2-40B4-BE49-F238E27FC236}">
                  <a16:creationId xmlns:a16="http://schemas.microsoft.com/office/drawing/2014/main" id="{D13AE202-2FC6-43BE-A627-885299B6C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3708" y="4461132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38">
              <a:extLst>
                <a:ext uri="{FF2B5EF4-FFF2-40B4-BE49-F238E27FC236}">
                  <a16:creationId xmlns:a16="http://schemas.microsoft.com/office/drawing/2014/main" id="{C5E6661C-2D64-4582-9DE2-BB12642A7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81151" y="4463581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40">
              <a:extLst>
                <a:ext uri="{FF2B5EF4-FFF2-40B4-BE49-F238E27FC236}">
                  <a16:creationId xmlns:a16="http://schemas.microsoft.com/office/drawing/2014/main" id="{C23ABE2D-B41B-40A7-A361-A53B37AFB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60690" y="4473372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42">
              <a:extLst>
                <a:ext uri="{FF2B5EF4-FFF2-40B4-BE49-F238E27FC236}">
                  <a16:creationId xmlns:a16="http://schemas.microsoft.com/office/drawing/2014/main" id="{CE3296F5-7A30-4DB9-B08F-524BDDEB1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1251" y="4500301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25">
              <a:extLst>
                <a:ext uri="{FF2B5EF4-FFF2-40B4-BE49-F238E27FC236}">
                  <a16:creationId xmlns:a16="http://schemas.microsoft.com/office/drawing/2014/main" id="{DABAC787-1EC4-4F31-A114-BECB1680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93742" y="453408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7">
              <a:extLst>
                <a:ext uri="{FF2B5EF4-FFF2-40B4-BE49-F238E27FC236}">
                  <a16:creationId xmlns:a16="http://schemas.microsoft.com/office/drawing/2014/main" id="{4EBBFFB4-01C2-4163-BD3E-C91FBC054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21339" y="421864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E80C2A7-9698-47E0-99C0-7A807786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79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68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FB7F7C0-216C-466B-8AF5-7744BB340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74" y="4764840"/>
            <a:ext cx="12205536" cy="2093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239CBC7-D3E7-4595-B82D-31D1A1D3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829" y="5180719"/>
            <a:ext cx="8895351" cy="8127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/>
              <a:t>Blad podczas dodawania nowej oceny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28792D6-38F2-418D-AE53-5449EA42A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22" y="107479"/>
            <a:ext cx="7458371" cy="4176688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67A83510-2790-4866-911D-2E1588DF5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59" y="4517731"/>
            <a:ext cx="12157773" cy="494218"/>
            <a:chOff x="18956" y="5952517"/>
            <a:chExt cx="12157773" cy="494218"/>
          </a:xfrm>
          <a:solidFill>
            <a:schemeClr val="bg2">
              <a:lumMod val="90000"/>
            </a:schemeClr>
          </a:solidFill>
        </p:grpSpPr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DAB74ACE-7603-4829-88FE-C3C2B05EB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DE3E37A0-8723-42F4-9435-F06BD0191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0C5FE567-8965-4799-B1E6-8A6E1A848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BA3FF2FD-6394-4F97-B186-BD4A98C61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1A361C9F-AD97-4338-B557-8766AFD03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F4FAA936-A80F-43B5-8A7D-17CC7CF77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21246F32-1BA7-40E4-9AF9-CA517D44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C18EE8CE-BCF9-4C64-B335-C7830B03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64AC2B2B-568F-4175-8D84-AD8F6B563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D9C6CF5C-8CF6-4274-86E0-CAF4A31F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3BFC56A2-55B3-432A-BD3B-4B2423A6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BB036CEA-B307-404A-89D6-9414F417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CB37E5F5-B903-4611-A739-0B7FBE851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B1012F2B-A8F1-4FD5-8E6F-1CC97D0A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8" name="Freeform 52">
              <a:extLst>
                <a:ext uri="{FF2B5EF4-FFF2-40B4-BE49-F238E27FC236}">
                  <a16:creationId xmlns:a16="http://schemas.microsoft.com/office/drawing/2014/main" id="{C04C6E0B-838E-4B10-91CA-29C49838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Freeform 53">
              <a:extLst>
                <a:ext uri="{FF2B5EF4-FFF2-40B4-BE49-F238E27FC236}">
                  <a16:creationId xmlns:a16="http://schemas.microsoft.com/office/drawing/2014/main" id="{15D6CFEB-4FC5-45C3-8BDF-95EAD1ED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Freeform 54">
              <a:extLst>
                <a:ext uri="{FF2B5EF4-FFF2-40B4-BE49-F238E27FC236}">
                  <a16:creationId xmlns:a16="http://schemas.microsoft.com/office/drawing/2014/main" id="{EA8E01BA-7055-4707-906A-F08E2E25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1" name="Freeform 55">
              <a:extLst>
                <a:ext uri="{FF2B5EF4-FFF2-40B4-BE49-F238E27FC236}">
                  <a16:creationId xmlns:a16="http://schemas.microsoft.com/office/drawing/2014/main" id="{CDA2DE76-0D5E-4F6F-95E7-508B725F8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2" name="Freeform 56">
              <a:extLst>
                <a:ext uri="{FF2B5EF4-FFF2-40B4-BE49-F238E27FC236}">
                  <a16:creationId xmlns:a16="http://schemas.microsoft.com/office/drawing/2014/main" id="{669578C5-3D06-4B77-A897-A014B441B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Freeform 57">
              <a:extLst>
                <a:ext uri="{FF2B5EF4-FFF2-40B4-BE49-F238E27FC236}">
                  <a16:creationId xmlns:a16="http://schemas.microsoft.com/office/drawing/2014/main" id="{85AA3005-AAD0-4587-B352-ECD937D6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4" name="Freeform 59">
              <a:extLst>
                <a:ext uri="{FF2B5EF4-FFF2-40B4-BE49-F238E27FC236}">
                  <a16:creationId xmlns:a16="http://schemas.microsoft.com/office/drawing/2014/main" id="{B4E9730F-E8B1-4F7C-BA99-3B3016F10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Freeform 60">
              <a:extLst>
                <a:ext uri="{FF2B5EF4-FFF2-40B4-BE49-F238E27FC236}">
                  <a16:creationId xmlns:a16="http://schemas.microsoft.com/office/drawing/2014/main" id="{A8922D05-C325-4918-84E6-1C62AD7BE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Freeform 61">
              <a:extLst>
                <a:ext uri="{FF2B5EF4-FFF2-40B4-BE49-F238E27FC236}">
                  <a16:creationId xmlns:a16="http://schemas.microsoft.com/office/drawing/2014/main" id="{38DD42E8-8604-45E3-99FE-72D479AF2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2E946C70-11C9-4C85-BE3B-1149117F3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48F637C4-CFB7-4421-9DAB-6730244B2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6E137FD9-DCB4-4E5A-960B-350C3627E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9DCD8437-9BFD-44B4-AAC8-75388190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C9EEBF9B-D5F1-4EE3-A46A-A5A5E396A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3A77B17D-E4D2-444B-8D75-F0171A3E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5FDB9442-6054-49E2-948E-D30AD9E0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3E1DF8B7-7CB2-4181-8525-4EE2D5D9E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4B3B2382-7947-4BAF-BF2F-830393F8E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AC95E7F5-BA75-4053-AC8F-81ACC4262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8D431126-FDB6-42AF-BC9E-58E4C417B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4AA2BE9B-BD88-4958-B98E-7363A0FD5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Freeform 25">
              <a:extLst>
                <a:ext uri="{FF2B5EF4-FFF2-40B4-BE49-F238E27FC236}">
                  <a16:creationId xmlns:a16="http://schemas.microsoft.com/office/drawing/2014/main" id="{BA18EADE-8501-4251-ADCD-EB02B73DF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D1886B2F-FFB5-4032-A012-EAE8464D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" name="Freeform 31">
              <a:extLst>
                <a:ext uri="{FF2B5EF4-FFF2-40B4-BE49-F238E27FC236}">
                  <a16:creationId xmlns:a16="http://schemas.microsoft.com/office/drawing/2014/main" id="{65048464-3972-4F85-858C-BD0D6CC8A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9B136B45-B116-4EA4-802D-0D9EC238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" name="Freeform 33">
              <a:extLst>
                <a:ext uri="{FF2B5EF4-FFF2-40B4-BE49-F238E27FC236}">
                  <a16:creationId xmlns:a16="http://schemas.microsoft.com/office/drawing/2014/main" id="{F7DA7C34-DDA0-41AB-A47F-E981F63E2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" name="Freeform 34">
              <a:extLst>
                <a:ext uri="{FF2B5EF4-FFF2-40B4-BE49-F238E27FC236}">
                  <a16:creationId xmlns:a16="http://schemas.microsoft.com/office/drawing/2014/main" id="{BB16C09B-E126-49FC-B0C4-2CB43FA03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Freeform 35">
              <a:extLst>
                <a:ext uri="{FF2B5EF4-FFF2-40B4-BE49-F238E27FC236}">
                  <a16:creationId xmlns:a16="http://schemas.microsoft.com/office/drawing/2014/main" id="{A12A7CBF-E4C8-4085-88C3-03102FE46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6" name="Freeform 36">
              <a:extLst>
                <a:ext uri="{FF2B5EF4-FFF2-40B4-BE49-F238E27FC236}">
                  <a16:creationId xmlns:a16="http://schemas.microsoft.com/office/drawing/2014/main" id="{55CA9A4D-ABE6-426B-B7F0-F5B93334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7" name="Freeform 37">
              <a:extLst>
                <a:ext uri="{FF2B5EF4-FFF2-40B4-BE49-F238E27FC236}">
                  <a16:creationId xmlns:a16="http://schemas.microsoft.com/office/drawing/2014/main" id="{8A4F3A5B-B199-4716-ADF4-5E33A7C0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8" name="Freeform 38">
              <a:extLst>
                <a:ext uri="{FF2B5EF4-FFF2-40B4-BE49-F238E27FC236}">
                  <a16:creationId xmlns:a16="http://schemas.microsoft.com/office/drawing/2014/main" id="{5846F32E-5DDD-4AF4-BE1C-5F1A3FF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9" name="Freeform 39">
              <a:extLst>
                <a:ext uri="{FF2B5EF4-FFF2-40B4-BE49-F238E27FC236}">
                  <a16:creationId xmlns:a16="http://schemas.microsoft.com/office/drawing/2014/main" id="{AFE38B2F-69BC-4661-84A3-EA04CDC3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" name="Freeform 40">
              <a:extLst>
                <a:ext uri="{FF2B5EF4-FFF2-40B4-BE49-F238E27FC236}">
                  <a16:creationId xmlns:a16="http://schemas.microsoft.com/office/drawing/2014/main" id="{5CA6F12C-4208-48A6-B7B0-DD18CB399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1" name="Freeform 41">
              <a:extLst>
                <a:ext uri="{FF2B5EF4-FFF2-40B4-BE49-F238E27FC236}">
                  <a16:creationId xmlns:a16="http://schemas.microsoft.com/office/drawing/2014/main" id="{0F08EA53-C6C6-49F1-B8DA-E20FFD607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Freeform 42">
              <a:extLst>
                <a:ext uri="{FF2B5EF4-FFF2-40B4-BE49-F238E27FC236}">
                  <a16:creationId xmlns:a16="http://schemas.microsoft.com/office/drawing/2014/main" id="{6B6EA655-7497-4604-92DF-43CE7322E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" name="Freeform 44">
              <a:extLst>
                <a:ext uri="{FF2B5EF4-FFF2-40B4-BE49-F238E27FC236}">
                  <a16:creationId xmlns:a16="http://schemas.microsoft.com/office/drawing/2014/main" id="{082FFE9A-67C2-471A-AF37-ED9C238DB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4" name="Freeform 45">
              <a:extLst>
                <a:ext uri="{FF2B5EF4-FFF2-40B4-BE49-F238E27FC236}">
                  <a16:creationId xmlns:a16="http://schemas.microsoft.com/office/drawing/2014/main" id="{B0FD6176-7431-446D-91DB-56644A93C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5" name="Freeform 46">
              <a:extLst>
                <a:ext uri="{FF2B5EF4-FFF2-40B4-BE49-F238E27FC236}">
                  <a16:creationId xmlns:a16="http://schemas.microsoft.com/office/drawing/2014/main" id="{A46603FA-6405-410B-AD8A-3D75BE7A8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6" name="Freeform 47">
              <a:extLst>
                <a:ext uri="{FF2B5EF4-FFF2-40B4-BE49-F238E27FC236}">
                  <a16:creationId xmlns:a16="http://schemas.microsoft.com/office/drawing/2014/main" id="{6BE439BF-AE87-4F53-9DC9-72414AD1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7" name="Freeform 48">
              <a:extLst>
                <a:ext uri="{FF2B5EF4-FFF2-40B4-BE49-F238E27FC236}">
                  <a16:creationId xmlns:a16="http://schemas.microsoft.com/office/drawing/2014/main" id="{55C88911-7FE8-4196-8D02-DAB1B62D9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8" name="Freeform 49">
              <a:extLst>
                <a:ext uri="{FF2B5EF4-FFF2-40B4-BE49-F238E27FC236}">
                  <a16:creationId xmlns:a16="http://schemas.microsoft.com/office/drawing/2014/main" id="{BAD26C77-660F-4C9C-9A98-23404819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507A2021-3F23-43FC-AB0D-130B5759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0" name="Freeform 106">
              <a:extLst>
                <a:ext uri="{FF2B5EF4-FFF2-40B4-BE49-F238E27FC236}">
                  <a16:creationId xmlns:a16="http://schemas.microsoft.com/office/drawing/2014/main" id="{CB855C11-52EB-43D9-8831-1A26FCE12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1" name="Freeform 19">
              <a:extLst>
                <a:ext uri="{FF2B5EF4-FFF2-40B4-BE49-F238E27FC236}">
                  <a16:creationId xmlns:a16="http://schemas.microsoft.com/office/drawing/2014/main" id="{1A6AD416-1A17-49A9-8301-8C0A5A78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2" name="Freeform 20">
              <a:extLst>
                <a:ext uri="{FF2B5EF4-FFF2-40B4-BE49-F238E27FC236}">
                  <a16:creationId xmlns:a16="http://schemas.microsoft.com/office/drawing/2014/main" id="{F03687D9-14CC-461B-B4B5-907E10B6A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3" name="Freeform 26">
              <a:extLst>
                <a:ext uri="{FF2B5EF4-FFF2-40B4-BE49-F238E27FC236}">
                  <a16:creationId xmlns:a16="http://schemas.microsoft.com/office/drawing/2014/main" id="{FCC639BE-A7F9-46A2-955A-3ACA4545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4" name="Freeform 27">
              <a:extLst>
                <a:ext uri="{FF2B5EF4-FFF2-40B4-BE49-F238E27FC236}">
                  <a16:creationId xmlns:a16="http://schemas.microsoft.com/office/drawing/2014/main" id="{B3FED40E-A961-4D78-947A-5AC1BD51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5" name="Freeform 28">
              <a:extLst>
                <a:ext uri="{FF2B5EF4-FFF2-40B4-BE49-F238E27FC236}">
                  <a16:creationId xmlns:a16="http://schemas.microsoft.com/office/drawing/2014/main" id="{1445BCDF-9E07-46AD-A6B5-5BEFA223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6" name="Freeform 55">
              <a:extLst>
                <a:ext uri="{FF2B5EF4-FFF2-40B4-BE49-F238E27FC236}">
                  <a16:creationId xmlns:a16="http://schemas.microsoft.com/office/drawing/2014/main" id="{23324DC7-93D9-451A-9ABF-1B4D92BF2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7" name="Freeform 56">
              <a:extLst>
                <a:ext uri="{FF2B5EF4-FFF2-40B4-BE49-F238E27FC236}">
                  <a16:creationId xmlns:a16="http://schemas.microsoft.com/office/drawing/2014/main" id="{003474BA-A947-4598-96BB-BAACE241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8" name="Freeform 57">
              <a:extLst>
                <a:ext uri="{FF2B5EF4-FFF2-40B4-BE49-F238E27FC236}">
                  <a16:creationId xmlns:a16="http://schemas.microsoft.com/office/drawing/2014/main" id="{04426A72-0FD0-478F-AAC5-B49E14253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9" name="Freeform 60">
              <a:extLst>
                <a:ext uri="{FF2B5EF4-FFF2-40B4-BE49-F238E27FC236}">
                  <a16:creationId xmlns:a16="http://schemas.microsoft.com/office/drawing/2014/main" id="{17260BB0-9DCA-4927-89A5-1314AD40E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0" name="Freeform 61">
              <a:extLst>
                <a:ext uri="{FF2B5EF4-FFF2-40B4-BE49-F238E27FC236}">
                  <a16:creationId xmlns:a16="http://schemas.microsoft.com/office/drawing/2014/main" id="{F459656F-63AC-4FC7-8D12-282B9B0C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1" name="Freeform 5">
              <a:extLst>
                <a:ext uri="{FF2B5EF4-FFF2-40B4-BE49-F238E27FC236}">
                  <a16:creationId xmlns:a16="http://schemas.microsoft.com/office/drawing/2014/main" id="{5C345A48-BE33-4B10-AF97-207DC7E2C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2" name="Freeform 6">
              <a:extLst>
                <a:ext uri="{FF2B5EF4-FFF2-40B4-BE49-F238E27FC236}">
                  <a16:creationId xmlns:a16="http://schemas.microsoft.com/office/drawing/2014/main" id="{65503F74-3A89-46DD-AD4D-9BB164E25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" name="Freeform 7">
              <a:extLst>
                <a:ext uri="{FF2B5EF4-FFF2-40B4-BE49-F238E27FC236}">
                  <a16:creationId xmlns:a16="http://schemas.microsoft.com/office/drawing/2014/main" id="{5D8D4A6C-9C30-46E6-953F-8FFE2453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4" name="Freeform 8">
              <a:extLst>
                <a:ext uri="{FF2B5EF4-FFF2-40B4-BE49-F238E27FC236}">
                  <a16:creationId xmlns:a16="http://schemas.microsoft.com/office/drawing/2014/main" id="{844B12AB-BDBA-412B-8127-0671AB6BF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5" name="Freeform 9">
              <a:extLst>
                <a:ext uri="{FF2B5EF4-FFF2-40B4-BE49-F238E27FC236}">
                  <a16:creationId xmlns:a16="http://schemas.microsoft.com/office/drawing/2014/main" id="{84AE8FA4-8AC5-4D0E-9FF8-B6F6D961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6" name="Freeform 11">
              <a:extLst>
                <a:ext uri="{FF2B5EF4-FFF2-40B4-BE49-F238E27FC236}">
                  <a16:creationId xmlns:a16="http://schemas.microsoft.com/office/drawing/2014/main" id="{462515DF-512D-49E0-B5FE-637D9E35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7" name="Freeform 12">
              <a:extLst>
                <a:ext uri="{FF2B5EF4-FFF2-40B4-BE49-F238E27FC236}">
                  <a16:creationId xmlns:a16="http://schemas.microsoft.com/office/drawing/2014/main" id="{342CB8A0-096D-4A9F-B962-294DB670B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8" name="Freeform 13">
              <a:extLst>
                <a:ext uri="{FF2B5EF4-FFF2-40B4-BE49-F238E27FC236}">
                  <a16:creationId xmlns:a16="http://schemas.microsoft.com/office/drawing/2014/main" id="{6870353D-6B96-4946-8BB5-015BF6E6E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9" name="Freeform 14">
              <a:extLst>
                <a:ext uri="{FF2B5EF4-FFF2-40B4-BE49-F238E27FC236}">
                  <a16:creationId xmlns:a16="http://schemas.microsoft.com/office/drawing/2014/main" id="{20249E38-6114-4065-8836-941D6C55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0" name="Freeform 16">
              <a:extLst>
                <a:ext uri="{FF2B5EF4-FFF2-40B4-BE49-F238E27FC236}">
                  <a16:creationId xmlns:a16="http://schemas.microsoft.com/office/drawing/2014/main" id="{BDA5073D-3C1B-4779-8DEF-FD9CD5308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1" name="Freeform 17">
              <a:extLst>
                <a:ext uri="{FF2B5EF4-FFF2-40B4-BE49-F238E27FC236}">
                  <a16:creationId xmlns:a16="http://schemas.microsoft.com/office/drawing/2014/main" id="{79505220-ED85-46B5-A218-0991FA579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2" name="Freeform 21">
              <a:extLst>
                <a:ext uri="{FF2B5EF4-FFF2-40B4-BE49-F238E27FC236}">
                  <a16:creationId xmlns:a16="http://schemas.microsoft.com/office/drawing/2014/main" id="{A8513416-DF87-4A83-8026-AF40654BA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3" name="Freeform 25">
              <a:extLst>
                <a:ext uri="{FF2B5EF4-FFF2-40B4-BE49-F238E27FC236}">
                  <a16:creationId xmlns:a16="http://schemas.microsoft.com/office/drawing/2014/main" id="{AF0489C4-7984-4A49-9D02-ACE2DD3E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4" name="Freeform 29">
              <a:extLst>
                <a:ext uri="{FF2B5EF4-FFF2-40B4-BE49-F238E27FC236}">
                  <a16:creationId xmlns:a16="http://schemas.microsoft.com/office/drawing/2014/main" id="{3DB0DE7C-BF6D-4059-94C4-FD4D6E7BA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5" name="Freeform 31">
              <a:extLst>
                <a:ext uri="{FF2B5EF4-FFF2-40B4-BE49-F238E27FC236}">
                  <a16:creationId xmlns:a16="http://schemas.microsoft.com/office/drawing/2014/main" id="{5B58E23E-6D06-4F24-B6F8-98AE632C2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6" name="Freeform 32">
              <a:extLst>
                <a:ext uri="{FF2B5EF4-FFF2-40B4-BE49-F238E27FC236}">
                  <a16:creationId xmlns:a16="http://schemas.microsoft.com/office/drawing/2014/main" id="{7D87D95A-4B48-4140-BB5C-9A33AACBF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7" name="Freeform 33">
              <a:extLst>
                <a:ext uri="{FF2B5EF4-FFF2-40B4-BE49-F238E27FC236}">
                  <a16:creationId xmlns:a16="http://schemas.microsoft.com/office/drawing/2014/main" id="{6D78BEA4-B995-4BEC-A3B4-C580D646A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8" name="Freeform 34">
              <a:extLst>
                <a:ext uri="{FF2B5EF4-FFF2-40B4-BE49-F238E27FC236}">
                  <a16:creationId xmlns:a16="http://schemas.microsoft.com/office/drawing/2014/main" id="{C075F1AC-7155-4487-8B7A-0C74E2C65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9" name="Freeform 35">
              <a:extLst>
                <a:ext uri="{FF2B5EF4-FFF2-40B4-BE49-F238E27FC236}">
                  <a16:creationId xmlns:a16="http://schemas.microsoft.com/office/drawing/2014/main" id="{2923812A-0930-464A-B863-8232CDF9B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0" name="Freeform 36">
              <a:extLst>
                <a:ext uri="{FF2B5EF4-FFF2-40B4-BE49-F238E27FC236}">
                  <a16:creationId xmlns:a16="http://schemas.microsoft.com/office/drawing/2014/main" id="{5B22D5AF-1F95-4943-ADBD-50BF0DD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1" name="Freeform 37">
              <a:extLst>
                <a:ext uri="{FF2B5EF4-FFF2-40B4-BE49-F238E27FC236}">
                  <a16:creationId xmlns:a16="http://schemas.microsoft.com/office/drawing/2014/main" id="{09709304-5160-4325-BE4E-F970450FA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2" name="Freeform 38">
              <a:extLst>
                <a:ext uri="{FF2B5EF4-FFF2-40B4-BE49-F238E27FC236}">
                  <a16:creationId xmlns:a16="http://schemas.microsoft.com/office/drawing/2014/main" id="{6086BD94-D139-4DEE-9FB6-849360DAB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3" name="Freeform 39">
              <a:extLst>
                <a:ext uri="{FF2B5EF4-FFF2-40B4-BE49-F238E27FC236}">
                  <a16:creationId xmlns:a16="http://schemas.microsoft.com/office/drawing/2014/main" id="{84B8A4B1-C709-4864-851E-6A76DE4E5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4" name="Freeform 40">
              <a:extLst>
                <a:ext uri="{FF2B5EF4-FFF2-40B4-BE49-F238E27FC236}">
                  <a16:creationId xmlns:a16="http://schemas.microsoft.com/office/drawing/2014/main" id="{51183B3E-65BA-45BB-9238-E5553DA7E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5" name="Freeform 41">
              <a:extLst>
                <a:ext uri="{FF2B5EF4-FFF2-40B4-BE49-F238E27FC236}">
                  <a16:creationId xmlns:a16="http://schemas.microsoft.com/office/drawing/2014/main" id="{B456CBC6-D8DB-4226-8743-8355D0C1E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6" name="Freeform 42">
              <a:extLst>
                <a:ext uri="{FF2B5EF4-FFF2-40B4-BE49-F238E27FC236}">
                  <a16:creationId xmlns:a16="http://schemas.microsoft.com/office/drawing/2014/main" id="{2A43AE63-9201-415C-A88E-C52685BF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7" name="Freeform 44">
              <a:extLst>
                <a:ext uri="{FF2B5EF4-FFF2-40B4-BE49-F238E27FC236}">
                  <a16:creationId xmlns:a16="http://schemas.microsoft.com/office/drawing/2014/main" id="{0BB8C75E-6B9A-4E95-85CF-ACD2D2AD2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8" name="Freeform 45">
              <a:extLst>
                <a:ext uri="{FF2B5EF4-FFF2-40B4-BE49-F238E27FC236}">
                  <a16:creationId xmlns:a16="http://schemas.microsoft.com/office/drawing/2014/main" id="{F593E6EC-FB46-40CB-825C-C1305B1FB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9" name="Freeform 46">
              <a:extLst>
                <a:ext uri="{FF2B5EF4-FFF2-40B4-BE49-F238E27FC236}">
                  <a16:creationId xmlns:a16="http://schemas.microsoft.com/office/drawing/2014/main" id="{517F36F0-8630-4831-9057-6CA9B217B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0" name="Freeform 47">
              <a:extLst>
                <a:ext uri="{FF2B5EF4-FFF2-40B4-BE49-F238E27FC236}">
                  <a16:creationId xmlns:a16="http://schemas.microsoft.com/office/drawing/2014/main" id="{9614B5E6-3CE1-465E-8381-646179E1B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1" name="Freeform 48">
              <a:extLst>
                <a:ext uri="{FF2B5EF4-FFF2-40B4-BE49-F238E27FC236}">
                  <a16:creationId xmlns:a16="http://schemas.microsoft.com/office/drawing/2014/main" id="{5A40C31A-16AE-42C0-AC3B-52DCA2F5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2" name="Freeform 49">
              <a:extLst>
                <a:ext uri="{FF2B5EF4-FFF2-40B4-BE49-F238E27FC236}">
                  <a16:creationId xmlns:a16="http://schemas.microsoft.com/office/drawing/2014/main" id="{CE95CDB5-B8FA-431B-B9BE-7791AD92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E64FAE7-6F0E-43F0-B271-F001F2B0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32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oup 186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8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246" name="Rectangle 245">
            <a:extLst>
              <a:ext uri="{FF2B5EF4-FFF2-40B4-BE49-F238E27FC236}">
                <a16:creationId xmlns:a16="http://schemas.microsoft.com/office/drawing/2014/main" id="{2E702296-C979-4148-99DB-E5913F81F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0C37BE43-110C-4BB0-8B49-D8C368930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18813"/>
            <a:ext cx="12192000" cy="256325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553F656-D32D-41C5-81C8-0752E514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790894"/>
            <a:ext cx="9972478" cy="10757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Bledy podczas logowania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A3858950-2837-46A1-AD15-6944BD9E97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63" y="857099"/>
            <a:ext cx="4883283" cy="2746847"/>
          </a:xfrm>
          <a:prstGeom prst="rect">
            <a:avLst/>
          </a:prstGeom>
        </p:spPr>
      </p:pic>
      <p:pic>
        <p:nvPicPr>
          <p:cNvPr id="8" name="Symbol zastępczy zawartości 7" descr="Obraz zawierający stół&#10;&#10;Opis wygenerowany automatycznie">
            <a:extLst>
              <a:ext uri="{FF2B5EF4-FFF2-40B4-BE49-F238E27FC236}">
                <a16:creationId xmlns:a16="http://schemas.microsoft.com/office/drawing/2014/main" id="{5F955C85-F6D3-4B60-89B9-8844C7165C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877" y="874221"/>
            <a:ext cx="4927079" cy="2746847"/>
          </a:xfrm>
          <a:prstGeom prst="rect">
            <a:avLst/>
          </a:prstGeom>
        </p:spPr>
      </p:pic>
      <p:grpSp>
        <p:nvGrpSpPr>
          <p:cNvPr id="250" name="Group 249">
            <a:extLst>
              <a:ext uri="{FF2B5EF4-FFF2-40B4-BE49-F238E27FC236}">
                <a16:creationId xmlns:a16="http://schemas.microsoft.com/office/drawing/2014/main" id="{5A9A51B5-7383-4F9E-B8A0-B893EA535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0" y="4035487"/>
            <a:ext cx="12186405" cy="599027"/>
            <a:chOff x="5599" y="4035487"/>
            <a:chExt cx="12243348" cy="599027"/>
          </a:xfrm>
        </p:grpSpPr>
        <p:sp>
          <p:nvSpPr>
            <p:cNvPr id="251" name="Freeform 6">
              <a:extLst>
                <a:ext uri="{FF2B5EF4-FFF2-40B4-BE49-F238E27FC236}">
                  <a16:creationId xmlns:a16="http://schemas.microsoft.com/office/drawing/2014/main" id="{C0461191-24F1-4F93-9F02-3A7569159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38465" y="446886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05">
              <a:extLst>
                <a:ext uri="{FF2B5EF4-FFF2-40B4-BE49-F238E27FC236}">
                  <a16:creationId xmlns:a16="http://schemas.microsoft.com/office/drawing/2014/main" id="{647E3387-CFC9-4C36-A79D-939BC578F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4027" y="404067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06">
              <a:extLst>
                <a:ext uri="{FF2B5EF4-FFF2-40B4-BE49-F238E27FC236}">
                  <a16:creationId xmlns:a16="http://schemas.microsoft.com/office/drawing/2014/main" id="{D2878C78-786C-4185-95DB-51B633DDB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290" y="405210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07">
              <a:extLst>
                <a:ext uri="{FF2B5EF4-FFF2-40B4-BE49-F238E27FC236}">
                  <a16:creationId xmlns:a16="http://schemas.microsoft.com/office/drawing/2014/main" id="{8828D5AD-323B-4750-A953-44E8C61F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04165" y="41288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08">
              <a:extLst>
                <a:ext uri="{FF2B5EF4-FFF2-40B4-BE49-F238E27FC236}">
                  <a16:creationId xmlns:a16="http://schemas.microsoft.com/office/drawing/2014/main" id="{4BA20396-483D-478A-A01F-741A3B3E7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9517" y="406434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09">
              <a:extLst>
                <a:ext uri="{FF2B5EF4-FFF2-40B4-BE49-F238E27FC236}">
                  <a16:creationId xmlns:a16="http://schemas.microsoft.com/office/drawing/2014/main" id="{13E2350F-1CAC-4607-AECF-1E0F5BAC1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71592" y="406760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10">
              <a:extLst>
                <a:ext uri="{FF2B5EF4-FFF2-40B4-BE49-F238E27FC236}">
                  <a16:creationId xmlns:a16="http://schemas.microsoft.com/office/drawing/2014/main" id="{720523B9-96EA-403E-82F6-0E83F2455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568" y="406935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11">
              <a:extLst>
                <a:ext uri="{FF2B5EF4-FFF2-40B4-BE49-F238E27FC236}">
                  <a16:creationId xmlns:a16="http://schemas.microsoft.com/office/drawing/2014/main" id="{A95DEB16-3E2C-4BF9-8EE9-8E3F574B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2831" y="407984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12">
              <a:extLst>
                <a:ext uri="{FF2B5EF4-FFF2-40B4-BE49-F238E27FC236}">
                  <a16:creationId xmlns:a16="http://schemas.microsoft.com/office/drawing/2014/main" id="{AA2E0BA7-F0E4-40AA-9B35-12E83B30B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0890" y="403548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22">
              <a:extLst>
                <a:ext uri="{FF2B5EF4-FFF2-40B4-BE49-F238E27FC236}">
                  <a16:creationId xmlns:a16="http://schemas.microsoft.com/office/drawing/2014/main" id="{B8082459-F7E7-47A5-8276-B27DE8C30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7982" y="4369565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23">
              <a:extLst>
                <a:ext uri="{FF2B5EF4-FFF2-40B4-BE49-F238E27FC236}">
                  <a16:creationId xmlns:a16="http://schemas.microsoft.com/office/drawing/2014/main" id="{6F19D410-1387-46D2-931C-9AF30DF7A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124" y="433896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30">
              <a:extLst>
                <a:ext uri="{FF2B5EF4-FFF2-40B4-BE49-F238E27FC236}">
                  <a16:creationId xmlns:a16="http://schemas.microsoft.com/office/drawing/2014/main" id="{EA4DF18E-30B5-4091-AB32-CF51DFC8D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3475" y="433580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31">
              <a:extLst>
                <a:ext uri="{FF2B5EF4-FFF2-40B4-BE49-F238E27FC236}">
                  <a16:creationId xmlns:a16="http://schemas.microsoft.com/office/drawing/2014/main" id="{36289BD7-CCB4-43B7-AAE0-6B8FBE4CF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8617" y="4366709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32">
              <a:extLst>
                <a:ext uri="{FF2B5EF4-FFF2-40B4-BE49-F238E27FC236}">
                  <a16:creationId xmlns:a16="http://schemas.microsoft.com/office/drawing/2014/main" id="{DAB2C40C-5E10-478A-BCDE-FC2F52109E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6093" y="440812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34">
              <a:extLst>
                <a:ext uri="{FF2B5EF4-FFF2-40B4-BE49-F238E27FC236}">
                  <a16:creationId xmlns:a16="http://schemas.microsoft.com/office/drawing/2014/main" id="{7A892338-8ED9-4DE0-A75A-BF19A9A5D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390" y="441409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35">
              <a:extLst>
                <a:ext uri="{FF2B5EF4-FFF2-40B4-BE49-F238E27FC236}">
                  <a16:creationId xmlns:a16="http://schemas.microsoft.com/office/drawing/2014/main" id="{7BB8150C-C46D-4281-8C03-8395775B0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430" y="432019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41">
              <a:extLst>
                <a:ext uri="{FF2B5EF4-FFF2-40B4-BE49-F238E27FC236}">
                  <a16:creationId xmlns:a16="http://schemas.microsoft.com/office/drawing/2014/main" id="{2CE23BC4-B0AA-44E5-A617-E0040C659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3320" y="439460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91">
              <a:extLst>
                <a:ext uri="{FF2B5EF4-FFF2-40B4-BE49-F238E27FC236}">
                  <a16:creationId xmlns:a16="http://schemas.microsoft.com/office/drawing/2014/main" id="{C81B95E2-C643-4757-8050-BF8EF162A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04818" y="4127559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92">
              <a:extLst>
                <a:ext uri="{FF2B5EF4-FFF2-40B4-BE49-F238E27FC236}">
                  <a16:creationId xmlns:a16="http://schemas.microsoft.com/office/drawing/2014/main" id="{B5B17008-DC4B-41DC-8EB3-8BAC57EC4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48939" y="406433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93">
              <a:extLst>
                <a:ext uri="{FF2B5EF4-FFF2-40B4-BE49-F238E27FC236}">
                  <a16:creationId xmlns:a16="http://schemas.microsoft.com/office/drawing/2014/main" id="{EC702AA8-E28A-4727-B8F6-EA0B0D663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0677" y="408689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94">
              <a:extLst>
                <a:ext uri="{FF2B5EF4-FFF2-40B4-BE49-F238E27FC236}">
                  <a16:creationId xmlns:a16="http://schemas.microsoft.com/office/drawing/2014/main" id="{17DB10F5-3A7F-41CA-96F1-9BB1F93FD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61384" y="417298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95">
              <a:extLst>
                <a:ext uri="{FF2B5EF4-FFF2-40B4-BE49-F238E27FC236}">
                  <a16:creationId xmlns:a16="http://schemas.microsoft.com/office/drawing/2014/main" id="{566E109F-8C79-4415-993C-B525C1CF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43753" y="411709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96">
              <a:extLst>
                <a:ext uri="{FF2B5EF4-FFF2-40B4-BE49-F238E27FC236}">
                  <a16:creationId xmlns:a16="http://schemas.microsoft.com/office/drawing/2014/main" id="{149474EF-211A-4D61-88FD-359A46161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62160" y="4123618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97">
              <a:extLst>
                <a:ext uri="{FF2B5EF4-FFF2-40B4-BE49-F238E27FC236}">
                  <a16:creationId xmlns:a16="http://schemas.microsoft.com/office/drawing/2014/main" id="{5F4BE1D2-FA48-405F-B386-2662223F6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55828" y="41260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98">
              <a:extLst>
                <a:ext uri="{FF2B5EF4-FFF2-40B4-BE49-F238E27FC236}">
                  <a16:creationId xmlns:a16="http://schemas.microsoft.com/office/drawing/2014/main" id="{D4B247B0-AA3B-4EFA-8B58-259EEE7D0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7420" y="412606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99">
              <a:extLst>
                <a:ext uri="{FF2B5EF4-FFF2-40B4-BE49-F238E27FC236}">
                  <a16:creationId xmlns:a16="http://schemas.microsoft.com/office/drawing/2014/main" id="{0A4A8E3E-9B23-487D-A3E4-AECF6C604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30605" y="412606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00">
              <a:extLst>
                <a:ext uri="{FF2B5EF4-FFF2-40B4-BE49-F238E27FC236}">
                  <a16:creationId xmlns:a16="http://schemas.microsoft.com/office/drawing/2014/main" id="{C99F5486-8114-4644-9E49-BC52B496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82953" y="412606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01">
              <a:extLst>
                <a:ext uri="{FF2B5EF4-FFF2-40B4-BE49-F238E27FC236}">
                  <a16:creationId xmlns:a16="http://schemas.microsoft.com/office/drawing/2014/main" id="{B8C092FE-6E48-4672-BC3B-47C0994B0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80166" y="4132595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02">
              <a:extLst>
                <a:ext uri="{FF2B5EF4-FFF2-40B4-BE49-F238E27FC236}">
                  <a16:creationId xmlns:a16="http://schemas.microsoft.com/office/drawing/2014/main" id="{D30F8245-62F2-4C99-BB58-02D6D72AB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40358" y="413590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03">
              <a:extLst>
                <a:ext uri="{FF2B5EF4-FFF2-40B4-BE49-F238E27FC236}">
                  <a16:creationId xmlns:a16="http://schemas.microsoft.com/office/drawing/2014/main" id="{491D8A6C-874C-453C-A072-9D57207D3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20251" y="41415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04">
              <a:extLst>
                <a:ext uri="{FF2B5EF4-FFF2-40B4-BE49-F238E27FC236}">
                  <a16:creationId xmlns:a16="http://schemas.microsoft.com/office/drawing/2014/main" id="{84286354-D3E3-41D5-96A6-818348191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9517" y="414157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13">
              <a:extLst>
                <a:ext uri="{FF2B5EF4-FFF2-40B4-BE49-F238E27FC236}">
                  <a16:creationId xmlns:a16="http://schemas.microsoft.com/office/drawing/2014/main" id="{F113CDFD-9A63-479C-A846-77687BAF0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7738" y="4187267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14">
              <a:extLst>
                <a:ext uri="{FF2B5EF4-FFF2-40B4-BE49-F238E27FC236}">
                  <a16:creationId xmlns:a16="http://schemas.microsoft.com/office/drawing/2014/main" id="{7772F333-FB87-43A1-A3E6-3F20FFF0F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24192" y="418726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15">
              <a:extLst>
                <a:ext uri="{FF2B5EF4-FFF2-40B4-BE49-F238E27FC236}">
                  <a16:creationId xmlns:a16="http://schemas.microsoft.com/office/drawing/2014/main" id="{7C0A9DC1-0463-467F-A613-32FF2AB2E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87046" y="41929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17">
              <a:extLst>
                <a:ext uri="{FF2B5EF4-FFF2-40B4-BE49-F238E27FC236}">
                  <a16:creationId xmlns:a16="http://schemas.microsoft.com/office/drawing/2014/main" id="{A6A2784A-9AA4-49CF-8F46-E93C97D9E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2283" y="420522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18">
              <a:extLst>
                <a:ext uri="{FF2B5EF4-FFF2-40B4-BE49-F238E27FC236}">
                  <a16:creationId xmlns:a16="http://schemas.microsoft.com/office/drawing/2014/main" id="{BC9997F6-3D93-4FAA-B608-2BF9C701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43227" y="420848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19">
              <a:extLst>
                <a:ext uri="{FF2B5EF4-FFF2-40B4-BE49-F238E27FC236}">
                  <a16:creationId xmlns:a16="http://schemas.microsoft.com/office/drawing/2014/main" id="{DC2EF84C-B519-485A-82F0-198ED62A0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59792" y="4149209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20">
              <a:extLst>
                <a:ext uri="{FF2B5EF4-FFF2-40B4-BE49-F238E27FC236}">
                  <a16:creationId xmlns:a16="http://schemas.microsoft.com/office/drawing/2014/main" id="{BDB9DC46-CFA0-4B54-A026-4A18BED3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28456" y="445116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21">
              <a:extLst>
                <a:ext uri="{FF2B5EF4-FFF2-40B4-BE49-F238E27FC236}">
                  <a16:creationId xmlns:a16="http://schemas.microsoft.com/office/drawing/2014/main" id="{86614BEE-B27B-4E12-860D-A4A311855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42666" y="446215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25">
              <a:extLst>
                <a:ext uri="{FF2B5EF4-FFF2-40B4-BE49-F238E27FC236}">
                  <a16:creationId xmlns:a16="http://schemas.microsoft.com/office/drawing/2014/main" id="{C3AA3BD2-4B90-4009-9AEF-523CD6097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9621" y="4440265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26">
              <a:extLst>
                <a:ext uri="{FF2B5EF4-FFF2-40B4-BE49-F238E27FC236}">
                  <a16:creationId xmlns:a16="http://schemas.microsoft.com/office/drawing/2014/main" id="{17E0D1C9-9085-42E2-A7D5-AFE4E8143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6433" y="4452099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127">
              <a:extLst>
                <a:ext uri="{FF2B5EF4-FFF2-40B4-BE49-F238E27FC236}">
                  <a16:creationId xmlns:a16="http://schemas.microsoft.com/office/drawing/2014/main" id="{1E6F70D7-1EF4-4963-AA44-9E69E204E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1217" y="4452098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128">
              <a:extLst>
                <a:ext uri="{FF2B5EF4-FFF2-40B4-BE49-F238E27FC236}">
                  <a16:creationId xmlns:a16="http://schemas.microsoft.com/office/drawing/2014/main" id="{BC10A3D0-5701-4F5C-AA52-80B5EF5C2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58407" y="445536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129">
              <a:extLst>
                <a:ext uri="{FF2B5EF4-FFF2-40B4-BE49-F238E27FC236}">
                  <a16:creationId xmlns:a16="http://schemas.microsoft.com/office/drawing/2014/main" id="{3B20264E-BA61-487E-8D88-337EE841C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6203" y="445536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133">
              <a:extLst>
                <a:ext uri="{FF2B5EF4-FFF2-40B4-BE49-F238E27FC236}">
                  <a16:creationId xmlns:a16="http://schemas.microsoft.com/office/drawing/2014/main" id="{3322FBB4-6B22-4E63-9CC8-04663BBF3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13019" y="446433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136">
              <a:extLst>
                <a:ext uri="{FF2B5EF4-FFF2-40B4-BE49-F238E27FC236}">
                  <a16:creationId xmlns:a16="http://schemas.microsoft.com/office/drawing/2014/main" id="{7A117676-0DC5-4BD8-8CE6-E08E066FA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74116" y="4476205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137">
              <a:extLst>
                <a:ext uri="{FF2B5EF4-FFF2-40B4-BE49-F238E27FC236}">
                  <a16:creationId xmlns:a16="http://schemas.microsoft.com/office/drawing/2014/main" id="{77D55ADC-16B9-4A44-8D85-7D7DA15A8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4235" y="447984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138">
              <a:extLst>
                <a:ext uri="{FF2B5EF4-FFF2-40B4-BE49-F238E27FC236}">
                  <a16:creationId xmlns:a16="http://schemas.microsoft.com/office/drawing/2014/main" id="{FF9BC36F-D6E8-40D5-9402-5BA4411F8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21678" y="4482292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39">
              <a:extLst>
                <a:ext uri="{FF2B5EF4-FFF2-40B4-BE49-F238E27FC236}">
                  <a16:creationId xmlns:a16="http://schemas.microsoft.com/office/drawing/2014/main" id="{7584B240-17A2-48DA-85C8-341F66C4F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43226" y="44888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140">
              <a:extLst>
                <a:ext uri="{FF2B5EF4-FFF2-40B4-BE49-F238E27FC236}">
                  <a16:creationId xmlns:a16="http://schemas.microsoft.com/office/drawing/2014/main" id="{0219C4FC-2CB5-427F-9F33-A5834892D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01217" y="4492083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142">
              <a:extLst>
                <a:ext uri="{FF2B5EF4-FFF2-40B4-BE49-F238E27FC236}">
                  <a16:creationId xmlns:a16="http://schemas.microsoft.com/office/drawing/2014/main" id="{5FBF0933-FF5E-4321-8D3C-7413462845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71778" y="4519012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143">
              <a:extLst>
                <a:ext uri="{FF2B5EF4-FFF2-40B4-BE49-F238E27FC236}">
                  <a16:creationId xmlns:a16="http://schemas.microsoft.com/office/drawing/2014/main" id="{2E6D589C-D9A5-4C27-BC99-0C870912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98847" y="4522275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144">
              <a:extLst>
                <a:ext uri="{FF2B5EF4-FFF2-40B4-BE49-F238E27FC236}">
                  <a16:creationId xmlns:a16="http://schemas.microsoft.com/office/drawing/2014/main" id="{3AAE79CE-A9F5-4091-9EDD-9AF18D24C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67356" y="451901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145">
              <a:extLst>
                <a:ext uri="{FF2B5EF4-FFF2-40B4-BE49-F238E27FC236}">
                  <a16:creationId xmlns:a16="http://schemas.microsoft.com/office/drawing/2014/main" id="{CE22994F-D03D-486A-94FA-E2E9600B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77377" y="452472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8">
              <a:extLst>
                <a:ext uri="{FF2B5EF4-FFF2-40B4-BE49-F238E27FC236}">
                  <a16:creationId xmlns:a16="http://schemas.microsoft.com/office/drawing/2014/main" id="{56F69BEC-67A6-49BE-A79B-DEA26A0E3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32868" y="448270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8">
              <a:extLst>
                <a:ext uri="{FF2B5EF4-FFF2-40B4-BE49-F238E27FC236}">
                  <a16:creationId xmlns:a16="http://schemas.microsoft.com/office/drawing/2014/main" id="{88D8A28F-787E-49C5-9C34-A45005933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617" y="404488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106">
              <a:extLst>
                <a:ext uri="{FF2B5EF4-FFF2-40B4-BE49-F238E27FC236}">
                  <a16:creationId xmlns:a16="http://schemas.microsoft.com/office/drawing/2014/main" id="{B53BF6C7-F3D6-4D39-982E-0DFCD298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99" y="42593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120">
              <a:extLst>
                <a:ext uri="{FF2B5EF4-FFF2-40B4-BE49-F238E27FC236}">
                  <a16:creationId xmlns:a16="http://schemas.microsoft.com/office/drawing/2014/main" id="{F3A1BAD8-46B2-4396-90A4-64A57678D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3123" y="414502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120">
              <a:extLst>
                <a:ext uri="{FF2B5EF4-FFF2-40B4-BE49-F238E27FC236}">
                  <a16:creationId xmlns:a16="http://schemas.microsoft.com/office/drawing/2014/main" id="{F125F85A-F814-477D-8262-DFECF4A83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25006" y="415381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125">
              <a:extLst>
                <a:ext uri="{FF2B5EF4-FFF2-40B4-BE49-F238E27FC236}">
                  <a16:creationId xmlns:a16="http://schemas.microsoft.com/office/drawing/2014/main" id="{53C51890-08DF-4F68-9B7D-A45FCB585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34269" y="4433273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137">
              <a:extLst>
                <a:ext uri="{FF2B5EF4-FFF2-40B4-BE49-F238E27FC236}">
                  <a16:creationId xmlns:a16="http://schemas.microsoft.com/office/drawing/2014/main" id="{EB408F99-70FB-45E9-88B0-285350808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866" y="416564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6">
              <a:extLst>
                <a:ext uri="{FF2B5EF4-FFF2-40B4-BE49-F238E27FC236}">
                  <a16:creationId xmlns:a16="http://schemas.microsoft.com/office/drawing/2014/main" id="{76738844-B284-4A1A-9BB9-1C78E5437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9087" y="4392994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105">
              <a:extLst>
                <a:ext uri="{FF2B5EF4-FFF2-40B4-BE49-F238E27FC236}">
                  <a16:creationId xmlns:a16="http://schemas.microsoft.com/office/drawing/2014/main" id="{78AF8CED-F114-4A7F-9EAA-D7737BCE3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84237" y="419832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106">
              <a:extLst>
                <a:ext uri="{FF2B5EF4-FFF2-40B4-BE49-F238E27FC236}">
                  <a16:creationId xmlns:a16="http://schemas.microsoft.com/office/drawing/2014/main" id="{81F4134F-0B75-4813-893C-1EFF16A2F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35763" y="415291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107">
              <a:extLst>
                <a:ext uri="{FF2B5EF4-FFF2-40B4-BE49-F238E27FC236}">
                  <a16:creationId xmlns:a16="http://schemas.microsoft.com/office/drawing/2014/main" id="{407BA83B-BDC4-46FA-A643-0A46519AC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63638" y="422961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108">
              <a:extLst>
                <a:ext uri="{FF2B5EF4-FFF2-40B4-BE49-F238E27FC236}">
                  <a16:creationId xmlns:a16="http://schemas.microsoft.com/office/drawing/2014/main" id="{F0C37DE0-0363-410F-A6E2-30007F3EC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8990" y="416515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109">
              <a:extLst>
                <a:ext uri="{FF2B5EF4-FFF2-40B4-BE49-F238E27FC236}">
                  <a16:creationId xmlns:a16="http://schemas.microsoft.com/office/drawing/2014/main" id="{E6F9E65F-176D-43BE-87C4-FBC65C1CD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40505" y="419780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110">
              <a:extLst>
                <a:ext uri="{FF2B5EF4-FFF2-40B4-BE49-F238E27FC236}">
                  <a16:creationId xmlns:a16="http://schemas.microsoft.com/office/drawing/2014/main" id="{4EAB9AD4-661B-47AE-B073-C1A9F8BE5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7174" y="417016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111">
              <a:extLst>
                <a:ext uri="{FF2B5EF4-FFF2-40B4-BE49-F238E27FC236}">
                  <a16:creationId xmlns:a16="http://schemas.microsoft.com/office/drawing/2014/main" id="{DBBC46DC-42BB-4694-9526-8BA648571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72304" y="418066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112">
              <a:extLst>
                <a:ext uri="{FF2B5EF4-FFF2-40B4-BE49-F238E27FC236}">
                  <a16:creationId xmlns:a16="http://schemas.microsoft.com/office/drawing/2014/main" id="{54395EF3-155B-4EFF-B95A-F92A74FC0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57475" y="416841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122">
              <a:extLst>
                <a:ext uri="{FF2B5EF4-FFF2-40B4-BE49-F238E27FC236}">
                  <a16:creationId xmlns:a16="http://schemas.microsoft.com/office/drawing/2014/main" id="{66171B31-CAD6-482C-A77B-42135D40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17460" y="448270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130">
              <a:extLst>
                <a:ext uri="{FF2B5EF4-FFF2-40B4-BE49-F238E27FC236}">
                  <a16:creationId xmlns:a16="http://schemas.microsoft.com/office/drawing/2014/main" id="{CF2FFA42-E251-47CD-9B07-E14AB1716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55652" y="4485962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131">
              <a:extLst>
                <a:ext uri="{FF2B5EF4-FFF2-40B4-BE49-F238E27FC236}">
                  <a16:creationId xmlns:a16="http://schemas.microsoft.com/office/drawing/2014/main" id="{E0179420-5731-458F-B4C1-F9643AD30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89079" y="446923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132">
              <a:extLst>
                <a:ext uri="{FF2B5EF4-FFF2-40B4-BE49-F238E27FC236}">
                  <a16:creationId xmlns:a16="http://schemas.microsoft.com/office/drawing/2014/main" id="{CAC9BD3C-759D-4A6C-BE6A-DE195B7FD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45566" y="450894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134">
              <a:extLst>
                <a:ext uri="{FF2B5EF4-FFF2-40B4-BE49-F238E27FC236}">
                  <a16:creationId xmlns:a16="http://schemas.microsoft.com/office/drawing/2014/main" id="{821D69E2-9C40-4B03-BD90-461F86EA5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41863" y="451491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135">
              <a:extLst>
                <a:ext uri="{FF2B5EF4-FFF2-40B4-BE49-F238E27FC236}">
                  <a16:creationId xmlns:a16="http://schemas.microsoft.com/office/drawing/2014/main" id="{14A067AA-4049-4252-955A-09AB6E163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03010" y="448758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141">
              <a:extLst>
                <a:ext uri="{FF2B5EF4-FFF2-40B4-BE49-F238E27FC236}">
                  <a16:creationId xmlns:a16="http://schemas.microsoft.com/office/drawing/2014/main" id="{D492653B-CD03-487E-817C-C7ABD08ED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70370" y="447130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91">
              <a:extLst>
                <a:ext uri="{FF2B5EF4-FFF2-40B4-BE49-F238E27FC236}">
                  <a16:creationId xmlns:a16="http://schemas.microsoft.com/office/drawing/2014/main" id="{A8A7DA15-ECD2-40DC-B47A-8DFEF8662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64291" y="422837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92">
              <a:extLst>
                <a:ext uri="{FF2B5EF4-FFF2-40B4-BE49-F238E27FC236}">
                  <a16:creationId xmlns:a16="http://schemas.microsoft.com/office/drawing/2014/main" id="{5270AE32-C036-4ABA-A28A-8BDF16A34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08412" y="416515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93">
              <a:extLst>
                <a:ext uri="{FF2B5EF4-FFF2-40B4-BE49-F238E27FC236}">
                  <a16:creationId xmlns:a16="http://schemas.microsoft.com/office/drawing/2014/main" id="{BD78EB4C-3276-473A-8AAC-2AA6DEEC8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34050" y="418756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94">
              <a:extLst>
                <a:ext uri="{FF2B5EF4-FFF2-40B4-BE49-F238E27FC236}">
                  <a16:creationId xmlns:a16="http://schemas.microsoft.com/office/drawing/2014/main" id="{4C4AD0D0-79C3-4D58-9028-2B957623D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0857" y="422599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95">
              <a:extLst>
                <a:ext uri="{FF2B5EF4-FFF2-40B4-BE49-F238E27FC236}">
                  <a16:creationId xmlns:a16="http://schemas.microsoft.com/office/drawing/2014/main" id="{BFCD6DC4-AF58-4A64-8DCB-5BD58DFA1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03226" y="41700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96">
              <a:extLst>
                <a:ext uri="{FF2B5EF4-FFF2-40B4-BE49-F238E27FC236}">
                  <a16:creationId xmlns:a16="http://schemas.microsoft.com/office/drawing/2014/main" id="{ECE83EA9-F58D-452D-B8FD-6893B61C7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21633" y="417662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97">
              <a:extLst>
                <a:ext uri="{FF2B5EF4-FFF2-40B4-BE49-F238E27FC236}">
                  <a16:creationId xmlns:a16="http://schemas.microsoft.com/office/drawing/2014/main" id="{0E47C341-DBCD-4B50-BA3E-BA1766E8F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5301" y="417907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98">
              <a:extLst>
                <a:ext uri="{FF2B5EF4-FFF2-40B4-BE49-F238E27FC236}">
                  <a16:creationId xmlns:a16="http://schemas.microsoft.com/office/drawing/2014/main" id="{77E5DE6C-50A8-421E-9A34-E9122E2D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6893" y="417907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99">
              <a:extLst>
                <a:ext uri="{FF2B5EF4-FFF2-40B4-BE49-F238E27FC236}">
                  <a16:creationId xmlns:a16="http://schemas.microsoft.com/office/drawing/2014/main" id="{56DC8E20-D76C-4E6D-8346-4BBCB80E0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90078" y="417906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100">
              <a:extLst>
                <a:ext uri="{FF2B5EF4-FFF2-40B4-BE49-F238E27FC236}">
                  <a16:creationId xmlns:a16="http://schemas.microsoft.com/office/drawing/2014/main" id="{9F8FBEA6-0AAC-4A0C-9D6A-BF5F5BB30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42426" y="417906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101">
              <a:extLst>
                <a:ext uri="{FF2B5EF4-FFF2-40B4-BE49-F238E27FC236}">
                  <a16:creationId xmlns:a16="http://schemas.microsoft.com/office/drawing/2014/main" id="{F48C8948-1728-44FC-AB88-5BF4099A8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39639" y="418559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104">
              <a:extLst>
                <a:ext uri="{FF2B5EF4-FFF2-40B4-BE49-F238E27FC236}">
                  <a16:creationId xmlns:a16="http://schemas.microsoft.com/office/drawing/2014/main" id="{3C00F0D0-A2FD-432B-A5AA-424BCFD3F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8990" y="424238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113">
              <a:extLst>
                <a:ext uri="{FF2B5EF4-FFF2-40B4-BE49-F238E27FC236}">
                  <a16:creationId xmlns:a16="http://schemas.microsoft.com/office/drawing/2014/main" id="{BDC2CC1B-9413-40CD-9802-397011A62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7211" y="424027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114">
              <a:extLst>
                <a:ext uri="{FF2B5EF4-FFF2-40B4-BE49-F238E27FC236}">
                  <a16:creationId xmlns:a16="http://schemas.microsoft.com/office/drawing/2014/main" id="{6C92AAFB-3AC6-4FC4-92F0-AB55F797D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83665" y="424027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115">
              <a:extLst>
                <a:ext uri="{FF2B5EF4-FFF2-40B4-BE49-F238E27FC236}">
                  <a16:creationId xmlns:a16="http://schemas.microsoft.com/office/drawing/2014/main" id="{7F22BDEC-7BA5-40F9-84C0-1BDC961F6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6519" y="424598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120">
              <a:extLst>
                <a:ext uri="{FF2B5EF4-FFF2-40B4-BE49-F238E27FC236}">
                  <a16:creationId xmlns:a16="http://schemas.microsoft.com/office/drawing/2014/main" id="{A3525B15-C557-4F40-9185-EF5241262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7231" y="440319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121">
              <a:extLst>
                <a:ext uri="{FF2B5EF4-FFF2-40B4-BE49-F238E27FC236}">
                  <a16:creationId xmlns:a16="http://schemas.microsoft.com/office/drawing/2014/main" id="{72DC9B9F-0878-4A41-AAB5-5A1EC70EB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93080" y="4426415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125">
              <a:extLst>
                <a:ext uri="{FF2B5EF4-FFF2-40B4-BE49-F238E27FC236}">
                  <a16:creationId xmlns:a16="http://schemas.microsoft.com/office/drawing/2014/main" id="{32E9E717-B03F-444F-AFA5-15812F309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79094" y="454107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126">
              <a:extLst>
                <a:ext uri="{FF2B5EF4-FFF2-40B4-BE49-F238E27FC236}">
                  <a16:creationId xmlns:a16="http://schemas.microsoft.com/office/drawing/2014/main" id="{5D756BA2-03B8-40F6-9169-BC3709C2A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5906" y="4433388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127">
              <a:extLst>
                <a:ext uri="{FF2B5EF4-FFF2-40B4-BE49-F238E27FC236}">
                  <a16:creationId xmlns:a16="http://schemas.microsoft.com/office/drawing/2014/main" id="{42BD4CAB-3F28-4236-8BFB-FBF5C61D2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0690" y="44333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128">
              <a:extLst>
                <a:ext uri="{FF2B5EF4-FFF2-40B4-BE49-F238E27FC236}">
                  <a16:creationId xmlns:a16="http://schemas.microsoft.com/office/drawing/2014/main" id="{4964135B-83FA-4752-B51F-4CFD602E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17880" y="453227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129">
              <a:extLst>
                <a:ext uri="{FF2B5EF4-FFF2-40B4-BE49-F238E27FC236}">
                  <a16:creationId xmlns:a16="http://schemas.microsoft.com/office/drawing/2014/main" id="{F3C3490C-C80D-4EBD-B0FF-3442D00A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5676" y="4436650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133">
              <a:extLst>
                <a:ext uri="{FF2B5EF4-FFF2-40B4-BE49-F238E27FC236}">
                  <a16:creationId xmlns:a16="http://schemas.microsoft.com/office/drawing/2014/main" id="{753BA736-C0F4-4347-A2C2-8E04EE964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72492" y="4445628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136">
              <a:extLst>
                <a:ext uri="{FF2B5EF4-FFF2-40B4-BE49-F238E27FC236}">
                  <a16:creationId xmlns:a16="http://schemas.microsoft.com/office/drawing/2014/main" id="{CF428053-E04E-4393-A359-CA6B3A215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34498" y="449493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137">
              <a:extLst>
                <a:ext uri="{FF2B5EF4-FFF2-40B4-BE49-F238E27FC236}">
                  <a16:creationId xmlns:a16="http://schemas.microsoft.com/office/drawing/2014/main" id="{D13AE202-2FC6-43BE-A627-885299B6C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3708" y="4461132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138">
              <a:extLst>
                <a:ext uri="{FF2B5EF4-FFF2-40B4-BE49-F238E27FC236}">
                  <a16:creationId xmlns:a16="http://schemas.microsoft.com/office/drawing/2014/main" id="{C5E6661C-2D64-4582-9DE2-BB12642A7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81151" y="4463581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140">
              <a:extLst>
                <a:ext uri="{FF2B5EF4-FFF2-40B4-BE49-F238E27FC236}">
                  <a16:creationId xmlns:a16="http://schemas.microsoft.com/office/drawing/2014/main" id="{C23ABE2D-B41B-40A7-A361-A53B37AFB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60690" y="4473372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142">
              <a:extLst>
                <a:ext uri="{FF2B5EF4-FFF2-40B4-BE49-F238E27FC236}">
                  <a16:creationId xmlns:a16="http://schemas.microsoft.com/office/drawing/2014/main" id="{CE3296F5-7A30-4DB9-B08F-524BDDEB1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1251" y="4500301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125">
              <a:extLst>
                <a:ext uri="{FF2B5EF4-FFF2-40B4-BE49-F238E27FC236}">
                  <a16:creationId xmlns:a16="http://schemas.microsoft.com/office/drawing/2014/main" id="{DABAC787-1EC4-4F31-A114-BECB1680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93742" y="453408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137">
              <a:extLst>
                <a:ext uri="{FF2B5EF4-FFF2-40B4-BE49-F238E27FC236}">
                  <a16:creationId xmlns:a16="http://schemas.microsoft.com/office/drawing/2014/main" id="{4EBBFFB4-01C2-4163-BD3E-C91FBC054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21339" y="421864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B0438E8-4B61-4D51-8D2F-BF5CF406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9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1AE755-00BB-4BE1-A353-ABB9AC75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DC2C4A-5D58-4AE0-BFE9-F5FBFABFD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l-PL" b="0" i="0" u="none" strike="noStrike" baseline="0" dirty="0"/>
              <a:t>Założeniem naszego projektu jest stworzenie bazy danych umożliwiającej funkcjonowanie</a:t>
            </a:r>
          </a:p>
          <a:p>
            <a:pPr marL="0" indent="0" algn="just">
              <a:buNone/>
            </a:pPr>
            <a:r>
              <a:rPr lang="pl-PL" b="0" i="0" u="none" strike="noStrike" baseline="0" dirty="0"/>
              <a:t>na zasadzie szkolnego dziennika. Szkoła będzie podstawówka zlokalizowana</a:t>
            </a:r>
          </a:p>
          <a:p>
            <a:pPr marL="0" indent="0" algn="just">
              <a:buNone/>
            </a:pPr>
            <a:r>
              <a:rPr lang="pl-PL" b="0" i="0" u="none" strike="noStrike" baseline="0" dirty="0"/>
              <a:t>w dwupiętrowym budynku, w której w każdym z ośmiu roczników będą po 4 klasy</a:t>
            </a:r>
          </a:p>
          <a:p>
            <a:pPr marL="0" indent="0" algn="just">
              <a:buNone/>
            </a:pPr>
            <a:r>
              <a:rPr lang="pl-PL" b="0" i="0" u="none" strike="noStrike" baseline="0" dirty="0"/>
              <a:t>od A do D. Użytkownicy (dyrektor z uprawnieniami nauczyciela, administrator, nauczyciele,</a:t>
            </a:r>
          </a:p>
          <a:p>
            <a:pPr marL="0" indent="0" algn="just">
              <a:buNone/>
            </a:pPr>
            <a:r>
              <a:rPr lang="pl-PL" b="0" i="0" u="none" strike="noStrike" baseline="0" dirty="0"/>
              <a:t>wychowawcy, rodzice) będą mieli możliwość przeglądania ocen, obecności,</a:t>
            </a:r>
          </a:p>
          <a:p>
            <a:pPr marL="0" indent="0" algn="just">
              <a:buNone/>
            </a:pPr>
            <a:r>
              <a:rPr lang="pl-PL" b="0" i="0" u="none" strike="noStrike" baseline="0" dirty="0"/>
              <a:t>planu lekcji, uwag, </a:t>
            </a:r>
            <a:r>
              <a:rPr lang="pl-PL" dirty="0"/>
              <a:t>ś</a:t>
            </a:r>
            <a:r>
              <a:rPr lang="pl-PL" b="0" i="0" u="none" strike="noStrike" baseline="0" dirty="0"/>
              <a:t>redniej czy różnych statystyk dotyczących wcześniej podanych</a:t>
            </a:r>
          </a:p>
          <a:p>
            <a:pPr marL="0" indent="0" algn="just">
              <a:buNone/>
            </a:pPr>
            <a:r>
              <a:rPr lang="pl-PL" b="0" i="0" u="none" strike="noStrike" baseline="0" dirty="0"/>
              <a:t>kategorii.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820EDA9-6DF1-43B9-8B4C-65AC1058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607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68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FB7F7C0-216C-466B-8AF5-7744BB340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74" y="4764840"/>
            <a:ext cx="12205536" cy="2093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879289C-1A6C-4CC6-AB6B-97ED7A30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829" y="5180719"/>
            <a:ext cx="8895351" cy="8127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Archiwizacja</a:t>
            </a:r>
          </a:p>
        </p:txBody>
      </p: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EA828F98-D8A4-47AE-9928-66EBFBD80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8" y="402137"/>
            <a:ext cx="11474355" cy="3729165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67A83510-2790-4866-911D-2E1588DF5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59" y="4517731"/>
            <a:ext cx="12157773" cy="494218"/>
            <a:chOff x="18956" y="5952517"/>
            <a:chExt cx="12157773" cy="494218"/>
          </a:xfrm>
          <a:solidFill>
            <a:schemeClr val="bg2">
              <a:lumMod val="90000"/>
            </a:schemeClr>
          </a:solidFill>
        </p:grpSpPr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DAB74ACE-7603-4829-88FE-C3C2B05EB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DE3E37A0-8723-42F4-9435-F06BD0191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0C5FE567-8965-4799-B1E6-8A6E1A848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BA3FF2FD-6394-4F97-B186-BD4A98C61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1A361C9F-AD97-4338-B557-8766AFD03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F4FAA936-A80F-43B5-8A7D-17CC7CF77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21246F32-1BA7-40E4-9AF9-CA517D44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C18EE8CE-BCF9-4C64-B335-C7830B03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64AC2B2B-568F-4175-8D84-AD8F6B563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D9C6CF5C-8CF6-4274-86E0-CAF4A31F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3BFC56A2-55B3-432A-BD3B-4B2423A6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BB036CEA-B307-404A-89D6-9414F417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CB37E5F5-B903-4611-A739-0B7FBE851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B1012F2B-A8F1-4FD5-8E6F-1CC97D0A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8" name="Freeform 52">
              <a:extLst>
                <a:ext uri="{FF2B5EF4-FFF2-40B4-BE49-F238E27FC236}">
                  <a16:creationId xmlns:a16="http://schemas.microsoft.com/office/drawing/2014/main" id="{C04C6E0B-838E-4B10-91CA-29C49838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Freeform 53">
              <a:extLst>
                <a:ext uri="{FF2B5EF4-FFF2-40B4-BE49-F238E27FC236}">
                  <a16:creationId xmlns:a16="http://schemas.microsoft.com/office/drawing/2014/main" id="{15D6CFEB-4FC5-45C3-8BDF-95EAD1ED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Freeform 54">
              <a:extLst>
                <a:ext uri="{FF2B5EF4-FFF2-40B4-BE49-F238E27FC236}">
                  <a16:creationId xmlns:a16="http://schemas.microsoft.com/office/drawing/2014/main" id="{EA8E01BA-7055-4707-906A-F08E2E25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1" name="Freeform 55">
              <a:extLst>
                <a:ext uri="{FF2B5EF4-FFF2-40B4-BE49-F238E27FC236}">
                  <a16:creationId xmlns:a16="http://schemas.microsoft.com/office/drawing/2014/main" id="{CDA2DE76-0D5E-4F6F-95E7-508B725F8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2" name="Freeform 56">
              <a:extLst>
                <a:ext uri="{FF2B5EF4-FFF2-40B4-BE49-F238E27FC236}">
                  <a16:creationId xmlns:a16="http://schemas.microsoft.com/office/drawing/2014/main" id="{669578C5-3D06-4B77-A897-A014B441B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Freeform 57">
              <a:extLst>
                <a:ext uri="{FF2B5EF4-FFF2-40B4-BE49-F238E27FC236}">
                  <a16:creationId xmlns:a16="http://schemas.microsoft.com/office/drawing/2014/main" id="{85AA3005-AAD0-4587-B352-ECD937D6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4" name="Freeform 59">
              <a:extLst>
                <a:ext uri="{FF2B5EF4-FFF2-40B4-BE49-F238E27FC236}">
                  <a16:creationId xmlns:a16="http://schemas.microsoft.com/office/drawing/2014/main" id="{B4E9730F-E8B1-4F7C-BA99-3B3016F10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Freeform 60">
              <a:extLst>
                <a:ext uri="{FF2B5EF4-FFF2-40B4-BE49-F238E27FC236}">
                  <a16:creationId xmlns:a16="http://schemas.microsoft.com/office/drawing/2014/main" id="{A8922D05-C325-4918-84E6-1C62AD7BE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Freeform 61">
              <a:extLst>
                <a:ext uri="{FF2B5EF4-FFF2-40B4-BE49-F238E27FC236}">
                  <a16:creationId xmlns:a16="http://schemas.microsoft.com/office/drawing/2014/main" id="{38DD42E8-8604-45E3-99FE-72D479AF2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2E946C70-11C9-4C85-BE3B-1149117F3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48F637C4-CFB7-4421-9DAB-6730244B2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6E137FD9-DCB4-4E5A-960B-350C3627E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9DCD8437-9BFD-44B4-AAC8-75388190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C9EEBF9B-D5F1-4EE3-A46A-A5A5E396A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3A77B17D-E4D2-444B-8D75-F0171A3E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5FDB9442-6054-49E2-948E-D30AD9E0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3E1DF8B7-7CB2-4181-8525-4EE2D5D9E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4B3B2382-7947-4BAF-BF2F-830393F8E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AC95E7F5-BA75-4053-AC8F-81ACC4262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8D431126-FDB6-42AF-BC9E-58E4C417B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4AA2BE9B-BD88-4958-B98E-7363A0FD5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Freeform 25">
              <a:extLst>
                <a:ext uri="{FF2B5EF4-FFF2-40B4-BE49-F238E27FC236}">
                  <a16:creationId xmlns:a16="http://schemas.microsoft.com/office/drawing/2014/main" id="{BA18EADE-8501-4251-ADCD-EB02B73DF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D1886B2F-FFB5-4032-A012-EAE8464D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" name="Freeform 31">
              <a:extLst>
                <a:ext uri="{FF2B5EF4-FFF2-40B4-BE49-F238E27FC236}">
                  <a16:creationId xmlns:a16="http://schemas.microsoft.com/office/drawing/2014/main" id="{65048464-3972-4F85-858C-BD0D6CC8A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9B136B45-B116-4EA4-802D-0D9EC238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" name="Freeform 33">
              <a:extLst>
                <a:ext uri="{FF2B5EF4-FFF2-40B4-BE49-F238E27FC236}">
                  <a16:creationId xmlns:a16="http://schemas.microsoft.com/office/drawing/2014/main" id="{F7DA7C34-DDA0-41AB-A47F-E981F63E2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" name="Freeform 34">
              <a:extLst>
                <a:ext uri="{FF2B5EF4-FFF2-40B4-BE49-F238E27FC236}">
                  <a16:creationId xmlns:a16="http://schemas.microsoft.com/office/drawing/2014/main" id="{BB16C09B-E126-49FC-B0C4-2CB43FA03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Freeform 35">
              <a:extLst>
                <a:ext uri="{FF2B5EF4-FFF2-40B4-BE49-F238E27FC236}">
                  <a16:creationId xmlns:a16="http://schemas.microsoft.com/office/drawing/2014/main" id="{A12A7CBF-E4C8-4085-88C3-03102FE46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6" name="Freeform 36">
              <a:extLst>
                <a:ext uri="{FF2B5EF4-FFF2-40B4-BE49-F238E27FC236}">
                  <a16:creationId xmlns:a16="http://schemas.microsoft.com/office/drawing/2014/main" id="{55CA9A4D-ABE6-426B-B7F0-F5B93334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7" name="Freeform 37">
              <a:extLst>
                <a:ext uri="{FF2B5EF4-FFF2-40B4-BE49-F238E27FC236}">
                  <a16:creationId xmlns:a16="http://schemas.microsoft.com/office/drawing/2014/main" id="{8A4F3A5B-B199-4716-ADF4-5E33A7C0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8" name="Freeform 38">
              <a:extLst>
                <a:ext uri="{FF2B5EF4-FFF2-40B4-BE49-F238E27FC236}">
                  <a16:creationId xmlns:a16="http://schemas.microsoft.com/office/drawing/2014/main" id="{5846F32E-5DDD-4AF4-BE1C-5F1A3FF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9" name="Freeform 39">
              <a:extLst>
                <a:ext uri="{FF2B5EF4-FFF2-40B4-BE49-F238E27FC236}">
                  <a16:creationId xmlns:a16="http://schemas.microsoft.com/office/drawing/2014/main" id="{AFE38B2F-69BC-4661-84A3-EA04CDC3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" name="Freeform 40">
              <a:extLst>
                <a:ext uri="{FF2B5EF4-FFF2-40B4-BE49-F238E27FC236}">
                  <a16:creationId xmlns:a16="http://schemas.microsoft.com/office/drawing/2014/main" id="{5CA6F12C-4208-48A6-B7B0-DD18CB399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1" name="Freeform 41">
              <a:extLst>
                <a:ext uri="{FF2B5EF4-FFF2-40B4-BE49-F238E27FC236}">
                  <a16:creationId xmlns:a16="http://schemas.microsoft.com/office/drawing/2014/main" id="{0F08EA53-C6C6-49F1-B8DA-E20FFD607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Freeform 42">
              <a:extLst>
                <a:ext uri="{FF2B5EF4-FFF2-40B4-BE49-F238E27FC236}">
                  <a16:creationId xmlns:a16="http://schemas.microsoft.com/office/drawing/2014/main" id="{6B6EA655-7497-4604-92DF-43CE7322E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" name="Freeform 44">
              <a:extLst>
                <a:ext uri="{FF2B5EF4-FFF2-40B4-BE49-F238E27FC236}">
                  <a16:creationId xmlns:a16="http://schemas.microsoft.com/office/drawing/2014/main" id="{082FFE9A-67C2-471A-AF37-ED9C238DB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4" name="Freeform 45">
              <a:extLst>
                <a:ext uri="{FF2B5EF4-FFF2-40B4-BE49-F238E27FC236}">
                  <a16:creationId xmlns:a16="http://schemas.microsoft.com/office/drawing/2014/main" id="{B0FD6176-7431-446D-91DB-56644A93C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5" name="Freeform 46">
              <a:extLst>
                <a:ext uri="{FF2B5EF4-FFF2-40B4-BE49-F238E27FC236}">
                  <a16:creationId xmlns:a16="http://schemas.microsoft.com/office/drawing/2014/main" id="{A46603FA-6405-410B-AD8A-3D75BE7A8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6" name="Freeform 47">
              <a:extLst>
                <a:ext uri="{FF2B5EF4-FFF2-40B4-BE49-F238E27FC236}">
                  <a16:creationId xmlns:a16="http://schemas.microsoft.com/office/drawing/2014/main" id="{6BE439BF-AE87-4F53-9DC9-72414AD1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7" name="Freeform 48">
              <a:extLst>
                <a:ext uri="{FF2B5EF4-FFF2-40B4-BE49-F238E27FC236}">
                  <a16:creationId xmlns:a16="http://schemas.microsoft.com/office/drawing/2014/main" id="{55C88911-7FE8-4196-8D02-DAB1B62D9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8" name="Freeform 49">
              <a:extLst>
                <a:ext uri="{FF2B5EF4-FFF2-40B4-BE49-F238E27FC236}">
                  <a16:creationId xmlns:a16="http://schemas.microsoft.com/office/drawing/2014/main" id="{BAD26C77-660F-4C9C-9A98-23404819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507A2021-3F23-43FC-AB0D-130B5759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0" name="Freeform 106">
              <a:extLst>
                <a:ext uri="{FF2B5EF4-FFF2-40B4-BE49-F238E27FC236}">
                  <a16:creationId xmlns:a16="http://schemas.microsoft.com/office/drawing/2014/main" id="{CB855C11-52EB-43D9-8831-1A26FCE12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1" name="Freeform 19">
              <a:extLst>
                <a:ext uri="{FF2B5EF4-FFF2-40B4-BE49-F238E27FC236}">
                  <a16:creationId xmlns:a16="http://schemas.microsoft.com/office/drawing/2014/main" id="{1A6AD416-1A17-49A9-8301-8C0A5A78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2" name="Freeform 20">
              <a:extLst>
                <a:ext uri="{FF2B5EF4-FFF2-40B4-BE49-F238E27FC236}">
                  <a16:creationId xmlns:a16="http://schemas.microsoft.com/office/drawing/2014/main" id="{F03687D9-14CC-461B-B4B5-907E10B6A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3" name="Freeform 26">
              <a:extLst>
                <a:ext uri="{FF2B5EF4-FFF2-40B4-BE49-F238E27FC236}">
                  <a16:creationId xmlns:a16="http://schemas.microsoft.com/office/drawing/2014/main" id="{FCC639BE-A7F9-46A2-955A-3ACA4545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4" name="Freeform 27">
              <a:extLst>
                <a:ext uri="{FF2B5EF4-FFF2-40B4-BE49-F238E27FC236}">
                  <a16:creationId xmlns:a16="http://schemas.microsoft.com/office/drawing/2014/main" id="{B3FED40E-A961-4D78-947A-5AC1BD51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5" name="Freeform 28">
              <a:extLst>
                <a:ext uri="{FF2B5EF4-FFF2-40B4-BE49-F238E27FC236}">
                  <a16:creationId xmlns:a16="http://schemas.microsoft.com/office/drawing/2014/main" id="{1445BCDF-9E07-46AD-A6B5-5BEFA223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6" name="Freeform 55">
              <a:extLst>
                <a:ext uri="{FF2B5EF4-FFF2-40B4-BE49-F238E27FC236}">
                  <a16:creationId xmlns:a16="http://schemas.microsoft.com/office/drawing/2014/main" id="{23324DC7-93D9-451A-9ABF-1B4D92BF2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7" name="Freeform 56">
              <a:extLst>
                <a:ext uri="{FF2B5EF4-FFF2-40B4-BE49-F238E27FC236}">
                  <a16:creationId xmlns:a16="http://schemas.microsoft.com/office/drawing/2014/main" id="{003474BA-A947-4598-96BB-BAACE241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8" name="Freeform 57">
              <a:extLst>
                <a:ext uri="{FF2B5EF4-FFF2-40B4-BE49-F238E27FC236}">
                  <a16:creationId xmlns:a16="http://schemas.microsoft.com/office/drawing/2014/main" id="{04426A72-0FD0-478F-AAC5-B49E14253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9" name="Freeform 60">
              <a:extLst>
                <a:ext uri="{FF2B5EF4-FFF2-40B4-BE49-F238E27FC236}">
                  <a16:creationId xmlns:a16="http://schemas.microsoft.com/office/drawing/2014/main" id="{17260BB0-9DCA-4927-89A5-1314AD40E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0" name="Freeform 61">
              <a:extLst>
                <a:ext uri="{FF2B5EF4-FFF2-40B4-BE49-F238E27FC236}">
                  <a16:creationId xmlns:a16="http://schemas.microsoft.com/office/drawing/2014/main" id="{F459656F-63AC-4FC7-8D12-282B9B0C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1" name="Freeform 5">
              <a:extLst>
                <a:ext uri="{FF2B5EF4-FFF2-40B4-BE49-F238E27FC236}">
                  <a16:creationId xmlns:a16="http://schemas.microsoft.com/office/drawing/2014/main" id="{5C345A48-BE33-4B10-AF97-207DC7E2C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2" name="Freeform 6">
              <a:extLst>
                <a:ext uri="{FF2B5EF4-FFF2-40B4-BE49-F238E27FC236}">
                  <a16:creationId xmlns:a16="http://schemas.microsoft.com/office/drawing/2014/main" id="{65503F74-3A89-46DD-AD4D-9BB164E25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" name="Freeform 7">
              <a:extLst>
                <a:ext uri="{FF2B5EF4-FFF2-40B4-BE49-F238E27FC236}">
                  <a16:creationId xmlns:a16="http://schemas.microsoft.com/office/drawing/2014/main" id="{5D8D4A6C-9C30-46E6-953F-8FFE2453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4" name="Freeform 8">
              <a:extLst>
                <a:ext uri="{FF2B5EF4-FFF2-40B4-BE49-F238E27FC236}">
                  <a16:creationId xmlns:a16="http://schemas.microsoft.com/office/drawing/2014/main" id="{844B12AB-BDBA-412B-8127-0671AB6BF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5" name="Freeform 9">
              <a:extLst>
                <a:ext uri="{FF2B5EF4-FFF2-40B4-BE49-F238E27FC236}">
                  <a16:creationId xmlns:a16="http://schemas.microsoft.com/office/drawing/2014/main" id="{84AE8FA4-8AC5-4D0E-9FF8-B6F6D961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6" name="Freeform 11">
              <a:extLst>
                <a:ext uri="{FF2B5EF4-FFF2-40B4-BE49-F238E27FC236}">
                  <a16:creationId xmlns:a16="http://schemas.microsoft.com/office/drawing/2014/main" id="{462515DF-512D-49E0-B5FE-637D9E35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7" name="Freeform 12">
              <a:extLst>
                <a:ext uri="{FF2B5EF4-FFF2-40B4-BE49-F238E27FC236}">
                  <a16:creationId xmlns:a16="http://schemas.microsoft.com/office/drawing/2014/main" id="{342CB8A0-096D-4A9F-B962-294DB670B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8" name="Freeform 13">
              <a:extLst>
                <a:ext uri="{FF2B5EF4-FFF2-40B4-BE49-F238E27FC236}">
                  <a16:creationId xmlns:a16="http://schemas.microsoft.com/office/drawing/2014/main" id="{6870353D-6B96-4946-8BB5-015BF6E6E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9" name="Freeform 14">
              <a:extLst>
                <a:ext uri="{FF2B5EF4-FFF2-40B4-BE49-F238E27FC236}">
                  <a16:creationId xmlns:a16="http://schemas.microsoft.com/office/drawing/2014/main" id="{20249E38-6114-4065-8836-941D6C55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0" name="Freeform 16">
              <a:extLst>
                <a:ext uri="{FF2B5EF4-FFF2-40B4-BE49-F238E27FC236}">
                  <a16:creationId xmlns:a16="http://schemas.microsoft.com/office/drawing/2014/main" id="{BDA5073D-3C1B-4779-8DEF-FD9CD5308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1" name="Freeform 17">
              <a:extLst>
                <a:ext uri="{FF2B5EF4-FFF2-40B4-BE49-F238E27FC236}">
                  <a16:creationId xmlns:a16="http://schemas.microsoft.com/office/drawing/2014/main" id="{79505220-ED85-46B5-A218-0991FA579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2" name="Freeform 21">
              <a:extLst>
                <a:ext uri="{FF2B5EF4-FFF2-40B4-BE49-F238E27FC236}">
                  <a16:creationId xmlns:a16="http://schemas.microsoft.com/office/drawing/2014/main" id="{A8513416-DF87-4A83-8026-AF40654BA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3" name="Freeform 25">
              <a:extLst>
                <a:ext uri="{FF2B5EF4-FFF2-40B4-BE49-F238E27FC236}">
                  <a16:creationId xmlns:a16="http://schemas.microsoft.com/office/drawing/2014/main" id="{AF0489C4-7984-4A49-9D02-ACE2DD3E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4" name="Freeform 29">
              <a:extLst>
                <a:ext uri="{FF2B5EF4-FFF2-40B4-BE49-F238E27FC236}">
                  <a16:creationId xmlns:a16="http://schemas.microsoft.com/office/drawing/2014/main" id="{3DB0DE7C-BF6D-4059-94C4-FD4D6E7BA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5" name="Freeform 31">
              <a:extLst>
                <a:ext uri="{FF2B5EF4-FFF2-40B4-BE49-F238E27FC236}">
                  <a16:creationId xmlns:a16="http://schemas.microsoft.com/office/drawing/2014/main" id="{5B58E23E-6D06-4F24-B6F8-98AE632C2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6" name="Freeform 32">
              <a:extLst>
                <a:ext uri="{FF2B5EF4-FFF2-40B4-BE49-F238E27FC236}">
                  <a16:creationId xmlns:a16="http://schemas.microsoft.com/office/drawing/2014/main" id="{7D87D95A-4B48-4140-BB5C-9A33AACBF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7" name="Freeform 33">
              <a:extLst>
                <a:ext uri="{FF2B5EF4-FFF2-40B4-BE49-F238E27FC236}">
                  <a16:creationId xmlns:a16="http://schemas.microsoft.com/office/drawing/2014/main" id="{6D78BEA4-B995-4BEC-A3B4-C580D646A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8" name="Freeform 34">
              <a:extLst>
                <a:ext uri="{FF2B5EF4-FFF2-40B4-BE49-F238E27FC236}">
                  <a16:creationId xmlns:a16="http://schemas.microsoft.com/office/drawing/2014/main" id="{C075F1AC-7155-4487-8B7A-0C74E2C65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9" name="Freeform 35">
              <a:extLst>
                <a:ext uri="{FF2B5EF4-FFF2-40B4-BE49-F238E27FC236}">
                  <a16:creationId xmlns:a16="http://schemas.microsoft.com/office/drawing/2014/main" id="{2923812A-0930-464A-B863-8232CDF9B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0" name="Freeform 36">
              <a:extLst>
                <a:ext uri="{FF2B5EF4-FFF2-40B4-BE49-F238E27FC236}">
                  <a16:creationId xmlns:a16="http://schemas.microsoft.com/office/drawing/2014/main" id="{5B22D5AF-1F95-4943-ADBD-50BF0DD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1" name="Freeform 37">
              <a:extLst>
                <a:ext uri="{FF2B5EF4-FFF2-40B4-BE49-F238E27FC236}">
                  <a16:creationId xmlns:a16="http://schemas.microsoft.com/office/drawing/2014/main" id="{09709304-5160-4325-BE4E-F970450FA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2" name="Freeform 38">
              <a:extLst>
                <a:ext uri="{FF2B5EF4-FFF2-40B4-BE49-F238E27FC236}">
                  <a16:creationId xmlns:a16="http://schemas.microsoft.com/office/drawing/2014/main" id="{6086BD94-D139-4DEE-9FB6-849360DAB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3" name="Freeform 39">
              <a:extLst>
                <a:ext uri="{FF2B5EF4-FFF2-40B4-BE49-F238E27FC236}">
                  <a16:creationId xmlns:a16="http://schemas.microsoft.com/office/drawing/2014/main" id="{84B8A4B1-C709-4864-851E-6A76DE4E5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4" name="Freeform 40">
              <a:extLst>
                <a:ext uri="{FF2B5EF4-FFF2-40B4-BE49-F238E27FC236}">
                  <a16:creationId xmlns:a16="http://schemas.microsoft.com/office/drawing/2014/main" id="{51183B3E-65BA-45BB-9238-E5553DA7E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5" name="Freeform 41">
              <a:extLst>
                <a:ext uri="{FF2B5EF4-FFF2-40B4-BE49-F238E27FC236}">
                  <a16:creationId xmlns:a16="http://schemas.microsoft.com/office/drawing/2014/main" id="{B456CBC6-D8DB-4226-8743-8355D0C1E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6" name="Freeform 42">
              <a:extLst>
                <a:ext uri="{FF2B5EF4-FFF2-40B4-BE49-F238E27FC236}">
                  <a16:creationId xmlns:a16="http://schemas.microsoft.com/office/drawing/2014/main" id="{2A43AE63-9201-415C-A88E-C52685BF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7" name="Freeform 44">
              <a:extLst>
                <a:ext uri="{FF2B5EF4-FFF2-40B4-BE49-F238E27FC236}">
                  <a16:creationId xmlns:a16="http://schemas.microsoft.com/office/drawing/2014/main" id="{0BB8C75E-6B9A-4E95-85CF-ACD2D2AD2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8" name="Freeform 45">
              <a:extLst>
                <a:ext uri="{FF2B5EF4-FFF2-40B4-BE49-F238E27FC236}">
                  <a16:creationId xmlns:a16="http://schemas.microsoft.com/office/drawing/2014/main" id="{F593E6EC-FB46-40CB-825C-C1305B1FB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9" name="Freeform 46">
              <a:extLst>
                <a:ext uri="{FF2B5EF4-FFF2-40B4-BE49-F238E27FC236}">
                  <a16:creationId xmlns:a16="http://schemas.microsoft.com/office/drawing/2014/main" id="{517F36F0-8630-4831-9057-6CA9B217B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0" name="Freeform 47">
              <a:extLst>
                <a:ext uri="{FF2B5EF4-FFF2-40B4-BE49-F238E27FC236}">
                  <a16:creationId xmlns:a16="http://schemas.microsoft.com/office/drawing/2014/main" id="{9614B5E6-3CE1-465E-8381-646179E1B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1" name="Freeform 48">
              <a:extLst>
                <a:ext uri="{FF2B5EF4-FFF2-40B4-BE49-F238E27FC236}">
                  <a16:creationId xmlns:a16="http://schemas.microsoft.com/office/drawing/2014/main" id="{5A40C31A-16AE-42C0-AC3B-52DCA2F5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2" name="Freeform 49">
              <a:extLst>
                <a:ext uri="{FF2B5EF4-FFF2-40B4-BE49-F238E27FC236}">
                  <a16:creationId xmlns:a16="http://schemas.microsoft.com/office/drawing/2014/main" id="{CE95CDB5-B8FA-431B-B9BE-7791AD92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86C88B-1669-4A66-914D-8D037255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55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68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FB7F7C0-216C-466B-8AF5-7744BB340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74" y="4764840"/>
            <a:ext cx="12205536" cy="2093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B754FFC-392A-4FAC-B864-7C764250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829" y="5180719"/>
            <a:ext cx="8895351" cy="8127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Archiwizacja - efekt</a:t>
            </a:r>
          </a:p>
        </p:txBody>
      </p: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71EFF479-F0A7-4D93-816C-519BEF9CA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20" y="425102"/>
            <a:ext cx="10804707" cy="3565552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67A83510-2790-4866-911D-2E1588DF5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59" y="4517731"/>
            <a:ext cx="12157773" cy="494218"/>
            <a:chOff x="18956" y="5952517"/>
            <a:chExt cx="12157773" cy="494218"/>
          </a:xfrm>
          <a:solidFill>
            <a:schemeClr val="bg2">
              <a:lumMod val="90000"/>
            </a:schemeClr>
          </a:solidFill>
        </p:grpSpPr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DAB74ACE-7603-4829-88FE-C3C2B05EB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DE3E37A0-8723-42F4-9435-F06BD0191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0C5FE567-8965-4799-B1E6-8A6E1A848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BA3FF2FD-6394-4F97-B186-BD4A98C61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1A361C9F-AD97-4338-B557-8766AFD03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F4FAA936-A80F-43B5-8A7D-17CC7CF77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21246F32-1BA7-40E4-9AF9-CA517D44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C18EE8CE-BCF9-4C64-B335-C7830B03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64AC2B2B-568F-4175-8D84-AD8F6B563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D9C6CF5C-8CF6-4274-86E0-CAF4A31F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3BFC56A2-55B3-432A-BD3B-4B2423A6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BB036CEA-B307-404A-89D6-9414F417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CB37E5F5-B903-4611-A739-0B7FBE851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B1012F2B-A8F1-4FD5-8E6F-1CC97D0A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8" name="Freeform 52">
              <a:extLst>
                <a:ext uri="{FF2B5EF4-FFF2-40B4-BE49-F238E27FC236}">
                  <a16:creationId xmlns:a16="http://schemas.microsoft.com/office/drawing/2014/main" id="{C04C6E0B-838E-4B10-91CA-29C49838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Freeform 53">
              <a:extLst>
                <a:ext uri="{FF2B5EF4-FFF2-40B4-BE49-F238E27FC236}">
                  <a16:creationId xmlns:a16="http://schemas.microsoft.com/office/drawing/2014/main" id="{15D6CFEB-4FC5-45C3-8BDF-95EAD1ED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Freeform 54">
              <a:extLst>
                <a:ext uri="{FF2B5EF4-FFF2-40B4-BE49-F238E27FC236}">
                  <a16:creationId xmlns:a16="http://schemas.microsoft.com/office/drawing/2014/main" id="{EA8E01BA-7055-4707-906A-F08E2E25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1" name="Freeform 55">
              <a:extLst>
                <a:ext uri="{FF2B5EF4-FFF2-40B4-BE49-F238E27FC236}">
                  <a16:creationId xmlns:a16="http://schemas.microsoft.com/office/drawing/2014/main" id="{CDA2DE76-0D5E-4F6F-95E7-508B725F8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2" name="Freeform 56">
              <a:extLst>
                <a:ext uri="{FF2B5EF4-FFF2-40B4-BE49-F238E27FC236}">
                  <a16:creationId xmlns:a16="http://schemas.microsoft.com/office/drawing/2014/main" id="{669578C5-3D06-4B77-A897-A014B441B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Freeform 57">
              <a:extLst>
                <a:ext uri="{FF2B5EF4-FFF2-40B4-BE49-F238E27FC236}">
                  <a16:creationId xmlns:a16="http://schemas.microsoft.com/office/drawing/2014/main" id="{85AA3005-AAD0-4587-B352-ECD937D6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4" name="Freeform 59">
              <a:extLst>
                <a:ext uri="{FF2B5EF4-FFF2-40B4-BE49-F238E27FC236}">
                  <a16:creationId xmlns:a16="http://schemas.microsoft.com/office/drawing/2014/main" id="{B4E9730F-E8B1-4F7C-BA99-3B3016F10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Freeform 60">
              <a:extLst>
                <a:ext uri="{FF2B5EF4-FFF2-40B4-BE49-F238E27FC236}">
                  <a16:creationId xmlns:a16="http://schemas.microsoft.com/office/drawing/2014/main" id="{A8922D05-C325-4918-84E6-1C62AD7BE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Freeform 61">
              <a:extLst>
                <a:ext uri="{FF2B5EF4-FFF2-40B4-BE49-F238E27FC236}">
                  <a16:creationId xmlns:a16="http://schemas.microsoft.com/office/drawing/2014/main" id="{38DD42E8-8604-45E3-99FE-72D479AF2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2E946C70-11C9-4C85-BE3B-1149117F3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48F637C4-CFB7-4421-9DAB-6730244B2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6E137FD9-DCB4-4E5A-960B-350C3627E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9DCD8437-9BFD-44B4-AAC8-75388190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C9EEBF9B-D5F1-4EE3-A46A-A5A5E396A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3A77B17D-E4D2-444B-8D75-F0171A3E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5FDB9442-6054-49E2-948E-D30AD9E0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3E1DF8B7-7CB2-4181-8525-4EE2D5D9E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4B3B2382-7947-4BAF-BF2F-830393F8E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AC95E7F5-BA75-4053-AC8F-81ACC4262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8D431126-FDB6-42AF-BC9E-58E4C417B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4AA2BE9B-BD88-4958-B98E-7363A0FD5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Freeform 25">
              <a:extLst>
                <a:ext uri="{FF2B5EF4-FFF2-40B4-BE49-F238E27FC236}">
                  <a16:creationId xmlns:a16="http://schemas.microsoft.com/office/drawing/2014/main" id="{BA18EADE-8501-4251-ADCD-EB02B73DF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D1886B2F-FFB5-4032-A012-EAE8464D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" name="Freeform 31">
              <a:extLst>
                <a:ext uri="{FF2B5EF4-FFF2-40B4-BE49-F238E27FC236}">
                  <a16:creationId xmlns:a16="http://schemas.microsoft.com/office/drawing/2014/main" id="{65048464-3972-4F85-858C-BD0D6CC8A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9B136B45-B116-4EA4-802D-0D9EC238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" name="Freeform 33">
              <a:extLst>
                <a:ext uri="{FF2B5EF4-FFF2-40B4-BE49-F238E27FC236}">
                  <a16:creationId xmlns:a16="http://schemas.microsoft.com/office/drawing/2014/main" id="{F7DA7C34-DDA0-41AB-A47F-E981F63E2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" name="Freeform 34">
              <a:extLst>
                <a:ext uri="{FF2B5EF4-FFF2-40B4-BE49-F238E27FC236}">
                  <a16:creationId xmlns:a16="http://schemas.microsoft.com/office/drawing/2014/main" id="{BB16C09B-E126-49FC-B0C4-2CB43FA03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Freeform 35">
              <a:extLst>
                <a:ext uri="{FF2B5EF4-FFF2-40B4-BE49-F238E27FC236}">
                  <a16:creationId xmlns:a16="http://schemas.microsoft.com/office/drawing/2014/main" id="{A12A7CBF-E4C8-4085-88C3-03102FE46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6" name="Freeform 36">
              <a:extLst>
                <a:ext uri="{FF2B5EF4-FFF2-40B4-BE49-F238E27FC236}">
                  <a16:creationId xmlns:a16="http://schemas.microsoft.com/office/drawing/2014/main" id="{55CA9A4D-ABE6-426B-B7F0-F5B93334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7" name="Freeform 37">
              <a:extLst>
                <a:ext uri="{FF2B5EF4-FFF2-40B4-BE49-F238E27FC236}">
                  <a16:creationId xmlns:a16="http://schemas.microsoft.com/office/drawing/2014/main" id="{8A4F3A5B-B199-4716-ADF4-5E33A7C0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8" name="Freeform 38">
              <a:extLst>
                <a:ext uri="{FF2B5EF4-FFF2-40B4-BE49-F238E27FC236}">
                  <a16:creationId xmlns:a16="http://schemas.microsoft.com/office/drawing/2014/main" id="{5846F32E-5DDD-4AF4-BE1C-5F1A3FF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9" name="Freeform 39">
              <a:extLst>
                <a:ext uri="{FF2B5EF4-FFF2-40B4-BE49-F238E27FC236}">
                  <a16:creationId xmlns:a16="http://schemas.microsoft.com/office/drawing/2014/main" id="{AFE38B2F-69BC-4661-84A3-EA04CDC3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" name="Freeform 40">
              <a:extLst>
                <a:ext uri="{FF2B5EF4-FFF2-40B4-BE49-F238E27FC236}">
                  <a16:creationId xmlns:a16="http://schemas.microsoft.com/office/drawing/2014/main" id="{5CA6F12C-4208-48A6-B7B0-DD18CB399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1" name="Freeform 41">
              <a:extLst>
                <a:ext uri="{FF2B5EF4-FFF2-40B4-BE49-F238E27FC236}">
                  <a16:creationId xmlns:a16="http://schemas.microsoft.com/office/drawing/2014/main" id="{0F08EA53-C6C6-49F1-B8DA-E20FFD607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Freeform 42">
              <a:extLst>
                <a:ext uri="{FF2B5EF4-FFF2-40B4-BE49-F238E27FC236}">
                  <a16:creationId xmlns:a16="http://schemas.microsoft.com/office/drawing/2014/main" id="{6B6EA655-7497-4604-92DF-43CE7322E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" name="Freeform 44">
              <a:extLst>
                <a:ext uri="{FF2B5EF4-FFF2-40B4-BE49-F238E27FC236}">
                  <a16:creationId xmlns:a16="http://schemas.microsoft.com/office/drawing/2014/main" id="{082FFE9A-67C2-471A-AF37-ED9C238DB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4" name="Freeform 45">
              <a:extLst>
                <a:ext uri="{FF2B5EF4-FFF2-40B4-BE49-F238E27FC236}">
                  <a16:creationId xmlns:a16="http://schemas.microsoft.com/office/drawing/2014/main" id="{B0FD6176-7431-446D-91DB-56644A93C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5" name="Freeform 46">
              <a:extLst>
                <a:ext uri="{FF2B5EF4-FFF2-40B4-BE49-F238E27FC236}">
                  <a16:creationId xmlns:a16="http://schemas.microsoft.com/office/drawing/2014/main" id="{A46603FA-6405-410B-AD8A-3D75BE7A8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6" name="Freeform 47">
              <a:extLst>
                <a:ext uri="{FF2B5EF4-FFF2-40B4-BE49-F238E27FC236}">
                  <a16:creationId xmlns:a16="http://schemas.microsoft.com/office/drawing/2014/main" id="{6BE439BF-AE87-4F53-9DC9-72414AD1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7" name="Freeform 48">
              <a:extLst>
                <a:ext uri="{FF2B5EF4-FFF2-40B4-BE49-F238E27FC236}">
                  <a16:creationId xmlns:a16="http://schemas.microsoft.com/office/drawing/2014/main" id="{55C88911-7FE8-4196-8D02-DAB1B62D9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8" name="Freeform 49">
              <a:extLst>
                <a:ext uri="{FF2B5EF4-FFF2-40B4-BE49-F238E27FC236}">
                  <a16:creationId xmlns:a16="http://schemas.microsoft.com/office/drawing/2014/main" id="{BAD26C77-660F-4C9C-9A98-23404819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507A2021-3F23-43FC-AB0D-130B5759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0" name="Freeform 106">
              <a:extLst>
                <a:ext uri="{FF2B5EF4-FFF2-40B4-BE49-F238E27FC236}">
                  <a16:creationId xmlns:a16="http://schemas.microsoft.com/office/drawing/2014/main" id="{CB855C11-52EB-43D9-8831-1A26FCE12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1" name="Freeform 19">
              <a:extLst>
                <a:ext uri="{FF2B5EF4-FFF2-40B4-BE49-F238E27FC236}">
                  <a16:creationId xmlns:a16="http://schemas.microsoft.com/office/drawing/2014/main" id="{1A6AD416-1A17-49A9-8301-8C0A5A78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2" name="Freeform 20">
              <a:extLst>
                <a:ext uri="{FF2B5EF4-FFF2-40B4-BE49-F238E27FC236}">
                  <a16:creationId xmlns:a16="http://schemas.microsoft.com/office/drawing/2014/main" id="{F03687D9-14CC-461B-B4B5-907E10B6A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3" name="Freeform 26">
              <a:extLst>
                <a:ext uri="{FF2B5EF4-FFF2-40B4-BE49-F238E27FC236}">
                  <a16:creationId xmlns:a16="http://schemas.microsoft.com/office/drawing/2014/main" id="{FCC639BE-A7F9-46A2-955A-3ACA4545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4" name="Freeform 27">
              <a:extLst>
                <a:ext uri="{FF2B5EF4-FFF2-40B4-BE49-F238E27FC236}">
                  <a16:creationId xmlns:a16="http://schemas.microsoft.com/office/drawing/2014/main" id="{B3FED40E-A961-4D78-947A-5AC1BD51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5" name="Freeform 28">
              <a:extLst>
                <a:ext uri="{FF2B5EF4-FFF2-40B4-BE49-F238E27FC236}">
                  <a16:creationId xmlns:a16="http://schemas.microsoft.com/office/drawing/2014/main" id="{1445BCDF-9E07-46AD-A6B5-5BEFA223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6" name="Freeform 55">
              <a:extLst>
                <a:ext uri="{FF2B5EF4-FFF2-40B4-BE49-F238E27FC236}">
                  <a16:creationId xmlns:a16="http://schemas.microsoft.com/office/drawing/2014/main" id="{23324DC7-93D9-451A-9ABF-1B4D92BF2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7" name="Freeform 56">
              <a:extLst>
                <a:ext uri="{FF2B5EF4-FFF2-40B4-BE49-F238E27FC236}">
                  <a16:creationId xmlns:a16="http://schemas.microsoft.com/office/drawing/2014/main" id="{003474BA-A947-4598-96BB-BAACE241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8" name="Freeform 57">
              <a:extLst>
                <a:ext uri="{FF2B5EF4-FFF2-40B4-BE49-F238E27FC236}">
                  <a16:creationId xmlns:a16="http://schemas.microsoft.com/office/drawing/2014/main" id="{04426A72-0FD0-478F-AAC5-B49E14253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9" name="Freeform 60">
              <a:extLst>
                <a:ext uri="{FF2B5EF4-FFF2-40B4-BE49-F238E27FC236}">
                  <a16:creationId xmlns:a16="http://schemas.microsoft.com/office/drawing/2014/main" id="{17260BB0-9DCA-4927-89A5-1314AD40E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0" name="Freeform 61">
              <a:extLst>
                <a:ext uri="{FF2B5EF4-FFF2-40B4-BE49-F238E27FC236}">
                  <a16:creationId xmlns:a16="http://schemas.microsoft.com/office/drawing/2014/main" id="{F459656F-63AC-4FC7-8D12-282B9B0C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1" name="Freeform 5">
              <a:extLst>
                <a:ext uri="{FF2B5EF4-FFF2-40B4-BE49-F238E27FC236}">
                  <a16:creationId xmlns:a16="http://schemas.microsoft.com/office/drawing/2014/main" id="{5C345A48-BE33-4B10-AF97-207DC7E2C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2" name="Freeform 6">
              <a:extLst>
                <a:ext uri="{FF2B5EF4-FFF2-40B4-BE49-F238E27FC236}">
                  <a16:creationId xmlns:a16="http://schemas.microsoft.com/office/drawing/2014/main" id="{65503F74-3A89-46DD-AD4D-9BB164E25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" name="Freeform 7">
              <a:extLst>
                <a:ext uri="{FF2B5EF4-FFF2-40B4-BE49-F238E27FC236}">
                  <a16:creationId xmlns:a16="http://schemas.microsoft.com/office/drawing/2014/main" id="{5D8D4A6C-9C30-46E6-953F-8FFE2453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4" name="Freeform 8">
              <a:extLst>
                <a:ext uri="{FF2B5EF4-FFF2-40B4-BE49-F238E27FC236}">
                  <a16:creationId xmlns:a16="http://schemas.microsoft.com/office/drawing/2014/main" id="{844B12AB-BDBA-412B-8127-0671AB6BF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5" name="Freeform 9">
              <a:extLst>
                <a:ext uri="{FF2B5EF4-FFF2-40B4-BE49-F238E27FC236}">
                  <a16:creationId xmlns:a16="http://schemas.microsoft.com/office/drawing/2014/main" id="{84AE8FA4-8AC5-4D0E-9FF8-B6F6D961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6" name="Freeform 11">
              <a:extLst>
                <a:ext uri="{FF2B5EF4-FFF2-40B4-BE49-F238E27FC236}">
                  <a16:creationId xmlns:a16="http://schemas.microsoft.com/office/drawing/2014/main" id="{462515DF-512D-49E0-B5FE-637D9E35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7" name="Freeform 12">
              <a:extLst>
                <a:ext uri="{FF2B5EF4-FFF2-40B4-BE49-F238E27FC236}">
                  <a16:creationId xmlns:a16="http://schemas.microsoft.com/office/drawing/2014/main" id="{342CB8A0-096D-4A9F-B962-294DB670B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8" name="Freeform 13">
              <a:extLst>
                <a:ext uri="{FF2B5EF4-FFF2-40B4-BE49-F238E27FC236}">
                  <a16:creationId xmlns:a16="http://schemas.microsoft.com/office/drawing/2014/main" id="{6870353D-6B96-4946-8BB5-015BF6E6E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9" name="Freeform 14">
              <a:extLst>
                <a:ext uri="{FF2B5EF4-FFF2-40B4-BE49-F238E27FC236}">
                  <a16:creationId xmlns:a16="http://schemas.microsoft.com/office/drawing/2014/main" id="{20249E38-6114-4065-8836-941D6C55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0" name="Freeform 16">
              <a:extLst>
                <a:ext uri="{FF2B5EF4-FFF2-40B4-BE49-F238E27FC236}">
                  <a16:creationId xmlns:a16="http://schemas.microsoft.com/office/drawing/2014/main" id="{BDA5073D-3C1B-4779-8DEF-FD9CD5308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1" name="Freeform 17">
              <a:extLst>
                <a:ext uri="{FF2B5EF4-FFF2-40B4-BE49-F238E27FC236}">
                  <a16:creationId xmlns:a16="http://schemas.microsoft.com/office/drawing/2014/main" id="{79505220-ED85-46B5-A218-0991FA579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2" name="Freeform 21">
              <a:extLst>
                <a:ext uri="{FF2B5EF4-FFF2-40B4-BE49-F238E27FC236}">
                  <a16:creationId xmlns:a16="http://schemas.microsoft.com/office/drawing/2014/main" id="{A8513416-DF87-4A83-8026-AF40654BA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3" name="Freeform 25">
              <a:extLst>
                <a:ext uri="{FF2B5EF4-FFF2-40B4-BE49-F238E27FC236}">
                  <a16:creationId xmlns:a16="http://schemas.microsoft.com/office/drawing/2014/main" id="{AF0489C4-7984-4A49-9D02-ACE2DD3E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4" name="Freeform 29">
              <a:extLst>
                <a:ext uri="{FF2B5EF4-FFF2-40B4-BE49-F238E27FC236}">
                  <a16:creationId xmlns:a16="http://schemas.microsoft.com/office/drawing/2014/main" id="{3DB0DE7C-BF6D-4059-94C4-FD4D6E7BA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5" name="Freeform 31">
              <a:extLst>
                <a:ext uri="{FF2B5EF4-FFF2-40B4-BE49-F238E27FC236}">
                  <a16:creationId xmlns:a16="http://schemas.microsoft.com/office/drawing/2014/main" id="{5B58E23E-6D06-4F24-B6F8-98AE632C2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6" name="Freeform 32">
              <a:extLst>
                <a:ext uri="{FF2B5EF4-FFF2-40B4-BE49-F238E27FC236}">
                  <a16:creationId xmlns:a16="http://schemas.microsoft.com/office/drawing/2014/main" id="{7D87D95A-4B48-4140-BB5C-9A33AACBF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7" name="Freeform 33">
              <a:extLst>
                <a:ext uri="{FF2B5EF4-FFF2-40B4-BE49-F238E27FC236}">
                  <a16:creationId xmlns:a16="http://schemas.microsoft.com/office/drawing/2014/main" id="{6D78BEA4-B995-4BEC-A3B4-C580D646A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8" name="Freeform 34">
              <a:extLst>
                <a:ext uri="{FF2B5EF4-FFF2-40B4-BE49-F238E27FC236}">
                  <a16:creationId xmlns:a16="http://schemas.microsoft.com/office/drawing/2014/main" id="{C075F1AC-7155-4487-8B7A-0C74E2C65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9" name="Freeform 35">
              <a:extLst>
                <a:ext uri="{FF2B5EF4-FFF2-40B4-BE49-F238E27FC236}">
                  <a16:creationId xmlns:a16="http://schemas.microsoft.com/office/drawing/2014/main" id="{2923812A-0930-464A-B863-8232CDF9B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0" name="Freeform 36">
              <a:extLst>
                <a:ext uri="{FF2B5EF4-FFF2-40B4-BE49-F238E27FC236}">
                  <a16:creationId xmlns:a16="http://schemas.microsoft.com/office/drawing/2014/main" id="{5B22D5AF-1F95-4943-ADBD-50BF0DD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1" name="Freeform 37">
              <a:extLst>
                <a:ext uri="{FF2B5EF4-FFF2-40B4-BE49-F238E27FC236}">
                  <a16:creationId xmlns:a16="http://schemas.microsoft.com/office/drawing/2014/main" id="{09709304-5160-4325-BE4E-F970450FA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2" name="Freeform 38">
              <a:extLst>
                <a:ext uri="{FF2B5EF4-FFF2-40B4-BE49-F238E27FC236}">
                  <a16:creationId xmlns:a16="http://schemas.microsoft.com/office/drawing/2014/main" id="{6086BD94-D139-4DEE-9FB6-849360DAB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3" name="Freeform 39">
              <a:extLst>
                <a:ext uri="{FF2B5EF4-FFF2-40B4-BE49-F238E27FC236}">
                  <a16:creationId xmlns:a16="http://schemas.microsoft.com/office/drawing/2014/main" id="{84B8A4B1-C709-4864-851E-6A76DE4E5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4" name="Freeform 40">
              <a:extLst>
                <a:ext uri="{FF2B5EF4-FFF2-40B4-BE49-F238E27FC236}">
                  <a16:creationId xmlns:a16="http://schemas.microsoft.com/office/drawing/2014/main" id="{51183B3E-65BA-45BB-9238-E5553DA7E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5" name="Freeform 41">
              <a:extLst>
                <a:ext uri="{FF2B5EF4-FFF2-40B4-BE49-F238E27FC236}">
                  <a16:creationId xmlns:a16="http://schemas.microsoft.com/office/drawing/2014/main" id="{B456CBC6-D8DB-4226-8743-8355D0C1E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6" name="Freeform 42">
              <a:extLst>
                <a:ext uri="{FF2B5EF4-FFF2-40B4-BE49-F238E27FC236}">
                  <a16:creationId xmlns:a16="http://schemas.microsoft.com/office/drawing/2014/main" id="{2A43AE63-9201-415C-A88E-C52685BF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7" name="Freeform 44">
              <a:extLst>
                <a:ext uri="{FF2B5EF4-FFF2-40B4-BE49-F238E27FC236}">
                  <a16:creationId xmlns:a16="http://schemas.microsoft.com/office/drawing/2014/main" id="{0BB8C75E-6B9A-4E95-85CF-ACD2D2AD2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8" name="Freeform 45">
              <a:extLst>
                <a:ext uri="{FF2B5EF4-FFF2-40B4-BE49-F238E27FC236}">
                  <a16:creationId xmlns:a16="http://schemas.microsoft.com/office/drawing/2014/main" id="{F593E6EC-FB46-40CB-825C-C1305B1FB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9" name="Freeform 46">
              <a:extLst>
                <a:ext uri="{FF2B5EF4-FFF2-40B4-BE49-F238E27FC236}">
                  <a16:creationId xmlns:a16="http://schemas.microsoft.com/office/drawing/2014/main" id="{517F36F0-8630-4831-9057-6CA9B217B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0" name="Freeform 47">
              <a:extLst>
                <a:ext uri="{FF2B5EF4-FFF2-40B4-BE49-F238E27FC236}">
                  <a16:creationId xmlns:a16="http://schemas.microsoft.com/office/drawing/2014/main" id="{9614B5E6-3CE1-465E-8381-646179E1B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1" name="Freeform 48">
              <a:extLst>
                <a:ext uri="{FF2B5EF4-FFF2-40B4-BE49-F238E27FC236}">
                  <a16:creationId xmlns:a16="http://schemas.microsoft.com/office/drawing/2014/main" id="{5A40C31A-16AE-42C0-AC3B-52DCA2F5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2" name="Freeform 49">
              <a:extLst>
                <a:ext uri="{FF2B5EF4-FFF2-40B4-BE49-F238E27FC236}">
                  <a16:creationId xmlns:a16="http://schemas.microsoft.com/office/drawing/2014/main" id="{CE95CDB5-B8FA-431B-B9BE-7791AD92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28556CB-1B95-482F-9389-25DEC9538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80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8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9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0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2E702296-C979-4148-99DB-E5913F81F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C37BE43-110C-4BB0-8B49-D8C368930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18813"/>
            <a:ext cx="12192000" cy="256325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B989829A-9039-47FF-BD43-155AA3476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790894"/>
            <a:ext cx="9972478" cy="10757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Bledy podczas archiwizacji</a:t>
            </a: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57B58FB5-06F7-46CE-84CC-C93778006E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07" y="376525"/>
            <a:ext cx="5737639" cy="3227422"/>
          </a:xfrm>
          <a:prstGeom prst="rect">
            <a:avLst/>
          </a:prstGeom>
        </p:spPr>
      </p:pic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D256A7A3-611E-4926-84B0-03D45FE71F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877" y="374255"/>
            <a:ext cx="5772113" cy="3246814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5A9A51B5-7383-4F9E-B8A0-B893EA535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0" y="4035487"/>
            <a:ext cx="12186405" cy="599027"/>
            <a:chOff x="5599" y="4035487"/>
            <a:chExt cx="12243348" cy="599027"/>
          </a:xfrm>
        </p:grpSpPr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C0461191-24F1-4F93-9F02-3A7569159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38465" y="446886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5">
              <a:extLst>
                <a:ext uri="{FF2B5EF4-FFF2-40B4-BE49-F238E27FC236}">
                  <a16:creationId xmlns:a16="http://schemas.microsoft.com/office/drawing/2014/main" id="{647E3387-CFC9-4C36-A79D-939BC578F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4027" y="404067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6">
              <a:extLst>
                <a:ext uri="{FF2B5EF4-FFF2-40B4-BE49-F238E27FC236}">
                  <a16:creationId xmlns:a16="http://schemas.microsoft.com/office/drawing/2014/main" id="{D2878C78-786C-4185-95DB-51B633DDB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290" y="405210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7">
              <a:extLst>
                <a:ext uri="{FF2B5EF4-FFF2-40B4-BE49-F238E27FC236}">
                  <a16:creationId xmlns:a16="http://schemas.microsoft.com/office/drawing/2014/main" id="{8828D5AD-323B-4750-A953-44E8C61F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04165" y="41288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8">
              <a:extLst>
                <a:ext uri="{FF2B5EF4-FFF2-40B4-BE49-F238E27FC236}">
                  <a16:creationId xmlns:a16="http://schemas.microsoft.com/office/drawing/2014/main" id="{4BA20396-483D-478A-A01F-741A3B3E7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9517" y="406434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9">
              <a:extLst>
                <a:ext uri="{FF2B5EF4-FFF2-40B4-BE49-F238E27FC236}">
                  <a16:creationId xmlns:a16="http://schemas.microsoft.com/office/drawing/2014/main" id="{13E2350F-1CAC-4607-AECF-1E0F5BAC1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71592" y="406760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0">
              <a:extLst>
                <a:ext uri="{FF2B5EF4-FFF2-40B4-BE49-F238E27FC236}">
                  <a16:creationId xmlns:a16="http://schemas.microsoft.com/office/drawing/2014/main" id="{720523B9-96EA-403E-82F6-0E83F2455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568" y="406935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1">
              <a:extLst>
                <a:ext uri="{FF2B5EF4-FFF2-40B4-BE49-F238E27FC236}">
                  <a16:creationId xmlns:a16="http://schemas.microsoft.com/office/drawing/2014/main" id="{A95DEB16-3E2C-4BF9-8EE9-8E3F574B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2831" y="407984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12">
              <a:extLst>
                <a:ext uri="{FF2B5EF4-FFF2-40B4-BE49-F238E27FC236}">
                  <a16:creationId xmlns:a16="http://schemas.microsoft.com/office/drawing/2014/main" id="{AA2E0BA7-F0E4-40AA-9B35-12E83B30B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0890" y="403548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22">
              <a:extLst>
                <a:ext uri="{FF2B5EF4-FFF2-40B4-BE49-F238E27FC236}">
                  <a16:creationId xmlns:a16="http://schemas.microsoft.com/office/drawing/2014/main" id="{B8082459-F7E7-47A5-8276-B27DE8C30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7982" y="4369565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23">
              <a:extLst>
                <a:ext uri="{FF2B5EF4-FFF2-40B4-BE49-F238E27FC236}">
                  <a16:creationId xmlns:a16="http://schemas.microsoft.com/office/drawing/2014/main" id="{6F19D410-1387-46D2-931C-9AF30DF7A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124" y="433896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30">
              <a:extLst>
                <a:ext uri="{FF2B5EF4-FFF2-40B4-BE49-F238E27FC236}">
                  <a16:creationId xmlns:a16="http://schemas.microsoft.com/office/drawing/2014/main" id="{EA4DF18E-30B5-4091-AB32-CF51DFC8D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3475" y="433580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31">
              <a:extLst>
                <a:ext uri="{FF2B5EF4-FFF2-40B4-BE49-F238E27FC236}">
                  <a16:creationId xmlns:a16="http://schemas.microsoft.com/office/drawing/2014/main" id="{36289BD7-CCB4-43B7-AAE0-6B8FBE4CF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8617" y="4366709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2">
              <a:extLst>
                <a:ext uri="{FF2B5EF4-FFF2-40B4-BE49-F238E27FC236}">
                  <a16:creationId xmlns:a16="http://schemas.microsoft.com/office/drawing/2014/main" id="{DAB2C40C-5E10-478A-BCDE-FC2F52109E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6093" y="440812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34">
              <a:extLst>
                <a:ext uri="{FF2B5EF4-FFF2-40B4-BE49-F238E27FC236}">
                  <a16:creationId xmlns:a16="http://schemas.microsoft.com/office/drawing/2014/main" id="{7A892338-8ED9-4DE0-A75A-BF19A9A5D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390" y="441409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5">
              <a:extLst>
                <a:ext uri="{FF2B5EF4-FFF2-40B4-BE49-F238E27FC236}">
                  <a16:creationId xmlns:a16="http://schemas.microsoft.com/office/drawing/2014/main" id="{7BB8150C-C46D-4281-8C03-8395775B0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430" y="432019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1">
              <a:extLst>
                <a:ext uri="{FF2B5EF4-FFF2-40B4-BE49-F238E27FC236}">
                  <a16:creationId xmlns:a16="http://schemas.microsoft.com/office/drawing/2014/main" id="{2CE23BC4-B0AA-44E5-A617-E0040C659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3320" y="439460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1">
              <a:extLst>
                <a:ext uri="{FF2B5EF4-FFF2-40B4-BE49-F238E27FC236}">
                  <a16:creationId xmlns:a16="http://schemas.microsoft.com/office/drawing/2014/main" id="{C81B95E2-C643-4757-8050-BF8EF162A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04818" y="4127559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2">
              <a:extLst>
                <a:ext uri="{FF2B5EF4-FFF2-40B4-BE49-F238E27FC236}">
                  <a16:creationId xmlns:a16="http://schemas.microsoft.com/office/drawing/2014/main" id="{B5B17008-DC4B-41DC-8EB3-8BAC57EC4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48939" y="406433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3">
              <a:extLst>
                <a:ext uri="{FF2B5EF4-FFF2-40B4-BE49-F238E27FC236}">
                  <a16:creationId xmlns:a16="http://schemas.microsoft.com/office/drawing/2014/main" id="{EC702AA8-E28A-4727-B8F6-EA0B0D663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0677" y="408689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4">
              <a:extLst>
                <a:ext uri="{FF2B5EF4-FFF2-40B4-BE49-F238E27FC236}">
                  <a16:creationId xmlns:a16="http://schemas.microsoft.com/office/drawing/2014/main" id="{17DB10F5-3A7F-41CA-96F1-9BB1F93FD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61384" y="417298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5">
              <a:extLst>
                <a:ext uri="{FF2B5EF4-FFF2-40B4-BE49-F238E27FC236}">
                  <a16:creationId xmlns:a16="http://schemas.microsoft.com/office/drawing/2014/main" id="{566E109F-8C79-4415-993C-B525C1CF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43753" y="411709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6">
              <a:extLst>
                <a:ext uri="{FF2B5EF4-FFF2-40B4-BE49-F238E27FC236}">
                  <a16:creationId xmlns:a16="http://schemas.microsoft.com/office/drawing/2014/main" id="{149474EF-211A-4D61-88FD-359A46161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62160" y="4123618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7">
              <a:extLst>
                <a:ext uri="{FF2B5EF4-FFF2-40B4-BE49-F238E27FC236}">
                  <a16:creationId xmlns:a16="http://schemas.microsoft.com/office/drawing/2014/main" id="{5F4BE1D2-FA48-405F-B386-2662223F6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55828" y="41260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8">
              <a:extLst>
                <a:ext uri="{FF2B5EF4-FFF2-40B4-BE49-F238E27FC236}">
                  <a16:creationId xmlns:a16="http://schemas.microsoft.com/office/drawing/2014/main" id="{D4B247B0-AA3B-4EFA-8B58-259EEE7D0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7420" y="412606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9">
              <a:extLst>
                <a:ext uri="{FF2B5EF4-FFF2-40B4-BE49-F238E27FC236}">
                  <a16:creationId xmlns:a16="http://schemas.microsoft.com/office/drawing/2014/main" id="{0A4A8E3E-9B23-487D-A3E4-AECF6C604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30605" y="412606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0">
              <a:extLst>
                <a:ext uri="{FF2B5EF4-FFF2-40B4-BE49-F238E27FC236}">
                  <a16:creationId xmlns:a16="http://schemas.microsoft.com/office/drawing/2014/main" id="{C99F5486-8114-4644-9E49-BC52B496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82953" y="412606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1">
              <a:extLst>
                <a:ext uri="{FF2B5EF4-FFF2-40B4-BE49-F238E27FC236}">
                  <a16:creationId xmlns:a16="http://schemas.microsoft.com/office/drawing/2014/main" id="{B8C092FE-6E48-4672-BC3B-47C0994B0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80166" y="4132595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2">
              <a:extLst>
                <a:ext uri="{FF2B5EF4-FFF2-40B4-BE49-F238E27FC236}">
                  <a16:creationId xmlns:a16="http://schemas.microsoft.com/office/drawing/2014/main" id="{D30F8245-62F2-4C99-BB58-02D6D72AB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40358" y="413590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3">
              <a:extLst>
                <a:ext uri="{FF2B5EF4-FFF2-40B4-BE49-F238E27FC236}">
                  <a16:creationId xmlns:a16="http://schemas.microsoft.com/office/drawing/2014/main" id="{491D8A6C-874C-453C-A072-9D57207D3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20251" y="41415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4">
              <a:extLst>
                <a:ext uri="{FF2B5EF4-FFF2-40B4-BE49-F238E27FC236}">
                  <a16:creationId xmlns:a16="http://schemas.microsoft.com/office/drawing/2014/main" id="{84286354-D3E3-41D5-96A6-818348191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9517" y="414157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3">
              <a:extLst>
                <a:ext uri="{FF2B5EF4-FFF2-40B4-BE49-F238E27FC236}">
                  <a16:creationId xmlns:a16="http://schemas.microsoft.com/office/drawing/2014/main" id="{F113CDFD-9A63-479C-A846-77687BAF0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7738" y="4187267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4">
              <a:extLst>
                <a:ext uri="{FF2B5EF4-FFF2-40B4-BE49-F238E27FC236}">
                  <a16:creationId xmlns:a16="http://schemas.microsoft.com/office/drawing/2014/main" id="{7772F333-FB87-43A1-A3E6-3F20FFF0F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24192" y="418726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5">
              <a:extLst>
                <a:ext uri="{FF2B5EF4-FFF2-40B4-BE49-F238E27FC236}">
                  <a16:creationId xmlns:a16="http://schemas.microsoft.com/office/drawing/2014/main" id="{7C0A9DC1-0463-467F-A613-32FF2AB2E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87046" y="41929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7">
              <a:extLst>
                <a:ext uri="{FF2B5EF4-FFF2-40B4-BE49-F238E27FC236}">
                  <a16:creationId xmlns:a16="http://schemas.microsoft.com/office/drawing/2014/main" id="{A6A2784A-9AA4-49CF-8F46-E93C97D9E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2283" y="420522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8">
              <a:extLst>
                <a:ext uri="{FF2B5EF4-FFF2-40B4-BE49-F238E27FC236}">
                  <a16:creationId xmlns:a16="http://schemas.microsoft.com/office/drawing/2014/main" id="{BC9997F6-3D93-4FAA-B608-2BF9C701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43227" y="420848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9">
              <a:extLst>
                <a:ext uri="{FF2B5EF4-FFF2-40B4-BE49-F238E27FC236}">
                  <a16:creationId xmlns:a16="http://schemas.microsoft.com/office/drawing/2014/main" id="{DC2EF84C-B519-485A-82F0-198ED62A0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59792" y="4149209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20">
              <a:extLst>
                <a:ext uri="{FF2B5EF4-FFF2-40B4-BE49-F238E27FC236}">
                  <a16:creationId xmlns:a16="http://schemas.microsoft.com/office/drawing/2014/main" id="{BDB9DC46-CFA0-4B54-A026-4A18BED3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28456" y="445116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1">
              <a:extLst>
                <a:ext uri="{FF2B5EF4-FFF2-40B4-BE49-F238E27FC236}">
                  <a16:creationId xmlns:a16="http://schemas.microsoft.com/office/drawing/2014/main" id="{86614BEE-B27B-4E12-860D-A4A311855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42666" y="446215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25">
              <a:extLst>
                <a:ext uri="{FF2B5EF4-FFF2-40B4-BE49-F238E27FC236}">
                  <a16:creationId xmlns:a16="http://schemas.microsoft.com/office/drawing/2014/main" id="{C3AA3BD2-4B90-4009-9AEF-523CD6097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9621" y="4440265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26">
              <a:extLst>
                <a:ext uri="{FF2B5EF4-FFF2-40B4-BE49-F238E27FC236}">
                  <a16:creationId xmlns:a16="http://schemas.microsoft.com/office/drawing/2014/main" id="{17E0D1C9-9085-42E2-A7D5-AFE4E8143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6433" y="4452099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7">
              <a:extLst>
                <a:ext uri="{FF2B5EF4-FFF2-40B4-BE49-F238E27FC236}">
                  <a16:creationId xmlns:a16="http://schemas.microsoft.com/office/drawing/2014/main" id="{1E6F70D7-1EF4-4963-AA44-9E69E204E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1217" y="4452098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8">
              <a:extLst>
                <a:ext uri="{FF2B5EF4-FFF2-40B4-BE49-F238E27FC236}">
                  <a16:creationId xmlns:a16="http://schemas.microsoft.com/office/drawing/2014/main" id="{BC10A3D0-5701-4F5C-AA52-80B5EF5C2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58407" y="445536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9">
              <a:extLst>
                <a:ext uri="{FF2B5EF4-FFF2-40B4-BE49-F238E27FC236}">
                  <a16:creationId xmlns:a16="http://schemas.microsoft.com/office/drawing/2014/main" id="{3B20264E-BA61-487E-8D88-337EE841C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6203" y="445536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3">
              <a:extLst>
                <a:ext uri="{FF2B5EF4-FFF2-40B4-BE49-F238E27FC236}">
                  <a16:creationId xmlns:a16="http://schemas.microsoft.com/office/drawing/2014/main" id="{3322FBB4-6B22-4E63-9CC8-04663BBF3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13019" y="446433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36">
              <a:extLst>
                <a:ext uri="{FF2B5EF4-FFF2-40B4-BE49-F238E27FC236}">
                  <a16:creationId xmlns:a16="http://schemas.microsoft.com/office/drawing/2014/main" id="{7A117676-0DC5-4BD8-8CE6-E08E066FA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74116" y="4476205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7">
              <a:extLst>
                <a:ext uri="{FF2B5EF4-FFF2-40B4-BE49-F238E27FC236}">
                  <a16:creationId xmlns:a16="http://schemas.microsoft.com/office/drawing/2014/main" id="{77D55ADC-16B9-4A44-8D85-7D7DA15A8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4235" y="447984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38">
              <a:extLst>
                <a:ext uri="{FF2B5EF4-FFF2-40B4-BE49-F238E27FC236}">
                  <a16:creationId xmlns:a16="http://schemas.microsoft.com/office/drawing/2014/main" id="{FF9BC36F-D6E8-40D5-9402-5BA4411F8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21678" y="4482292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39">
              <a:extLst>
                <a:ext uri="{FF2B5EF4-FFF2-40B4-BE49-F238E27FC236}">
                  <a16:creationId xmlns:a16="http://schemas.microsoft.com/office/drawing/2014/main" id="{7584B240-17A2-48DA-85C8-341F66C4F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43226" y="44888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40">
              <a:extLst>
                <a:ext uri="{FF2B5EF4-FFF2-40B4-BE49-F238E27FC236}">
                  <a16:creationId xmlns:a16="http://schemas.microsoft.com/office/drawing/2014/main" id="{0219C4FC-2CB5-427F-9F33-A5834892D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01217" y="4492083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42">
              <a:extLst>
                <a:ext uri="{FF2B5EF4-FFF2-40B4-BE49-F238E27FC236}">
                  <a16:creationId xmlns:a16="http://schemas.microsoft.com/office/drawing/2014/main" id="{5FBF0933-FF5E-4321-8D3C-7413462845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71778" y="4519012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43">
              <a:extLst>
                <a:ext uri="{FF2B5EF4-FFF2-40B4-BE49-F238E27FC236}">
                  <a16:creationId xmlns:a16="http://schemas.microsoft.com/office/drawing/2014/main" id="{2E6D589C-D9A5-4C27-BC99-0C870912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98847" y="4522275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44">
              <a:extLst>
                <a:ext uri="{FF2B5EF4-FFF2-40B4-BE49-F238E27FC236}">
                  <a16:creationId xmlns:a16="http://schemas.microsoft.com/office/drawing/2014/main" id="{3AAE79CE-A9F5-4091-9EDD-9AF18D24C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67356" y="451901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45">
              <a:extLst>
                <a:ext uri="{FF2B5EF4-FFF2-40B4-BE49-F238E27FC236}">
                  <a16:creationId xmlns:a16="http://schemas.microsoft.com/office/drawing/2014/main" id="{CE22994F-D03D-486A-94FA-E2E9600B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77377" y="452472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8">
              <a:extLst>
                <a:ext uri="{FF2B5EF4-FFF2-40B4-BE49-F238E27FC236}">
                  <a16:creationId xmlns:a16="http://schemas.microsoft.com/office/drawing/2014/main" id="{56F69BEC-67A6-49BE-A79B-DEA26A0E3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32868" y="448270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8">
              <a:extLst>
                <a:ext uri="{FF2B5EF4-FFF2-40B4-BE49-F238E27FC236}">
                  <a16:creationId xmlns:a16="http://schemas.microsoft.com/office/drawing/2014/main" id="{88D8A28F-787E-49C5-9C34-A45005933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617" y="404488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06">
              <a:extLst>
                <a:ext uri="{FF2B5EF4-FFF2-40B4-BE49-F238E27FC236}">
                  <a16:creationId xmlns:a16="http://schemas.microsoft.com/office/drawing/2014/main" id="{B53BF6C7-F3D6-4D39-982E-0DFCD298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99" y="42593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20">
              <a:extLst>
                <a:ext uri="{FF2B5EF4-FFF2-40B4-BE49-F238E27FC236}">
                  <a16:creationId xmlns:a16="http://schemas.microsoft.com/office/drawing/2014/main" id="{F3A1BAD8-46B2-4396-90A4-64A57678D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3123" y="414502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20">
              <a:extLst>
                <a:ext uri="{FF2B5EF4-FFF2-40B4-BE49-F238E27FC236}">
                  <a16:creationId xmlns:a16="http://schemas.microsoft.com/office/drawing/2014/main" id="{F125F85A-F814-477D-8262-DFECF4A83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25006" y="415381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5">
              <a:extLst>
                <a:ext uri="{FF2B5EF4-FFF2-40B4-BE49-F238E27FC236}">
                  <a16:creationId xmlns:a16="http://schemas.microsoft.com/office/drawing/2014/main" id="{53C51890-08DF-4F68-9B7D-A45FCB585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34269" y="4433273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37">
              <a:extLst>
                <a:ext uri="{FF2B5EF4-FFF2-40B4-BE49-F238E27FC236}">
                  <a16:creationId xmlns:a16="http://schemas.microsoft.com/office/drawing/2014/main" id="{EB408F99-70FB-45E9-88B0-285350808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866" y="416564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">
              <a:extLst>
                <a:ext uri="{FF2B5EF4-FFF2-40B4-BE49-F238E27FC236}">
                  <a16:creationId xmlns:a16="http://schemas.microsoft.com/office/drawing/2014/main" id="{76738844-B284-4A1A-9BB9-1C78E5437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9087" y="4392994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5">
              <a:extLst>
                <a:ext uri="{FF2B5EF4-FFF2-40B4-BE49-F238E27FC236}">
                  <a16:creationId xmlns:a16="http://schemas.microsoft.com/office/drawing/2014/main" id="{78AF8CED-F114-4A7F-9EAA-D7737BCE3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84237" y="419832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06">
              <a:extLst>
                <a:ext uri="{FF2B5EF4-FFF2-40B4-BE49-F238E27FC236}">
                  <a16:creationId xmlns:a16="http://schemas.microsoft.com/office/drawing/2014/main" id="{81F4134F-0B75-4813-893C-1EFF16A2F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35763" y="415291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7">
              <a:extLst>
                <a:ext uri="{FF2B5EF4-FFF2-40B4-BE49-F238E27FC236}">
                  <a16:creationId xmlns:a16="http://schemas.microsoft.com/office/drawing/2014/main" id="{407BA83B-BDC4-46FA-A643-0A46519AC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63638" y="422961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8">
              <a:extLst>
                <a:ext uri="{FF2B5EF4-FFF2-40B4-BE49-F238E27FC236}">
                  <a16:creationId xmlns:a16="http://schemas.microsoft.com/office/drawing/2014/main" id="{F0C37DE0-0363-410F-A6E2-30007F3EC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8990" y="416515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9">
              <a:extLst>
                <a:ext uri="{FF2B5EF4-FFF2-40B4-BE49-F238E27FC236}">
                  <a16:creationId xmlns:a16="http://schemas.microsoft.com/office/drawing/2014/main" id="{E6F9E65F-176D-43BE-87C4-FBC65C1CD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40505" y="419780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0">
              <a:extLst>
                <a:ext uri="{FF2B5EF4-FFF2-40B4-BE49-F238E27FC236}">
                  <a16:creationId xmlns:a16="http://schemas.microsoft.com/office/drawing/2014/main" id="{4EAB9AD4-661B-47AE-B073-C1A9F8BE5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7174" y="417016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1">
              <a:extLst>
                <a:ext uri="{FF2B5EF4-FFF2-40B4-BE49-F238E27FC236}">
                  <a16:creationId xmlns:a16="http://schemas.microsoft.com/office/drawing/2014/main" id="{DBBC46DC-42BB-4694-9526-8BA648571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72304" y="418066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12">
              <a:extLst>
                <a:ext uri="{FF2B5EF4-FFF2-40B4-BE49-F238E27FC236}">
                  <a16:creationId xmlns:a16="http://schemas.microsoft.com/office/drawing/2014/main" id="{54395EF3-155B-4EFF-B95A-F92A74FC0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57475" y="416841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22">
              <a:extLst>
                <a:ext uri="{FF2B5EF4-FFF2-40B4-BE49-F238E27FC236}">
                  <a16:creationId xmlns:a16="http://schemas.microsoft.com/office/drawing/2014/main" id="{66171B31-CAD6-482C-A77B-42135D40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17460" y="448270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0">
              <a:extLst>
                <a:ext uri="{FF2B5EF4-FFF2-40B4-BE49-F238E27FC236}">
                  <a16:creationId xmlns:a16="http://schemas.microsoft.com/office/drawing/2014/main" id="{CF2FFA42-E251-47CD-9B07-E14AB1716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55652" y="4485962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1">
              <a:extLst>
                <a:ext uri="{FF2B5EF4-FFF2-40B4-BE49-F238E27FC236}">
                  <a16:creationId xmlns:a16="http://schemas.microsoft.com/office/drawing/2014/main" id="{E0179420-5731-458F-B4C1-F9643AD30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89079" y="446923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32">
              <a:extLst>
                <a:ext uri="{FF2B5EF4-FFF2-40B4-BE49-F238E27FC236}">
                  <a16:creationId xmlns:a16="http://schemas.microsoft.com/office/drawing/2014/main" id="{CAC9BD3C-759D-4A6C-BE6A-DE195B7FD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45566" y="450894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34">
              <a:extLst>
                <a:ext uri="{FF2B5EF4-FFF2-40B4-BE49-F238E27FC236}">
                  <a16:creationId xmlns:a16="http://schemas.microsoft.com/office/drawing/2014/main" id="{821D69E2-9C40-4B03-BD90-461F86EA5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41863" y="451491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35">
              <a:extLst>
                <a:ext uri="{FF2B5EF4-FFF2-40B4-BE49-F238E27FC236}">
                  <a16:creationId xmlns:a16="http://schemas.microsoft.com/office/drawing/2014/main" id="{14A067AA-4049-4252-955A-09AB6E163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03010" y="448758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1">
              <a:extLst>
                <a:ext uri="{FF2B5EF4-FFF2-40B4-BE49-F238E27FC236}">
                  <a16:creationId xmlns:a16="http://schemas.microsoft.com/office/drawing/2014/main" id="{D492653B-CD03-487E-817C-C7ABD08ED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70370" y="447130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91">
              <a:extLst>
                <a:ext uri="{FF2B5EF4-FFF2-40B4-BE49-F238E27FC236}">
                  <a16:creationId xmlns:a16="http://schemas.microsoft.com/office/drawing/2014/main" id="{A8A7DA15-ECD2-40DC-B47A-8DFEF8662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64291" y="422837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2">
              <a:extLst>
                <a:ext uri="{FF2B5EF4-FFF2-40B4-BE49-F238E27FC236}">
                  <a16:creationId xmlns:a16="http://schemas.microsoft.com/office/drawing/2014/main" id="{5270AE32-C036-4ABA-A28A-8BDF16A34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08412" y="416515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3">
              <a:extLst>
                <a:ext uri="{FF2B5EF4-FFF2-40B4-BE49-F238E27FC236}">
                  <a16:creationId xmlns:a16="http://schemas.microsoft.com/office/drawing/2014/main" id="{BD78EB4C-3276-473A-8AAC-2AA6DEEC8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34050" y="418756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4">
              <a:extLst>
                <a:ext uri="{FF2B5EF4-FFF2-40B4-BE49-F238E27FC236}">
                  <a16:creationId xmlns:a16="http://schemas.microsoft.com/office/drawing/2014/main" id="{4C4AD0D0-79C3-4D58-9028-2B957623D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0857" y="422599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5">
              <a:extLst>
                <a:ext uri="{FF2B5EF4-FFF2-40B4-BE49-F238E27FC236}">
                  <a16:creationId xmlns:a16="http://schemas.microsoft.com/office/drawing/2014/main" id="{BFCD6DC4-AF58-4A64-8DCB-5BD58DFA1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03226" y="41700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6">
              <a:extLst>
                <a:ext uri="{FF2B5EF4-FFF2-40B4-BE49-F238E27FC236}">
                  <a16:creationId xmlns:a16="http://schemas.microsoft.com/office/drawing/2014/main" id="{ECE83EA9-F58D-452D-B8FD-6893B61C7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21633" y="417662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7">
              <a:extLst>
                <a:ext uri="{FF2B5EF4-FFF2-40B4-BE49-F238E27FC236}">
                  <a16:creationId xmlns:a16="http://schemas.microsoft.com/office/drawing/2014/main" id="{0E47C341-DBCD-4B50-BA3E-BA1766E8F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5301" y="417907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8">
              <a:extLst>
                <a:ext uri="{FF2B5EF4-FFF2-40B4-BE49-F238E27FC236}">
                  <a16:creationId xmlns:a16="http://schemas.microsoft.com/office/drawing/2014/main" id="{77E5DE6C-50A8-421E-9A34-E9122E2D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6893" y="417907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9">
              <a:extLst>
                <a:ext uri="{FF2B5EF4-FFF2-40B4-BE49-F238E27FC236}">
                  <a16:creationId xmlns:a16="http://schemas.microsoft.com/office/drawing/2014/main" id="{56DC8E20-D76C-4E6D-8346-4BBCB80E0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90078" y="417906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00">
              <a:extLst>
                <a:ext uri="{FF2B5EF4-FFF2-40B4-BE49-F238E27FC236}">
                  <a16:creationId xmlns:a16="http://schemas.microsoft.com/office/drawing/2014/main" id="{9F8FBEA6-0AAC-4A0C-9D6A-BF5F5BB30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42426" y="417906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01">
              <a:extLst>
                <a:ext uri="{FF2B5EF4-FFF2-40B4-BE49-F238E27FC236}">
                  <a16:creationId xmlns:a16="http://schemas.microsoft.com/office/drawing/2014/main" id="{F48C8948-1728-44FC-AB88-5BF4099A8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39639" y="418559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04">
              <a:extLst>
                <a:ext uri="{FF2B5EF4-FFF2-40B4-BE49-F238E27FC236}">
                  <a16:creationId xmlns:a16="http://schemas.microsoft.com/office/drawing/2014/main" id="{3C00F0D0-A2FD-432B-A5AA-424BCFD3F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8990" y="424238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13">
              <a:extLst>
                <a:ext uri="{FF2B5EF4-FFF2-40B4-BE49-F238E27FC236}">
                  <a16:creationId xmlns:a16="http://schemas.microsoft.com/office/drawing/2014/main" id="{BDC2CC1B-9413-40CD-9802-397011A62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7211" y="424027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14">
              <a:extLst>
                <a:ext uri="{FF2B5EF4-FFF2-40B4-BE49-F238E27FC236}">
                  <a16:creationId xmlns:a16="http://schemas.microsoft.com/office/drawing/2014/main" id="{6C92AAFB-3AC6-4FC4-92F0-AB55F797D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83665" y="424027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15">
              <a:extLst>
                <a:ext uri="{FF2B5EF4-FFF2-40B4-BE49-F238E27FC236}">
                  <a16:creationId xmlns:a16="http://schemas.microsoft.com/office/drawing/2014/main" id="{7F22BDEC-7BA5-40F9-84C0-1BDC961F6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6519" y="424598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20">
              <a:extLst>
                <a:ext uri="{FF2B5EF4-FFF2-40B4-BE49-F238E27FC236}">
                  <a16:creationId xmlns:a16="http://schemas.microsoft.com/office/drawing/2014/main" id="{A3525B15-C557-4F40-9185-EF5241262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7231" y="440319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21">
              <a:extLst>
                <a:ext uri="{FF2B5EF4-FFF2-40B4-BE49-F238E27FC236}">
                  <a16:creationId xmlns:a16="http://schemas.microsoft.com/office/drawing/2014/main" id="{72DC9B9F-0878-4A41-AAB5-5A1EC70EB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93080" y="4426415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25">
              <a:extLst>
                <a:ext uri="{FF2B5EF4-FFF2-40B4-BE49-F238E27FC236}">
                  <a16:creationId xmlns:a16="http://schemas.microsoft.com/office/drawing/2014/main" id="{32E9E717-B03F-444F-AFA5-15812F309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79094" y="454107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26">
              <a:extLst>
                <a:ext uri="{FF2B5EF4-FFF2-40B4-BE49-F238E27FC236}">
                  <a16:creationId xmlns:a16="http://schemas.microsoft.com/office/drawing/2014/main" id="{5D756BA2-03B8-40F6-9169-BC3709C2A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5906" y="4433388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27">
              <a:extLst>
                <a:ext uri="{FF2B5EF4-FFF2-40B4-BE49-F238E27FC236}">
                  <a16:creationId xmlns:a16="http://schemas.microsoft.com/office/drawing/2014/main" id="{42BD4CAB-3F28-4236-8BFB-FBF5C61D2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0690" y="44333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28">
              <a:extLst>
                <a:ext uri="{FF2B5EF4-FFF2-40B4-BE49-F238E27FC236}">
                  <a16:creationId xmlns:a16="http://schemas.microsoft.com/office/drawing/2014/main" id="{4964135B-83FA-4752-B51F-4CFD602E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17880" y="453227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29">
              <a:extLst>
                <a:ext uri="{FF2B5EF4-FFF2-40B4-BE49-F238E27FC236}">
                  <a16:creationId xmlns:a16="http://schemas.microsoft.com/office/drawing/2014/main" id="{F3C3490C-C80D-4EBD-B0FF-3442D00A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5676" y="4436650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33">
              <a:extLst>
                <a:ext uri="{FF2B5EF4-FFF2-40B4-BE49-F238E27FC236}">
                  <a16:creationId xmlns:a16="http://schemas.microsoft.com/office/drawing/2014/main" id="{753BA736-C0F4-4347-A2C2-8E04EE964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72492" y="4445628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36">
              <a:extLst>
                <a:ext uri="{FF2B5EF4-FFF2-40B4-BE49-F238E27FC236}">
                  <a16:creationId xmlns:a16="http://schemas.microsoft.com/office/drawing/2014/main" id="{CF428053-E04E-4393-A359-CA6B3A215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34498" y="449493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7">
              <a:extLst>
                <a:ext uri="{FF2B5EF4-FFF2-40B4-BE49-F238E27FC236}">
                  <a16:creationId xmlns:a16="http://schemas.microsoft.com/office/drawing/2014/main" id="{D13AE202-2FC6-43BE-A627-885299B6C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3708" y="4461132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8">
              <a:extLst>
                <a:ext uri="{FF2B5EF4-FFF2-40B4-BE49-F238E27FC236}">
                  <a16:creationId xmlns:a16="http://schemas.microsoft.com/office/drawing/2014/main" id="{C5E6661C-2D64-4582-9DE2-BB12642A7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81151" y="4463581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40">
              <a:extLst>
                <a:ext uri="{FF2B5EF4-FFF2-40B4-BE49-F238E27FC236}">
                  <a16:creationId xmlns:a16="http://schemas.microsoft.com/office/drawing/2014/main" id="{C23ABE2D-B41B-40A7-A361-A53B37AFB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60690" y="4473372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42">
              <a:extLst>
                <a:ext uri="{FF2B5EF4-FFF2-40B4-BE49-F238E27FC236}">
                  <a16:creationId xmlns:a16="http://schemas.microsoft.com/office/drawing/2014/main" id="{CE3296F5-7A30-4DB9-B08F-524BDDEB1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1251" y="4500301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25">
              <a:extLst>
                <a:ext uri="{FF2B5EF4-FFF2-40B4-BE49-F238E27FC236}">
                  <a16:creationId xmlns:a16="http://schemas.microsoft.com/office/drawing/2014/main" id="{DABAC787-1EC4-4F31-A114-BECB1680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93742" y="453408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7">
              <a:extLst>
                <a:ext uri="{FF2B5EF4-FFF2-40B4-BE49-F238E27FC236}">
                  <a16:creationId xmlns:a16="http://schemas.microsoft.com/office/drawing/2014/main" id="{4EBBFFB4-01C2-4163-BD3E-C91FBC054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21339" y="421864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Symbol zastępczy numeru slajdu 10">
            <a:extLst>
              <a:ext uri="{FF2B5EF4-FFF2-40B4-BE49-F238E27FC236}">
                <a16:creationId xmlns:a16="http://schemas.microsoft.com/office/drawing/2014/main" id="{028D79D9-9521-4BB8-8D4A-26B901DF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33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68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FB7F7C0-216C-466B-8AF5-7744BB340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74" y="4764840"/>
            <a:ext cx="12205536" cy="2093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1FABC63-0A05-4FBA-BBF7-B9E4D436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829" y="5180719"/>
            <a:ext cx="8895351" cy="8127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500"/>
              <a:t>Widok aplikacji z perspektywy administratora - ogloszenia</a:t>
            </a:r>
          </a:p>
        </p:txBody>
      </p: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103C737E-5378-4A29-AA1F-3FDB1AAC8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01" y="81124"/>
            <a:ext cx="7757519" cy="4363605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67A83510-2790-4866-911D-2E1588DF5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59" y="4517731"/>
            <a:ext cx="12157773" cy="494218"/>
            <a:chOff x="18956" y="5952517"/>
            <a:chExt cx="12157773" cy="494218"/>
          </a:xfrm>
          <a:solidFill>
            <a:schemeClr val="bg2">
              <a:lumMod val="90000"/>
            </a:schemeClr>
          </a:solidFill>
        </p:grpSpPr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DAB74ACE-7603-4829-88FE-C3C2B05EB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DE3E37A0-8723-42F4-9435-F06BD0191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0C5FE567-8965-4799-B1E6-8A6E1A848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BA3FF2FD-6394-4F97-B186-BD4A98C61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1A361C9F-AD97-4338-B557-8766AFD03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F4FAA936-A80F-43B5-8A7D-17CC7CF77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21246F32-1BA7-40E4-9AF9-CA517D44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C18EE8CE-BCF9-4C64-B335-C7830B03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64AC2B2B-568F-4175-8D84-AD8F6B563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D9C6CF5C-8CF6-4274-86E0-CAF4A31F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3BFC56A2-55B3-432A-BD3B-4B2423A6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BB036CEA-B307-404A-89D6-9414F417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CB37E5F5-B903-4611-A739-0B7FBE851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B1012F2B-A8F1-4FD5-8E6F-1CC97D0A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8" name="Freeform 52">
              <a:extLst>
                <a:ext uri="{FF2B5EF4-FFF2-40B4-BE49-F238E27FC236}">
                  <a16:creationId xmlns:a16="http://schemas.microsoft.com/office/drawing/2014/main" id="{C04C6E0B-838E-4B10-91CA-29C49838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Freeform 53">
              <a:extLst>
                <a:ext uri="{FF2B5EF4-FFF2-40B4-BE49-F238E27FC236}">
                  <a16:creationId xmlns:a16="http://schemas.microsoft.com/office/drawing/2014/main" id="{15D6CFEB-4FC5-45C3-8BDF-95EAD1ED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Freeform 54">
              <a:extLst>
                <a:ext uri="{FF2B5EF4-FFF2-40B4-BE49-F238E27FC236}">
                  <a16:creationId xmlns:a16="http://schemas.microsoft.com/office/drawing/2014/main" id="{EA8E01BA-7055-4707-906A-F08E2E25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1" name="Freeform 55">
              <a:extLst>
                <a:ext uri="{FF2B5EF4-FFF2-40B4-BE49-F238E27FC236}">
                  <a16:creationId xmlns:a16="http://schemas.microsoft.com/office/drawing/2014/main" id="{CDA2DE76-0D5E-4F6F-95E7-508B725F8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2" name="Freeform 56">
              <a:extLst>
                <a:ext uri="{FF2B5EF4-FFF2-40B4-BE49-F238E27FC236}">
                  <a16:creationId xmlns:a16="http://schemas.microsoft.com/office/drawing/2014/main" id="{669578C5-3D06-4B77-A897-A014B441B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Freeform 57">
              <a:extLst>
                <a:ext uri="{FF2B5EF4-FFF2-40B4-BE49-F238E27FC236}">
                  <a16:creationId xmlns:a16="http://schemas.microsoft.com/office/drawing/2014/main" id="{85AA3005-AAD0-4587-B352-ECD937D6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4" name="Freeform 59">
              <a:extLst>
                <a:ext uri="{FF2B5EF4-FFF2-40B4-BE49-F238E27FC236}">
                  <a16:creationId xmlns:a16="http://schemas.microsoft.com/office/drawing/2014/main" id="{B4E9730F-E8B1-4F7C-BA99-3B3016F10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Freeform 60">
              <a:extLst>
                <a:ext uri="{FF2B5EF4-FFF2-40B4-BE49-F238E27FC236}">
                  <a16:creationId xmlns:a16="http://schemas.microsoft.com/office/drawing/2014/main" id="{A8922D05-C325-4918-84E6-1C62AD7BE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Freeform 61">
              <a:extLst>
                <a:ext uri="{FF2B5EF4-FFF2-40B4-BE49-F238E27FC236}">
                  <a16:creationId xmlns:a16="http://schemas.microsoft.com/office/drawing/2014/main" id="{38DD42E8-8604-45E3-99FE-72D479AF2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2E946C70-11C9-4C85-BE3B-1149117F3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48F637C4-CFB7-4421-9DAB-6730244B2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6E137FD9-DCB4-4E5A-960B-350C3627E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9DCD8437-9BFD-44B4-AAC8-75388190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C9EEBF9B-D5F1-4EE3-A46A-A5A5E396A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3A77B17D-E4D2-444B-8D75-F0171A3E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5FDB9442-6054-49E2-948E-D30AD9E0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3E1DF8B7-7CB2-4181-8525-4EE2D5D9E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4B3B2382-7947-4BAF-BF2F-830393F8E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AC95E7F5-BA75-4053-AC8F-81ACC4262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8D431126-FDB6-42AF-BC9E-58E4C417B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4AA2BE9B-BD88-4958-B98E-7363A0FD5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Freeform 25">
              <a:extLst>
                <a:ext uri="{FF2B5EF4-FFF2-40B4-BE49-F238E27FC236}">
                  <a16:creationId xmlns:a16="http://schemas.microsoft.com/office/drawing/2014/main" id="{BA18EADE-8501-4251-ADCD-EB02B73DF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D1886B2F-FFB5-4032-A012-EAE8464D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" name="Freeform 31">
              <a:extLst>
                <a:ext uri="{FF2B5EF4-FFF2-40B4-BE49-F238E27FC236}">
                  <a16:creationId xmlns:a16="http://schemas.microsoft.com/office/drawing/2014/main" id="{65048464-3972-4F85-858C-BD0D6CC8A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9B136B45-B116-4EA4-802D-0D9EC238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" name="Freeform 33">
              <a:extLst>
                <a:ext uri="{FF2B5EF4-FFF2-40B4-BE49-F238E27FC236}">
                  <a16:creationId xmlns:a16="http://schemas.microsoft.com/office/drawing/2014/main" id="{F7DA7C34-DDA0-41AB-A47F-E981F63E2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" name="Freeform 34">
              <a:extLst>
                <a:ext uri="{FF2B5EF4-FFF2-40B4-BE49-F238E27FC236}">
                  <a16:creationId xmlns:a16="http://schemas.microsoft.com/office/drawing/2014/main" id="{BB16C09B-E126-49FC-B0C4-2CB43FA03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Freeform 35">
              <a:extLst>
                <a:ext uri="{FF2B5EF4-FFF2-40B4-BE49-F238E27FC236}">
                  <a16:creationId xmlns:a16="http://schemas.microsoft.com/office/drawing/2014/main" id="{A12A7CBF-E4C8-4085-88C3-03102FE46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6" name="Freeform 36">
              <a:extLst>
                <a:ext uri="{FF2B5EF4-FFF2-40B4-BE49-F238E27FC236}">
                  <a16:creationId xmlns:a16="http://schemas.microsoft.com/office/drawing/2014/main" id="{55CA9A4D-ABE6-426B-B7F0-F5B93334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7" name="Freeform 37">
              <a:extLst>
                <a:ext uri="{FF2B5EF4-FFF2-40B4-BE49-F238E27FC236}">
                  <a16:creationId xmlns:a16="http://schemas.microsoft.com/office/drawing/2014/main" id="{8A4F3A5B-B199-4716-ADF4-5E33A7C0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8" name="Freeform 38">
              <a:extLst>
                <a:ext uri="{FF2B5EF4-FFF2-40B4-BE49-F238E27FC236}">
                  <a16:creationId xmlns:a16="http://schemas.microsoft.com/office/drawing/2014/main" id="{5846F32E-5DDD-4AF4-BE1C-5F1A3FF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9" name="Freeform 39">
              <a:extLst>
                <a:ext uri="{FF2B5EF4-FFF2-40B4-BE49-F238E27FC236}">
                  <a16:creationId xmlns:a16="http://schemas.microsoft.com/office/drawing/2014/main" id="{AFE38B2F-69BC-4661-84A3-EA04CDC3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" name="Freeform 40">
              <a:extLst>
                <a:ext uri="{FF2B5EF4-FFF2-40B4-BE49-F238E27FC236}">
                  <a16:creationId xmlns:a16="http://schemas.microsoft.com/office/drawing/2014/main" id="{5CA6F12C-4208-48A6-B7B0-DD18CB399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1" name="Freeform 41">
              <a:extLst>
                <a:ext uri="{FF2B5EF4-FFF2-40B4-BE49-F238E27FC236}">
                  <a16:creationId xmlns:a16="http://schemas.microsoft.com/office/drawing/2014/main" id="{0F08EA53-C6C6-49F1-B8DA-E20FFD607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Freeform 42">
              <a:extLst>
                <a:ext uri="{FF2B5EF4-FFF2-40B4-BE49-F238E27FC236}">
                  <a16:creationId xmlns:a16="http://schemas.microsoft.com/office/drawing/2014/main" id="{6B6EA655-7497-4604-92DF-43CE7322E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" name="Freeform 44">
              <a:extLst>
                <a:ext uri="{FF2B5EF4-FFF2-40B4-BE49-F238E27FC236}">
                  <a16:creationId xmlns:a16="http://schemas.microsoft.com/office/drawing/2014/main" id="{082FFE9A-67C2-471A-AF37-ED9C238DB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4" name="Freeform 45">
              <a:extLst>
                <a:ext uri="{FF2B5EF4-FFF2-40B4-BE49-F238E27FC236}">
                  <a16:creationId xmlns:a16="http://schemas.microsoft.com/office/drawing/2014/main" id="{B0FD6176-7431-446D-91DB-56644A93C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5" name="Freeform 46">
              <a:extLst>
                <a:ext uri="{FF2B5EF4-FFF2-40B4-BE49-F238E27FC236}">
                  <a16:creationId xmlns:a16="http://schemas.microsoft.com/office/drawing/2014/main" id="{A46603FA-6405-410B-AD8A-3D75BE7A8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6" name="Freeform 47">
              <a:extLst>
                <a:ext uri="{FF2B5EF4-FFF2-40B4-BE49-F238E27FC236}">
                  <a16:creationId xmlns:a16="http://schemas.microsoft.com/office/drawing/2014/main" id="{6BE439BF-AE87-4F53-9DC9-72414AD1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7" name="Freeform 48">
              <a:extLst>
                <a:ext uri="{FF2B5EF4-FFF2-40B4-BE49-F238E27FC236}">
                  <a16:creationId xmlns:a16="http://schemas.microsoft.com/office/drawing/2014/main" id="{55C88911-7FE8-4196-8D02-DAB1B62D9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8" name="Freeform 49">
              <a:extLst>
                <a:ext uri="{FF2B5EF4-FFF2-40B4-BE49-F238E27FC236}">
                  <a16:creationId xmlns:a16="http://schemas.microsoft.com/office/drawing/2014/main" id="{BAD26C77-660F-4C9C-9A98-23404819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507A2021-3F23-43FC-AB0D-130B5759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0" name="Freeform 106">
              <a:extLst>
                <a:ext uri="{FF2B5EF4-FFF2-40B4-BE49-F238E27FC236}">
                  <a16:creationId xmlns:a16="http://schemas.microsoft.com/office/drawing/2014/main" id="{CB855C11-52EB-43D9-8831-1A26FCE12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1" name="Freeform 19">
              <a:extLst>
                <a:ext uri="{FF2B5EF4-FFF2-40B4-BE49-F238E27FC236}">
                  <a16:creationId xmlns:a16="http://schemas.microsoft.com/office/drawing/2014/main" id="{1A6AD416-1A17-49A9-8301-8C0A5A78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2" name="Freeform 20">
              <a:extLst>
                <a:ext uri="{FF2B5EF4-FFF2-40B4-BE49-F238E27FC236}">
                  <a16:creationId xmlns:a16="http://schemas.microsoft.com/office/drawing/2014/main" id="{F03687D9-14CC-461B-B4B5-907E10B6A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3" name="Freeform 26">
              <a:extLst>
                <a:ext uri="{FF2B5EF4-FFF2-40B4-BE49-F238E27FC236}">
                  <a16:creationId xmlns:a16="http://schemas.microsoft.com/office/drawing/2014/main" id="{FCC639BE-A7F9-46A2-955A-3ACA4545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4" name="Freeform 27">
              <a:extLst>
                <a:ext uri="{FF2B5EF4-FFF2-40B4-BE49-F238E27FC236}">
                  <a16:creationId xmlns:a16="http://schemas.microsoft.com/office/drawing/2014/main" id="{B3FED40E-A961-4D78-947A-5AC1BD51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5" name="Freeform 28">
              <a:extLst>
                <a:ext uri="{FF2B5EF4-FFF2-40B4-BE49-F238E27FC236}">
                  <a16:creationId xmlns:a16="http://schemas.microsoft.com/office/drawing/2014/main" id="{1445BCDF-9E07-46AD-A6B5-5BEFA223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6" name="Freeform 55">
              <a:extLst>
                <a:ext uri="{FF2B5EF4-FFF2-40B4-BE49-F238E27FC236}">
                  <a16:creationId xmlns:a16="http://schemas.microsoft.com/office/drawing/2014/main" id="{23324DC7-93D9-451A-9ABF-1B4D92BF2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7" name="Freeform 56">
              <a:extLst>
                <a:ext uri="{FF2B5EF4-FFF2-40B4-BE49-F238E27FC236}">
                  <a16:creationId xmlns:a16="http://schemas.microsoft.com/office/drawing/2014/main" id="{003474BA-A947-4598-96BB-BAACE241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8" name="Freeform 57">
              <a:extLst>
                <a:ext uri="{FF2B5EF4-FFF2-40B4-BE49-F238E27FC236}">
                  <a16:creationId xmlns:a16="http://schemas.microsoft.com/office/drawing/2014/main" id="{04426A72-0FD0-478F-AAC5-B49E14253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9" name="Freeform 60">
              <a:extLst>
                <a:ext uri="{FF2B5EF4-FFF2-40B4-BE49-F238E27FC236}">
                  <a16:creationId xmlns:a16="http://schemas.microsoft.com/office/drawing/2014/main" id="{17260BB0-9DCA-4927-89A5-1314AD40E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0" name="Freeform 61">
              <a:extLst>
                <a:ext uri="{FF2B5EF4-FFF2-40B4-BE49-F238E27FC236}">
                  <a16:creationId xmlns:a16="http://schemas.microsoft.com/office/drawing/2014/main" id="{F459656F-63AC-4FC7-8D12-282B9B0C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1" name="Freeform 5">
              <a:extLst>
                <a:ext uri="{FF2B5EF4-FFF2-40B4-BE49-F238E27FC236}">
                  <a16:creationId xmlns:a16="http://schemas.microsoft.com/office/drawing/2014/main" id="{5C345A48-BE33-4B10-AF97-207DC7E2C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2" name="Freeform 6">
              <a:extLst>
                <a:ext uri="{FF2B5EF4-FFF2-40B4-BE49-F238E27FC236}">
                  <a16:creationId xmlns:a16="http://schemas.microsoft.com/office/drawing/2014/main" id="{65503F74-3A89-46DD-AD4D-9BB164E25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" name="Freeform 7">
              <a:extLst>
                <a:ext uri="{FF2B5EF4-FFF2-40B4-BE49-F238E27FC236}">
                  <a16:creationId xmlns:a16="http://schemas.microsoft.com/office/drawing/2014/main" id="{5D8D4A6C-9C30-46E6-953F-8FFE2453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4" name="Freeform 8">
              <a:extLst>
                <a:ext uri="{FF2B5EF4-FFF2-40B4-BE49-F238E27FC236}">
                  <a16:creationId xmlns:a16="http://schemas.microsoft.com/office/drawing/2014/main" id="{844B12AB-BDBA-412B-8127-0671AB6BF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5" name="Freeform 9">
              <a:extLst>
                <a:ext uri="{FF2B5EF4-FFF2-40B4-BE49-F238E27FC236}">
                  <a16:creationId xmlns:a16="http://schemas.microsoft.com/office/drawing/2014/main" id="{84AE8FA4-8AC5-4D0E-9FF8-B6F6D961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6" name="Freeform 11">
              <a:extLst>
                <a:ext uri="{FF2B5EF4-FFF2-40B4-BE49-F238E27FC236}">
                  <a16:creationId xmlns:a16="http://schemas.microsoft.com/office/drawing/2014/main" id="{462515DF-512D-49E0-B5FE-637D9E35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7" name="Freeform 12">
              <a:extLst>
                <a:ext uri="{FF2B5EF4-FFF2-40B4-BE49-F238E27FC236}">
                  <a16:creationId xmlns:a16="http://schemas.microsoft.com/office/drawing/2014/main" id="{342CB8A0-096D-4A9F-B962-294DB670B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8" name="Freeform 13">
              <a:extLst>
                <a:ext uri="{FF2B5EF4-FFF2-40B4-BE49-F238E27FC236}">
                  <a16:creationId xmlns:a16="http://schemas.microsoft.com/office/drawing/2014/main" id="{6870353D-6B96-4946-8BB5-015BF6E6E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9" name="Freeform 14">
              <a:extLst>
                <a:ext uri="{FF2B5EF4-FFF2-40B4-BE49-F238E27FC236}">
                  <a16:creationId xmlns:a16="http://schemas.microsoft.com/office/drawing/2014/main" id="{20249E38-6114-4065-8836-941D6C55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0" name="Freeform 16">
              <a:extLst>
                <a:ext uri="{FF2B5EF4-FFF2-40B4-BE49-F238E27FC236}">
                  <a16:creationId xmlns:a16="http://schemas.microsoft.com/office/drawing/2014/main" id="{BDA5073D-3C1B-4779-8DEF-FD9CD5308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1" name="Freeform 17">
              <a:extLst>
                <a:ext uri="{FF2B5EF4-FFF2-40B4-BE49-F238E27FC236}">
                  <a16:creationId xmlns:a16="http://schemas.microsoft.com/office/drawing/2014/main" id="{79505220-ED85-46B5-A218-0991FA579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2" name="Freeform 21">
              <a:extLst>
                <a:ext uri="{FF2B5EF4-FFF2-40B4-BE49-F238E27FC236}">
                  <a16:creationId xmlns:a16="http://schemas.microsoft.com/office/drawing/2014/main" id="{A8513416-DF87-4A83-8026-AF40654BA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3" name="Freeform 25">
              <a:extLst>
                <a:ext uri="{FF2B5EF4-FFF2-40B4-BE49-F238E27FC236}">
                  <a16:creationId xmlns:a16="http://schemas.microsoft.com/office/drawing/2014/main" id="{AF0489C4-7984-4A49-9D02-ACE2DD3E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4" name="Freeform 29">
              <a:extLst>
                <a:ext uri="{FF2B5EF4-FFF2-40B4-BE49-F238E27FC236}">
                  <a16:creationId xmlns:a16="http://schemas.microsoft.com/office/drawing/2014/main" id="{3DB0DE7C-BF6D-4059-94C4-FD4D6E7BA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5" name="Freeform 31">
              <a:extLst>
                <a:ext uri="{FF2B5EF4-FFF2-40B4-BE49-F238E27FC236}">
                  <a16:creationId xmlns:a16="http://schemas.microsoft.com/office/drawing/2014/main" id="{5B58E23E-6D06-4F24-B6F8-98AE632C2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6" name="Freeform 32">
              <a:extLst>
                <a:ext uri="{FF2B5EF4-FFF2-40B4-BE49-F238E27FC236}">
                  <a16:creationId xmlns:a16="http://schemas.microsoft.com/office/drawing/2014/main" id="{7D87D95A-4B48-4140-BB5C-9A33AACBF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7" name="Freeform 33">
              <a:extLst>
                <a:ext uri="{FF2B5EF4-FFF2-40B4-BE49-F238E27FC236}">
                  <a16:creationId xmlns:a16="http://schemas.microsoft.com/office/drawing/2014/main" id="{6D78BEA4-B995-4BEC-A3B4-C580D646A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8" name="Freeform 34">
              <a:extLst>
                <a:ext uri="{FF2B5EF4-FFF2-40B4-BE49-F238E27FC236}">
                  <a16:creationId xmlns:a16="http://schemas.microsoft.com/office/drawing/2014/main" id="{C075F1AC-7155-4487-8B7A-0C74E2C65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9" name="Freeform 35">
              <a:extLst>
                <a:ext uri="{FF2B5EF4-FFF2-40B4-BE49-F238E27FC236}">
                  <a16:creationId xmlns:a16="http://schemas.microsoft.com/office/drawing/2014/main" id="{2923812A-0930-464A-B863-8232CDF9B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0" name="Freeform 36">
              <a:extLst>
                <a:ext uri="{FF2B5EF4-FFF2-40B4-BE49-F238E27FC236}">
                  <a16:creationId xmlns:a16="http://schemas.microsoft.com/office/drawing/2014/main" id="{5B22D5AF-1F95-4943-ADBD-50BF0DD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1" name="Freeform 37">
              <a:extLst>
                <a:ext uri="{FF2B5EF4-FFF2-40B4-BE49-F238E27FC236}">
                  <a16:creationId xmlns:a16="http://schemas.microsoft.com/office/drawing/2014/main" id="{09709304-5160-4325-BE4E-F970450FA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2" name="Freeform 38">
              <a:extLst>
                <a:ext uri="{FF2B5EF4-FFF2-40B4-BE49-F238E27FC236}">
                  <a16:creationId xmlns:a16="http://schemas.microsoft.com/office/drawing/2014/main" id="{6086BD94-D139-4DEE-9FB6-849360DAB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3" name="Freeform 39">
              <a:extLst>
                <a:ext uri="{FF2B5EF4-FFF2-40B4-BE49-F238E27FC236}">
                  <a16:creationId xmlns:a16="http://schemas.microsoft.com/office/drawing/2014/main" id="{84B8A4B1-C709-4864-851E-6A76DE4E5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4" name="Freeform 40">
              <a:extLst>
                <a:ext uri="{FF2B5EF4-FFF2-40B4-BE49-F238E27FC236}">
                  <a16:creationId xmlns:a16="http://schemas.microsoft.com/office/drawing/2014/main" id="{51183B3E-65BA-45BB-9238-E5553DA7E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5" name="Freeform 41">
              <a:extLst>
                <a:ext uri="{FF2B5EF4-FFF2-40B4-BE49-F238E27FC236}">
                  <a16:creationId xmlns:a16="http://schemas.microsoft.com/office/drawing/2014/main" id="{B456CBC6-D8DB-4226-8743-8355D0C1E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6" name="Freeform 42">
              <a:extLst>
                <a:ext uri="{FF2B5EF4-FFF2-40B4-BE49-F238E27FC236}">
                  <a16:creationId xmlns:a16="http://schemas.microsoft.com/office/drawing/2014/main" id="{2A43AE63-9201-415C-A88E-C52685BF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7" name="Freeform 44">
              <a:extLst>
                <a:ext uri="{FF2B5EF4-FFF2-40B4-BE49-F238E27FC236}">
                  <a16:creationId xmlns:a16="http://schemas.microsoft.com/office/drawing/2014/main" id="{0BB8C75E-6B9A-4E95-85CF-ACD2D2AD2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8" name="Freeform 45">
              <a:extLst>
                <a:ext uri="{FF2B5EF4-FFF2-40B4-BE49-F238E27FC236}">
                  <a16:creationId xmlns:a16="http://schemas.microsoft.com/office/drawing/2014/main" id="{F593E6EC-FB46-40CB-825C-C1305B1FB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9" name="Freeform 46">
              <a:extLst>
                <a:ext uri="{FF2B5EF4-FFF2-40B4-BE49-F238E27FC236}">
                  <a16:creationId xmlns:a16="http://schemas.microsoft.com/office/drawing/2014/main" id="{517F36F0-8630-4831-9057-6CA9B217B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0" name="Freeform 47">
              <a:extLst>
                <a:ext uri="{FF2B5EF4-FFF2-40B4-BE49-F238E27FC236}">
                  <a16:creationId xmlns:a16="http://schemas.microsoft.com/office/drawing/2014/main" id="{9614B5E6-3CE1-465E-8381-646179E1B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1" name="Freeform 48">
              <a:extLst>
                <a:ext uri="{FF2B5EF4-FFF2-40B4-BE49-F238E27FC236}">
                  <a16:creationId xmlns:a16="http://schemas.microsoft.com/office/drawing/2014/main" id="{5A40C31A-16AE-42C0-AC3B-52DCA2F5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2" name="Freeform 49">
              <a:extLst>
                <a:ext uri="{FF2B5EF4-FFF2-40B4-BE49-F238E27FC236}">
                  <a16:creationId xmlns:a16="http://schemas.microsoft.com/office/drawing/2014/main" id="{CE95CDB5-B8FA-431B-B9BE-7791AD92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DBBEDD6-AAC7-4BA7-9E31-228C2336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51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68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FB7F7C0-216C-466B-8AF5-7744BB340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74" y="4764840"/>
            <a:ext cx="12205536" cy="2093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567AEB3-109B-41CD-A3B5-7AEAD2B5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829" y="5180719"/>
            <a:ext cx="8895351" cy="8127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500"/>
              <a:t>Sprawdzenie czy nowo - dodana osoba jest administratorem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B6A9657-C785-40DB-8AF3-1D75478F3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338" y="196001"/>
            <a:ext cx="7508318" cy="4242200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67A83510-2790-4866-911D-2E1588DF5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59" y="4517731"/>
            <a:ext cx="12157773" cy="494218"/>
            <a:chOff x="18956" y="5952517"/>
            <a:chExt cx="12157773" cy="494218"/>
          </a:xfrm>
          <a:solidFill>
            <a:schemeClr val="bg2">
              <a:lumMod val="90000"/>
            </a:schemeClr>
          </a:solidFill>
        </p:grpSpPr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DAB74ACE-7603-4829-88FE-C3C2B05EB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DE3E37A0-8723-42F4-9435-F06BD0191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0C5FE567-8965-4799-B1E6-8A6E1A848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BA3FF2FD-6394-4F97-B186-BD4A98C61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1A361C9F-AD97-4338-B557-8766AFD03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F4FAA936-A80F-43B5-8A7D-17CC7CF77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21246F32-1BA7-40E4-9AF9-CA517D44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C18EE8CE-BCF9-4C64-B335-C7830B03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64AC2B2B-568F-4175-8D84-AD8F6B563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D9C6CF5C-8CF6-4274-86E0-CAF4A31F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3BFC56A2-55B3-432A-BD3B-4B2423A6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BB036CEA-B307-404A-89D6-9414F417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CB37E5F5-B903-4611-A739-0B7FBE851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B1012F2B-A8F1-4FD5-8E6F-1CC97D0A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8" name="Freeform 52">
              <a:extLst>
                <a:ext uri="{FF2B5EF4-FFF2-40B4-BE49-F238E27FC236}">
                  <a16:creationId xmlns:a16="http://schemas.microsoft.com/office/drawing/2014/main" id="{C04C6E0B-838E-4B10-91CA-29C49838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Freeform 53">
              <a:extLst>
                <a:ext uri="{FF2B5EF4-FFF2-40B4-BE49-F238E27FC236}">
                  <a16:creationId xmlns:a16="http://schemas.microsoft.com/office/drawing/2014/main" id="{15D6CFEB-4FC5-45C3-8BDF-95EAD1ED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Freeform 54">
              <a:extLst>
                <a:ext uri="{FF2B5EF4-FFF2-40B4-BE49-F238E27FC236}">
                  <a16:creationId xmlns:a16="http://schemas.microsoft.com/office/drawing/2014/main" id="{EA8E01BA-7055-4707-906A-F08E2E25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1" name="Freeform 55">
              <a:extLst>
                <a:ext uri="{FF2B5EF4-FFF2-40B4-BE49-F238E27FC236}">
                  <a16:creationId xmlns:a16="http://schemas.microsoft.com/office/drawing/2014/main" id="{CDA2DE76-0D5E-4F6F-95E7-508B725F8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2" name="Freeform 56">
              <a:extLst>
                <a:ext uri="{FF2B5EF4-FFF2-40B4-BE49-F238E27FC236}">
                  <a16:creationId xmlns:a16="http://schemas.microsoft.com/office/drawing/2014/main" id="{669578C5-3D06-4B77-A897-A014B441B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Freeform 57">
              <a:extLst>
                <a:ext uri="{FF2B5EF4-FFF2-40B4-BE49-F238E27FC236}">
                  <a16:creationId xmlns:a16="http://schemas.microsoft.com/office/drawing/2014/main" id="{85AA3005-AAD0-4587-B352-ECD937D6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4" name="Freeform 59">
              <a:extLst>
                <a:ext uri="{FF2B5EF4-FFF2-40B4-BE49-F238E27FC236}">
                  <a16:creationId xmlns:a16="http://schemas.microsoft.com/office/drawing/2014/main" id="{B4E9730F-E8B1-4F7C-BA99-3B3016F10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Freeform 60">
              <a:extLst>
                <a:ext uri="{FF2B5EF4-FFF2-40B4-BE49-F238E27FC236}">
                  <a16:creationId xmlns:a16="http://schemas.microsoft.com/office/drawing/2014/main" id="{A8922D05-C325-4918-84E6-1C62AD7BE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Freeform 61">
              <a:extLst>
                <a:ext uri="{FF2B5EF4-FFF2-40B4-BE49-F238E27FC236}">
                  <a16:creationId xmlns:a16="http://schemas.microsoft.com/office/drawing/2014/main" id="{38DD42E8-8604-45E3-99FE-72D479AF2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2E946C70-11C9-4C85-BE3B-1149117F3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48F637C4-CFB7-4421-9DAB-6730244B2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6E137FD9-DCB4-4E5A-960B-350C3627E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9DCD8437-9BFD-44B4-AAC8-75388190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C9EEBF9B-D5F1-4EE3-A46A-A5A5E396A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3A77B17D-E4D2-444B-8D75-F0171A3E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5FDB9442-6054-49E2-948E-D30AD9E0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3E1DF8B7-7CB2-4181-8525-4EE2D5D9E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4B3B2382-7947-4BAF-BF2F-830393F8E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AC95E7F5-BA75-4053-AC8F-81ACC4262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8D431126-FDB6-42AF-BC9E-58E4C417B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4AA2BE9B-BD88-4958-B98E-7363A0FD5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Freeform 25">
              <a:extLst>
                <a:ext uri="{FF2B5EF4-FFF2-40B4-BE49-F238E27FC236}">
                  <a16:creationId xmlns:a16="http://schemas.microsoft.com/office/drawing/2014/main" id="{BA18EADE-8501-4251-ADCD-EB02B73DF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D1886B2F-FFB5-4032-A012-EAE8464D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" name="Freeform 31">
              <a:extLst>
                <a:ext uri="{FF2B5EF4-FFF2-40B4-BE49-F238E27FC236}">
                  <a16:creationId xmlns:a16="http://schemas.microsoft.com/office/drawing/2014/main" id="{65048464-3972-4F85-858C-BD0D6CC8A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9B136B45-B116-4EA4-802D-0D9EC238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" name="Freeform 33">
              <a:extLst>
                <a:ext uri="{FF2B5EF4-FFF2-40B4-BE49-F238E27FC236}">
                  <a16:creationId xmlns:a16="http://schemas.microsoft.com/office/drawing/2014/main" id="{F7DA7C34-DDA0-41AB-A47F-E981F63E2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" name="Freeform 34">
              <a:extLst>
                <a:ext uri="{FF2B5EF4-FFF2-40B4-BE49-F238E27FC236}">
                  <a16:creationId xmlns:a16="http://schemas.microsoft.com/office/drawing/2014/main" id="{BB16C09B-E126-49FC-B0C4-2CB43FA03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Freeform 35">
              <a:extLst>
                <a:ext uri="{FF2B5EF4-FFF2-40B4-BE49-F238E27FC236}">
                  <a16:creationId xmlns:a16="http://schemas.microsoft.com/office/drawing/2014/main" id="{A12A7CBF-E4C8-4085-88C3-03102FE46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6" name="Freeform 36">
              <a:extLst>
                <a:ext uri="{FF2B5EF4-FFF2-40B4-BE49-F238E27FC236}">
                  <a16:creationId xmlns:a16="http://schemas.microsoft.com/office/drawing/2014/main" id="{55CA9A4D-ABE6-426B-B7F0-F5B93334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7" name="Freeform 37">
              <a:extLst>
                <a:ext uri="{FF2B5EF4-FFF2-40B4-BE49-F238E27FC236}">
                  <a16:creationId xmlns:a16="http://schemas.microsoft.com/office/drawing/2014/main" id="{8A4F3A5B-B199-4716-ADF4-5E33A7C0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8" name="Freeform 38">
              <a:extLst>
                <a:ext uri="{FF2B5EF4-FFF2-40B4-BE49-F238E27FC236}">
                  <a16:creationId xmlns:a16="http://schemas.microsoft.com/office/drawing/2014/main" id="{5846F32E-5DDD-4AF4-BE1C-5F1A3FF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9" name="Freeform 39">
              <a:extLst>
                <a:ext uri="{FF2B5EF4-FFF2-40B4-BE49-F238E27FC236}">
                  <a16:creationId xmlns:a16="http://schemas.microsoft.com/office/drawing/2014/main" id="{AFE38B2F-69BC-4661-84A3-EA04CDC3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" name="Freeform 40">
              <a:extLst>
                <a:ext uri="{FF2B5EF4-FFF2-40B4-BE49-F238E27FC236}">
                  <a16:creationId xmlns:a16="http://schemas.microsoft.com/office/drawing/2014/main" id="{5CA6F12C-4208-48A6-B7B0-DD18CB399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1" name="Freeform 41">
              <a:extLst>
                <a:ext uri="{FF2B5EF4-FFF2-40B4-BE49-F238E27FC236}">
                  <a16:creationId xmlns:a16="http://schemas.microsoft.com/office/drawing/2014/main" id="{0F08EA53-C6C6-49F1-B8DA-E20FFD607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Freeform 42">
              <a:extLst>
                <a:ext uri="{FF2B5EF4-FFF2-40B4-BE49-F238E27FC236}">
                  <a16:creationId xmlns:a16="http://schemas.microsoft.com/office/drawing/2014/main" id="{6B6EA655-7497-4604-92DF-43CE7322E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" name="Freeform 44">
              <a:extLst>
                <a:ext uri="{FF2B5EF4-FFF2-40B4-BE49-F238E27FC236}">
                  <a16:creationId xmlns:a16="http://schemas.microsoft.com/office/drawing/2014/main" id="{082FFE9A-67C2-471A-AF37-ED9C238DB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4" name="Freeform 45">
              <a:extLst>
                <a:ext uri="{FF2B5EF4-FFF2-40B4-BE49-F238E27FC236}">
                  <a16:creationId xmlns:a16="http://schemas.microsoft.com/office/drawing/2014/main" id="{B0FD6176-7431-446D-91DB-56644A93C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5" name="Freeform 46">
              <a:extLst>
                <a:ext uri="{FF2B5EF4-FFF2-40B4-BE49-F238E27FC236}">
                  <a16:creationId xmlns:a16="http://schemas.microsoft.com/office/drawing/2014/main" id="{A46603FA-6405-410B-AD8A-3D75BE7A8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6" name="Freeform 47">
              <a:extLst>
                <a:ext uri="{FF2B5EF4-FFF2-40B4-BE49-F238E27FC236}">
                  <a16:creationId xmlns:a16="http://schemas.microsoft.com/office/drawing/2014/main" id="{6BE439BF-AE87-4F53-9DC9-72414AD1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7" name="Freeform 48">
              <a:extLst>
                <a:ext uri="{FF2B5EF4-FFF2-40B4-BE49-F238E27FC236}">
                  <a16:creationId xmlns:a16="http://schemas.microsoft.com/office/drawing/2014/main" id="{55C88911-7FE8-4196-8D02-DAB1B62D9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8" name="Freeform 49">
              <a:extLst>
                <a:ext uri="{FF2B5EF4-FFF2-40B4-BE49-F238E27FC236}">
                  <a16:creationId xmlns:a16="http://schemas.microsoft.com/office/drawing/2014/main" id="{BAD26C77-660F-4C9C-9A98-23404819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507A2021-3F23-43FC-AB0D-130B5759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0" name="Freeform 106">
              <a:extLst>
                <a:ext uri="{FF2B5EF4-FFF2-40B4-BE49-F238E27FC236}">
                  <a16:creationId xmlns:a16="http://schemas.microsoft.com/office/drawing/2014/main" id="{CB855C11-52EB-43D9-8831-1A26FCE12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1" name="Freeform 19">
              <a:extLst>
                <a:ext uri="{FF2B5EF4-FFF2-40B4-BE49-F238E27FC236}">
                  <a16:creationId xmlns:a16="http://schemas.microsoft.com/office/drawing/2014/main" id="{1A6AD416-1A17-49A9-8301-8C0A5A78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2" name="Freeform 20">
              <a:extLst>
                <a:ext uri="{FF2B5EF4-FFF2-40B4-BE49-F238E27FC236}">
                  <a16:creationId xmlns:a16="http://schemas.microsoft.com/office/drawing/2014/main" id="{F03687D9-14CC-461B-B4B5-907E10B6A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3" name="Freeform 26">
              <a:extLst>
                <a:ext uri="{FF2B5EF4-FFF2-40B4-BE49-F238E27FC236}">
                  <a16:creationId xmlns:a16="http://schemas.microsoft.com/office/drawing/2014/main" id="{FCC639BE-A7F9-46A2-955A-3ACA4545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4" name="Freeform 27">
              <a:extLst>
                <a:ext uri="{FF2B5EF4-FFF2-40B4-BE49-F238E27FC236}">
                  <a16:creationId xmlns:a16="http://schemas.microsoft.com/office/drawing/2014/main" id="{B3FED40E-A961-4D78-947A-5AC1BD51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5" name="Freeform 28">
              <a:extLst>
                <a:ext uri="{FF2B5EF4-FFF2-40B4-BE49-F238E27FC236}">
                  <a16:creationId xmlns:a16="http://schemas.microsoft.com/office/drawing/2014/main" id="{1445BCDF-9E07-46AD-A6B5-5BEFA223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6" name="Freeform 55">
              <a:extLst>
                <a:ext uri="{FF2B5EF4-FFF2-40B4-BE49-F238E27FC236}">
                  <a16:creationId xmlns:a16="http://schemas.microsoft.com/office/drawing/2014/main" id="{23324DC7-93D9-451A-9ABF-1B4D92BF2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7" name="Freeform 56">
              <a:extLst>
                <a:ext uri="{FF2B5EF4-FFF2-40B4-BE49-F238E27FC236}">
                  <a16:creationId xmlns:a16="http://schemas.microsoft.com/office/drawing/2014/main" id="{003474BA-A947-4598-96BB-BAACE241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8" name="Freeform 57">
              <a:extLst>
                <a:ext uri="{FF2B5EF4-FFF2-40B4-BE49-F238E27FC236}">
                  <a16:creationId xmlns:a16="http://schemas.microsoft.com/office/drawing/2014/main" id="{04426A72-0FD0-478F-AAC5-B49E14253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9" name="Freeform 60">
              <a:extLst>
                <a:ext uri="{FF2B5EF4-FFF2-40B4-BE49-F238E27FC236}">
                  <a16:creationId xmlns:a16="http://schemas.microsoft.com/office/drawing/2014/main" id="{17260BB0-9DCA-4927-89A5-1314AD40E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0" name="Freeform 61">
              <a:extLst>
                <a:ext uri="{FF2B5EF4-FFF2-40B4-BE49-F238E27FC236}">
                  <a16:creationId xmlns:a16="http://schemas.microsoft.com/office/drawing/2014/main" id="{F459656F-63AC-4FC7-8D12-282B9B0C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1" name="Freeform 5">
              <a:extLst>
                <a:ext uri="{FF2B5EF4-FFF2-40B4-BE49-F238E27FC236}">
                  <a16:creationId xmlns:a16="http://schemas.microsoft.com/office/drawing/2014/main" id="{5C345A48-BE33-4B10-AF97-207DC7E2C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2" name="Freeform 6">
              <a:extLst>
                <a:ext uri="{FF2B5EF4-FFF2-40B4-BE49-F238E27FC236}">
                  <a16:creationId xmlns:a16="http://schemas.microsoft.com/office/drawing/2014/main" id="{65503F74-3A89-46DD-AD4D-9BB164E25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" name="Freeform 7">
              <a:extLst>
                <a:ext uri="{FF2B5EF4-FFF2-40B4-BE49-F238E27FC236}">
                  <a16:creationId xmlns:a16="http://schemas.microsoft.com/office/drawing/2014/main" id="{5D8D4A6C-9C30-46E6-953F-8FFE2453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4" name="Freeform 8">
              <a:extLst>
                <a:ext uri="{FF2B5EF4-FFF2-40B4-BE49-F238E27FC236}">
                  <a16:creationId xmlns:a16="http://schemas.microsoft.com/office/drawing/2014/main" id="{844B12AB-BDBA-412B-8127-0671AB6BF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5" name="Freeform 9">
              <a:extLst>
                <a:ext uri="{FF2B5EF4-FFF2-40B4-BE49-F238E27FC236}">
                  <a16:creationId xmlns:a16="http://schemas.microsoft.com/office/drawing/2014/main" id="{84AE8FA4-8AC5-4D0E-9FF8-B6F6D961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6" name="Freeform 11">
              <a:extLst>
                <a:ext uri="{FF2B5EF4-FFF2-40B4-BE49-F238E27FC236}">
                  <a16:creationId xmlns:a16="http://schemas.microsoft.com/office/drawing/2014/main" id="{462515DF-512D-49E0-B5FE-637D9E35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7" name="Freeform 12">
              <a:extLst>
                <a:ext uri="{FF2B5EF4-FFF2-40B4-BE49-F238E27FC236}">
                  <a16:creationId xmlns:a16="http://schemas.microsoft.com/office/drawing/2014/main" id="{342CB8A0-096D-4A9F-B962-294DB670B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8" name="Freeform 13">
              <a:extLst>
                <a:ext uri="{FF2B5EF4-FFF2-40B4-BE49-F238E27FC236}">
                  <a16:creationId xmlns:a16="http://schemas.microsoft.com/office/drawing/2014/main" id="{6870353D-6B96-4946-8BB5-015BF6E6E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9" name="Freeform 14">
              <a:extLst>
                <a:ext uri="{FF2B5EF4-FFF2-40B4-BE49-F238E27FC236}">
                  <a16:creationId xmlns:a16="http://schemas.microsoft.com/office/drawing/2014/main" id="{20249E38-6114-4065-8836-941D6C55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0" name="Freeform 16">
              <a:extLst>
                <a:ext uri="{FF2B5EF4-FFF2-40B4-BE49-F238E27FC236}">
                  <a16:creationId xmlns:a16="http://schemas.microsoft.com/office/drawing/2014/main" id="{BDA5073D-3C1B-4779-8DEF-FD9CD5308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1" name="Freeform 17">
              <a:extLst>
                <a:ext uri="{FF2B5EF4-FFF2-40B4-BE49-F238E27FC236}">
                  <a16:creationId xmlns:a16="http://schemas.microsoft.com/office/drawing/2014/main" id="{79505220-ED85-46B5-A218-0991FA579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2" name="Freeform 21">
              <a:extLst>
                <a:ext uri="{FF2B5EF4-FFF2-40B4-BE49-F238E27FC236}">
                  <a16:creationId xmlns:a16="http://schemas.microsoft.com/office/drawing/2014/main" id="{A8513416-DF87-4A83-8026-AF40654BA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3" name="Freeform 25">
              <a:extLst>
                <a:ext uri="{FF2B5EF4-FFF2-40B4-BE49-F238E27FC236}">
                  <a16:creationId xmlns:a16="http://schemas.microsoft.com/office/drawing/2014/main" id="{AF0489C4-7984-4A49-9D02-ACE2DD3E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4" name="Freeform 29">
              <a:extLst>
                <a:ext uri="{FF2B5EF4-FFF2-40B4-BE49-F238E27FC236}">
                  <a16:creationId xmlns:a16="http://schemas.microsoft.com/office/drawing/2014/main" id="{3DB0DE7C-BF6D-4059-94C4-FD4D6E7BA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5" name="Freeform 31">
              <a:extLst>
                <a:ext uri="{FF2B5EF4-FFF2-40B4-BE49-F238E27FC236}">
                  <a16:creationId xmlns:a16="http://schemas.microsoft.com/office/drawing/2014/main" id="{5B58E23E-6D06-4F24-B6F8-98AE632C2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6" name="Freeform 32">
              <a:extLst>
                <a:ext uri="{FF2B5EF4-FFF2-40B4-BE49-F238E27FC236}">
                  <a16:creationId xmlns:a16="http://schemas.microsoft.com/office/drawing/2014/main" id="{7D87D95A-4B48-4140-BB5C-9A33AACBF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7" name="Freeform 33">
              <a:extLst>
                <a:ext uri="{FF2B5EF4-FFF2-40B4-BE49-F238E27FC236}">
                  <a16:creationId xmlns:a16="http://schemas.microsoft.com/office/drawing/2014/main" id="{6D78BEA4-B995-4BEC-A3B4-C580D646A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8" name="Freeform 34">
              <a:extLst>
                <a:ext uri="{FF2B5EF4-FFF2-40B4-BE49-F238E27FC236}">
                  <a16:creationId xmlns:a16="http://schemas.microsoft.com/office/drawing/2014/main" id="{C075F1AC-7155-4487-8B7A-0C74E2C65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9" name="Freeform 35">
              <a:extLst>
                <a:ext uri="{FF2B5EF4-FFF2-40B4-BE49-F238E27FC236}">
                  <a16:creationId xmlns:a16="http://schemas.microsoft.com/office/drawing/2014/main" id="{2923812A-0930-464A-B863-8232CDF9B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0" name="Freeform 36">
              <a:extLst>
                <a:ext uri="{FF2B5EF4-FFF2-40B4-BE49-F238E27FC236}">
                  <a16:creationId xmlns:a16="http://schemas.microsoft.com/office/drawing/2014/main" id="{5B22D5AF-1F95-4943-ADBD-50BF0DD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1" name="Freeform 37">
              <a:extLst>
                <a:ext uri="{FF2B5EF4-FFF2-40B4-BE49-F238E27FC236}">
                  <a16:creationId xmlns:a16="http://schemas.microsoft.com/office/drawing/2014/main" id="{09709304-5160-4325-BE4E-F970450FA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2" name="Freeform 38">
              <a:extLst>
                <a:ext uri="{FF2B5EF4-FFF2-40B4-BE49-F238E27FC236}">
                  <a16:creationId xmlns:a16="http://schemas.microsoft.com/office/drawing/2014/main" id="{6086BD94-D139-4DEE-9FB6-849360DAB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3" name="Freeform 39">
              <a:extLst>
                <a:ext uri="{FF2B5EF4-FFF2-40B4-BE49-F238E27FC236}">
                  <a16:creationId xmlns:a16="http://schemas.microsoft.com/office/drawing/2014/main" id="{84B8A4B1-C709-4864-851E-6A76DE4E5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4" name="Freeform 40">
              <a:extLst>
                <a:ext uri="{FF2B5EF4-FFF2-40B4-BE49-F238E27FC236}">
                  <a16:creationId xmlns:a16="http://schemas.microsoft.com/office/drawing/2014/main" id="{51183B3E-65BA-45BB-9238-E5553DA7E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5" name="Freeform 41">
              <a:extLst>
                <a:ext uri="{FF2B5EF4-FFF2-40B4-BE49-F238E27FC236}">
                  <a16:creationId xmlns:a16="http://schemas.microsoft.com/office/drawing/2014/main" id="{B456CBC6-D8DB-4226-8743-8355D0C1E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6" name="Freeform 42">
              <a:extLst>
                <a:ext uri="{FF2B5EF4-FFF2-40B4-BE49-F238E27FC236}">
                  <a16:creationId xmlns:a16="http://schemas.microsoft.com/office/drawing/2014/main" id="{2A43AE63-9201-415C-A88E-C52685BF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7" name="Freeform 44">
              <a:extLst>
                <a:ext uri="{FF2B5EF4-FFF2-40B4-BE49-F238E27FC236}">
                  <a16:creationId xmlns:a16="http://schemas.microsoft.com/office/drawing/2014/main" id="{0BB8C75E-6B9A-4E95-85CF-ACD2D2AD2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8" name="Freeform 45">
              <a:extLst>
                <a:ext uri="{FF2B5EF4-FFF2-40B4-BE49-F238E27FC236}">
                  <a16:creationId xmlns:a16="http://schemas.microsoft.com/office/drawing/2014/main" id="{F593E6EC-FB46-40CB-825C-C1305B1FB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9" name="Freeform 46">
              <a:extLst>
                <a:ext uri="{FF2B5EF4-FFF2-40B4-BE49-F238E27FC236}">
                  <a16:creationId xmlns:a16="http://schemas.microsoft.com/office/drawing/2014/main" id="{517F36F0-8630-4831-9057-6CA9B217B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0" name="Freeform 47">
              <a:extLst>
                <a:ext uri="{FF2B5EF4-FFF2-40B4-BE49-F238E27FC236}">
                  <a16:creationId xmlns:a16="http://schemas.microsoft.com/office/drawing/2014/main" id="{9614B5E6-3CE1-465E-8381-646179E1B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1" name="Freeform 48">
              <a:extLst>
                <a:ext uri="{FF2B5EF4-FFF2-40B4-BE49-F238E27FC236}">
                  <a16:creationId xmlns:a16="http://schemas.microsoft.com/office/drawing/2014/main" id="{5A40C31A-16AE-42C0-AC3B-52DCA2F5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2" name="Freeform 49">
              <a:extLst>
                <a:ext uri="{FF2B5EF4-FFF2-40B4-BE49-F238E27FC236}">
                  <a16:creationId xmlns:a16="http://schemas.microsoft.com/office/drawing/2014/main" id="{CE95CDB5-B8FA-431B-B9BE-7791AD92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23278CF-A253-4CEF-A607-BEFB90C2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54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8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0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2E702296-C979-4148-99DB-E5913F81F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C37BE43-110C-4BB0-8B49-D8C368930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18813"/>
            <a:ext cx="12192000" cy="256325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DA22E88-148E-4916-9FBF-D6094352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790894"/>
            <a:ext cx="9972478" cy="10757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Efekt dodania nowego ogloszenia</a:t>
            </a:r>
          </a:p>
        </p:txBody>
      </p:sp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ACF43937-B831-4ADB-81A3-AC303E9977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" y="857099"/>
            <a:ext cx="4861676" cy="2746847"/>
          </a:xfrm>
          <a:prstGeom prst="rect">
            <a:avLst/>
          </a:prstGeom>
        </p:spPr>
      </p:pic>
      <p:pic>
        <p:nvPicPr>
          <p:cNvPr id="8" name="Symbol zastępczy zawartości 7" descr="Obraz zawierający tekst&#10;&#10;Opis wygenerowany automatycznie">
            <a:extLst>
              <a:ext uri="{FF2B5EF4-FFF2-40B4-BE49-F238E27FC236}">
                <a16:creationId xmlns:a16="http://schemas.microsoft.com/office/drawing/2014/main" id="{EE2A172B-578D-46FE-9129-81FBB1539F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877" y="874221"/>
            <a:ext cx="4905083" cy="2746847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5A9A51B5-7383-4F9E-B8A0-B893EA535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0" y="4035487"/>
            <a:ext cx="12186405" cy="599027"/>
            <a:chOff x="5599" y="4035487"/>
            <a:chExt cx="12243348" cy="599027"/>
          </a:xfrm>
        </p:grpSpPr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C0461191-24F1-4F93-9F02-3A7569159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38465" y="446886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5">
              <a:extLst>
                <a:ext uri="{FF2B5EF4-FFF2-40B4-BE49-F238E27FC236}">
                  <a16:creationId xmlns:a16="http://schemas.microsoft.com/office/drawing/2014/main" id="{647E3387-CFC9-4C36-A79D-939BC578F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4027" y="404067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6">
              <a:extLst>
                <a:ext uri="{FF2B5EF4-FFF2-40B4-BE49-F238E27FC236}">
                  <a16:creationId xmlns:a16="http://schemas.microsoft.com/office/drawing/2014/main" id="{D2878C78-786C-4185-95DB-51B633DDB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290" y="405210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7">
              <a:extLst>
                <a:ext uri="{FF2B5EF4-FFF2-40B4-BE49-F238E27FC236}">
                  <a16:creationId xmlns:a16="http://schemas.microsoft.com/office/drawing/2014/main" id="{8828D5AD-323B-4750-A953-44E8C61F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04165" y="41288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8">
              <a:extLst>
                <a:ext uri="{FF2B5EF4-FFF2-40B4-BE49-F238E27FC236}">
                  <a16:creationId xmlns:a16="http://schemas.microsoft.com/office/drawing/2014/main" id="{4BA20396-483D-478A-A01F-741A3B3E7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9517" y="406434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9">
              <a:extLst>
                <a:ext uri="{FF2B5EF4-FFF2-40B4-BE49-F238E27FC236}">
                  <a16:creationId xmlns:a16="http://schemas.microsoft.com/office/drawing/2014/main" id="{13E2350F-1CAC-4607-AECF-1E0F5BAC1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71592" y="406760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0">
              <a:extLst>
                <a:ext uri="{FF2B5EF4-FFF2-40B4-BE49-F238E27FC236}">
                  <a16:creationId xmlns:a16="http://schemas.microsoft.com/office/drawing/2014/main" id="{720523B9-96EA-403E-82F6-0E83F2455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568" y="406935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11">
              <a:extLst>
                <a:ext uri="{FF2B5EF4-FFF2-40B4-BE49-F238E27FC236}">
                  <a16:creationId xmlns:a16="http://schemas.microsoft.com/office/drawing/2014/main" id="{A95DEB16-3E2C-4BF9-8EE9-8E3F574B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2831" y="407984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2">
              <a:extLst>
                <a:ext uri="{FF2B5EF4-FFF2-40B4-BE49-F238E27FC236}">
                  <a16:creationId xmlns:a16="http://schemas.microsoft.com/office/drawing/2014/main" id="{AA2E0BA7-F0E4-40AA-9B35-12E83B30B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0890" y="403548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2">
              <a:extLst>
                <a:ext uri="{FF2B5EF4-FFF2-40B4-BE49-F238E27FC236}">
                  <a16:creationId xmlns:a16="http://schemas.microsoft.com/office/drawing/2014/main" id="{B8082459-F7E7-47A5-8276-B27DE8C30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7982" y="4369565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23">
              <a:extLst>
                <a:ext uri="{FF2B5EF4-FFF2-40B4-BE49-F238E27FC236}">
                  <a16:creationId xmlns:a16="http://schemas.microsoft.com/office/drawing/2014/main" id="{6F19D410-1387-46D2-931C-9AF30DF7A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124" y="433896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0">
              <a:extLst>
                <a:ext uri="{FF2B5EF4-FFF2-40B4-BE49-F238E27FC236}">
                  <a16:creationId xmlns:a16="http://schemas.microsoft.com/office/drawing/2014/main" id="{EA4DF18E-30B5-4091-AB32-CF51DFC8D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3475" y="433580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31">
              <a:extLst>
                <a:ext uri="{FF2B5EF4-FFF2-40B4-BE49-F238E27FC236}">
                  <a16:creationId xmlns:a16="http://schemas.microsoft.com/office/drawing/2014/main" id="{36289BD7-CCB4-43B7-AAE0-6B8FBE4CF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8617" y="4366709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32">
              <a:extLst>
                <a:ext uri="{FF2B5EF4-FFF2-40B4-BE49-F238E27FC236}">
                  <a16:creationId xmlns:a16="http://schemas.microsoft.com/office/drawing/2014/main" id="{DAB2C40C-5E10-478A-BCDE-FC2F52109E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6093" y="440812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34">
              <a:extLst>
                <a:ext uri="{FF2B5EF4-FFF2-40B4-BE49-F238E27FC236}">
                  <a16:creationId xmlns:a16="http://schemas.microsoft.com/office/drawing/2014/main" id="{7A892338-8ED9-4DE0-A75A-BF19A9A5D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390" y="441409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5">
              <a:extLst>
                <a:ext uri="{FF2B5EF4-FFF2-40B4-BE49-F238E27FC236}">
                  <a16:creationId xmlns:a16="http://schemas.microsoft.com/office/drawing/2014/main" id="{7BB8150C-C46D-4281-8C03-8395775B0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430" y="432019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41">
              <a:extLst>
                <a:ext uri="{FF2B5EF4-FFF2-40B4-BE49-F238E27FC236}">
                  <a16:creationId xmlns:a16="http://schemas.microsoft.com/office/drawing/2014/main" id="{2CE23BC4-B0AA-44E5-A617-E0040C659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3320" y="439460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1">
              <a:extLst>
                <a:ext uri="{FF2B5EF4-FFF2-40B4-BE49-F238E27FC236}">
                  <a16:creationId xmlns:a16="http://schemas.microsoft.com/office/drawing/2014/main" id="{C81B95E2-C643-4757-8050-BF8EF162A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04818" y="4127559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2">
              <a:extLst>
                <a:ext uri="{FF2B5EF4-FFF2-40B4-BE49-F238E27FC236}">
                  <a16:creationId xmlns:a16="http://schemas.microsoft.com/office/drawing/2014/main" id="{B5B17008-DC4B-41DC-8EB3-8BAC57EC4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48939" y="406433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3">
              <a:extLst>
                <a:ext uri="{FF2B5EF4-FFF2-40B4-BE49-F238E27FC236}">
                  <a16:creationId xmlns:a16="http://schemas.microsoft.com/office/drawing/2014/main" id="{EC702AA8-E28A-4727-B8F6-EA0B0D663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0677" y="408689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4">
              <a:extLst>
                <a:ext uri="{FF2B5EF4-FFF2-40B4-BE49-F238E27FC236}">
                  <a16:creationId xmlns:a16="http://schemas.microsoft.com/office/drawing/2014/main" id="{17DB10F5-3A7F-41CA-96F1-9BB1F93FD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61384" y="417298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5">
              <a:extLst>
                <a:ext uri="{FF2B5EF4-FFF2-40B4-BE49-F238E27FC236}">
                  <a16:creationId xmlns:a16="http://schemas.microsoft.com/office/drawing/2014/main" id="{566E109F-8C79-4415-993C-B525C1CF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43753" y="411709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6">
              <a:extLst>
                <a:ext uri="{FF2B5EF4-FFF2-40B4-BE49-F238E27FC236}">
                  <a16:creationId xmlns:a16="http://schemas.microsoft.com/office/drawing/2014/main" id="{149474EF-211A-4D61-88FD-359A46161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62160" y="4123618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7">
              <a:extLst>
                <a:ext uri="{FF2B5EF4-FFF2-40B4-BE49-F238E27FC236}">
                  <a16:creationId xmlns:a16="http://schemas.microsoft.com/office/drawing/2014/main" id="{5F4BE1D2-FA48-405F-B386-2662223F6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55828" y="41260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8">
              <a:extLst>
                <a:ext uri="{FF2B5EF4-FFF2-40B4-BE49-F238E27FC236}">
                  <a16:creationId xmlns:a16="http://schemas.microsoft.com/office/drawing/2014/main" id="{D4B247B0-AA3B-4EFA-8B58-259EEE7D0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7420" y="412606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9">
              <a:extLst>
                <a:ext uri="{FF2B5EF4-FFF2-40B4-BE49-F238E27FC236}">
                  <a16:creationId xmlns:a16="http://schemas.microsoft.com/office/drawing/2014/main" id="{0A4A8E3E-9B23-487D-A3E4-AECF6C604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30605" y="412606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0">
              <a:extLst>
                <a:ext uri="{FF2B5EF4-FFF2-40B4-BE49-F238E27FC236}">
                  <a16:creationId xmlns:a16="http://schemas.microsoft.com/office/drawing/2014/main" id="{C99F5486-8114-4644-9E49-BC52B496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82953" y="412606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1">
              <a:extLst>
                <a:ext uri="{FF2B5EF4-FFF2-40B4-BE49-F238E27FC236}">
                  <a16:creationId xmlns:a16="http://schemas.microsoft.com/office/drawing/2014/main" id="{B8C092FE-6E48-4672-BC3B-47C0994B0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80166" y="4132595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2">
              <a:extLst>
                <a:ext uri="{FF2B5EF4-FFF2-40B4-BE49-F238E27FC236}">
                  <a16:creationId xmlns:a16="http://schemas.microsoft.com/office/drawing/2014/main" id="{D30F8245-62F2-4C99-BB58-02D6D72AB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40358" y="413590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3">
              <a:extLst>
                <a:ext uri="{FF2B5EF4-FFF2-40B4-BE49-F238E27FC236}">
                  <a16:creationId xmlns:a16="http://schemas.microsoft.com/office/drawing/2014/main" id="{491D8A6C-874C-453C-A072-9D57207D3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20251" y="41415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4">
              <a:extLst>
                <a:ext uri="{FF2B5EF4-FFF2-40B4-BE49-F238E27FC236}">
                  <a16:creationId xmlns:a16="http://schemas.microsoft.com/office/drawing/2014/main" id="{84286354-D3E3-41D5-96A6-818348191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9517" y="414157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13">
              <a:extLst>
                <a:ext uri="{FF2B5EF4-FFF2-40B4-BE49-F238E27FC236}">
                  <a16:creationId xmlns:a16="http://schemas.microsoft.com/office/drawing/2014/main" id="{F113CDFD-9A63-479C-A846-77687BAF0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7738" y="4187267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4">
              <a:extLst>
                <a:ext uri="{FF2B5EF4-FFF2-40B4-BE49-F238E27FC236}">
                  <a16:creationId xmlns:a16="http://schemas.microsoft.com/office/drawing/2014/main" id="{7772F333-FB87-43A1-A3E6-3F20FFF0F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24192" y="418726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5">
              <a:extLst>
                <a:ext uri="{FF2B5EF4-FFF2-40B4-BE49-F238E27FC236}">
                  <a16:creationId xmlns:a16="http://schemas.microsoft.com/office/drawing/2014/main" id="{7C0A9DC1-0463-467F-A613-32FF2AB2E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87046" y="41929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7">
              <a:extLst>
                <a:ext uri="{FF2B5EF4-FFF2-40B4-BE49-F238E27FC236}">
                  <a16:creationId xmlns:a16="http://schemas.microsoft.com/office/drawing/2014/main" id="{A6A2784A-9AA4-49CF-8F46-E93C97D9E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2283" y="420522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8">
              <a:extLst>
                <a:ext uri="{FF2B5EF4-FFF2-40B4-BE49-F238E27FC236}">
                  <a16:creationId xmlns:a16="http://schemas.microsoft.com/office/drawing/2014/main" id="{BC9997F6-3D93-4FAA-B608-2BF9C701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43227" y="420848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9">
              <a:extLst>
                <a:ext uri="{FF2B5EF4-FFF2-40B4-BE49-F238E27FC236}">
                  <a16:creationId xmlns:a16="http://schemas.microsoft.com/office/drawing/2014/main" id="{DC2EF84C-B519-485A-82F0-198ED62A0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59792" y="4149209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20">
              <a:extLst>
                <a:ext uri="{FF2B5EF4-FFF2-40B4-BE49-F238E27FC236}">
                  <a16:creationId xmlns:a16="http://schemas.microsoft.com/office/drawing/2014/main" id="{BDB9DC46-CFA0-4B54-A026-4A18BED3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28456" y="445116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21">
              <a:extLst>
                <a:ext uri="{FF2B5EF4-FFF2-40B4-BE49-F238E27FC236}">
                  <a16:creationId xmlns:a16="http://schemas.microsoft.com/office/drawing/2014/main" id="{86614BEE-B27B-4E12-860D-A4A311855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42666" y="446215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25">
              <a:extLst>
                <a:ext uri="{FF2B5EF4-FFF2-40B4-BE49-F238E27FC236}">
                  <a16:creationId xmlns:a16="http://schemas.microsoft.com/office/drawing/2014/main" id="{C3AA3BD2-4B90-4009-9AEF-523CD6097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9621" y="4440265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6">
              <a:extLst>
                <a:ext uri="{FF2B5EF4-FFF2-40B4-BE49-F238E27FC236}">
                  <a16:creationId xmlns:a16="http://schemas.microsoft.com/office/drawing/2014/main" id="{17E0D1C9-9085-42E2-A7D5-AFE4E8143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6433" y="4452099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27">
              <a:extLst>
                <a:ext uri="{FF2B5EF4-FFF2-40B4-BE49-F238E27FC236}">
                  <a16:creationId xmlns:a16="http://schemas.microsoft.com/office/drawing/2014/main" id="{1E6F70D7-1EF4-4963-AA44-9E69E204E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1217" y="4452098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28">
              <a:extLst>
                <a:ext uri="{FF2B5EF4-FFF2-40B4-BE49-F238E27FC236}">
                  <a16:creationId xmlns:a16="http://schemas.microsoft.com/office/drawing/2014/main" id="{BC10A3D0-5701-4F5C-AA52-80B5EF5C2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58407" y="445536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9">
              <a:extLst>
                <a:ext uri="{FF2B5EF4-FFF2-40B4-BE49-F238E27FC236}">
                  <a16:creationId xmlns:a16="http://schemas.microsoft.com/office/drawing/2014/main" id="{3B20264E-BA61-487E-8D88-337EE841C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6203" y="445536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33">
              <a:extLst>
                <a:ext uri="{FF2B5EF4-FFF2-40B4-BE49-F238E27FC236}">
                  <a16:creationId xmlns:a16="http://schemas.microsoft.com/office/drawing/2014/main" id="{3322FBB4-6B22-4E63-9CC8-04663BBF3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13019" y="446433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36">
              <a:extLst>
                <a:ext uri="{FF2B5EF4-FFF2-40B4-BE49-F238E27FC236}">
                  <a16:creationId xmlns:a16="http://schemas.microsoft.com/office/drawing/2014/main" id="{7A117676-0DC5-4BD8-8CE6-E08E066FA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74116" y="4476205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7">
              <a:extLst>
                <a:ext uri="{FF2B5EF4-FFF2-40B4-BE49-F238E27FC236}">
                  <a16:creationId xmlns:a16="http://schemas.microsoft.com/office/drawing/2014/main" id="{77D55ADC-16B9-4A44-8D85-7D7DA15A8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4235" y="447984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38">
              <a:extLst>
                <a:ext uri="{FF2B5EF4-FFF2-40B4-BE49-F238E27FC236}">
                  <a16:creationId xmlns:a16="http://schemas.microsoft.com/office/drawing/2014/main" id="{FF9BC36F-D6E8-40D5-9402-5BA4411F8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21678" y="4482292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9">
              <a:extLst>
                <a:ext uri="{FF2B5EF4-FFF2-40B4-BE49-F238E27FC236}">
                  <a16:creationId xmlns:a16="http://schemas.microsoft.com/office/drawing/2014/main" id="{7584B240-17A2-48DA-85C8-341F66C4F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43226" y="44888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40">
              <a:extLst>
                <a:ext uri="{FF2B5EF4-FFF2-40B4-BE49-F238E27FC236}">
                  <a16:creationId xmlns:a16="http://schemas.microsoft.com/office/drawing/2014/main" id="{0219C4FC-2CB5-427F-9F33-A5834892D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01217" y="4492083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42">
              <a:extLst>
                <a:ext uri="{FF2B5EF4-FFF2-40B4-BE49-F238E27FC236}">
                  <a16:creationId xmlns:a16="http://schemas.microsoft.com/office/drawing/2014/main" id="{5FBF0933-FF5E-4321-8D3C-7413462845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71778" y="4519012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43">
              <a:extLst>
                <a:ext uri="{FF2B5EF4-FFF2-40B4-BE49-F238E27FC236}">
                  <a16:creationId xmlns:a16="http://schemas.microsoft.com/office/drawing/2014/main" id="{2E6D589C-D9A5-4C27-BC99-0C870912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98847" y="4522275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44">
              <a:extLst>
                <a:ext uri="{FF2B5EF4-FFF2-40B4-BE49-F238E27FC236}">
                  <a16:creationId xmlns:a16="http://schemas.microsoft.com/office/drawing/2014/main" id="{3AAE79CE-A9F5-4091-9EDD-9AF18D24C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67356" y="451901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45">
              <a:extLst>
                <a:ext uri="{FF2B5EF4-FFF2-40B4-BE49-F238E27FC236}">
                  <a16:creationId xmlns:a16="http://schemas.microsoft.com/office/drawing/2014/main" id="{CE22994F-D03D-486A-94FA-E2E9600B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77377" y="452472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8">
              <a:extLst>
                <a:ext uri="{FF2B5EF4-FFF2-40B4-BE49-F238E27FC236}">
                  <a16:creationId xmlns:a16="http://schemas.microsoft.com/office/drawing/2014/main" id="{56F69BEC-67A6-49BE-A79B-DEA26A0E3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32868" y="448270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8">
              <a:extLst>
                <a:ext uri="{FF2B5EF4-FFF2-40B4-BE49-F238E27FC236}">
                  <a16:creationId xmlns:a16="http://schemas.microsoft.com/office/drawing/2014/main" id="{88D8A28F-787E-49C5-9C34-A45005933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617" y="404488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6">
              <a:extLst>
                <a:ext uri="{FF2B5EF4-FFF2-40B4-BE49-F238E27FC236}">
                  <a16:creationId xmlns:a16="http://schemas.microsoft.com/office/drawing/2014/main" id="{B53BF6C7-F3D6-4D39-982E-0DFCD298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99" y="42593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20">
              <a:extLst>
                <a:ext uri="{FF2B5EF4-FFF2-40B4-BE49-F238E27FC236}">
                  <a16:creationId xmlns:a16="http://schemas.microsoft.com/office/drawing/2014/main" id="{F3A1BAD8-46B2-4396-90A4-64A57678D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3123" y="414502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0">
              <a:extLst>
                <a:ext uri="{FF2B5EF4-FFF2-40B4-BE49-F238E27FC236}">
                  <a16:creationId xmlns:a16="http://schemas.microsoft.com/office/drawing/2014/main" id="{F125F85A-F814-477D-8262-DFECF4A83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25006" y="415381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25">
              <a:extLst>
                <a:ext uri="{FF2B5EF4-FFF2-40B4-BE49-F238E27FC236}">
                  <a16:creationId xmlns:a16="http://schemas.microsoft.com/office/drawing/2014/main" id="{53C51890-08DF-4F68-9B7D-A45FCB585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34269" y="4433273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7">
              <a:extLst>
                <a:ext uri="{FF2B5EF4-FFF2-40B4-BE49-F238E27FC236}">
                  <a16:creationId xmlns:a16="http://schemas.microsoft.com/office/drawing/2014/main" id="{EB408F99-70FB-45E9-88B0-285350808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866" y="416564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">
              <a:extLst>
                <a:ext uri="{FF2B5EF4-FFF2-40B4-BE49-F238E27FC236}">
                  <a16:creationId xmlns:a16="http://schemas.microsoft.com/office/drawing/2014/main" id="{76738844-B284-4A1A-9BB9-1C78E5437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9087" y="4392994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05">
              <a:extLst>
                <a:ext uri="{FF2B5EF4-FFF2-40B4-BE49-F238E27FC236}">
                  <a16:creationId xmlns:a16="http://schemas.microsoft.com/office/drawing/2014/main" id="{78AF8CED-F114-4A7F-9EAA-D7737BCE3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84237" y="419832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6">
              <a:extLst>
                <a:ext uri="{FF2B5EF4-FFF2-40B4-BE49-F238E27FC236}">
                  <a16:creationId xmlns:a16="http://schemas.microsoft.com/office/drawing/2014/main" id="{81F4134F-0B75-4813-893C-1EFF16A2F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35763" y="415291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7">
              <a:extLst>
                <a:ext uri="{FF2B5EF4-FFF2-40B4-BE49-F238E27FC236}">
                  <a16:creationId xmlns:a16="http://schemas.microsoft.com/office/drawing/2014/main" id="{407BA83B-BDC4-46FA-A643-0A46519AC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63638" y="422961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08">
              <a:extLst>
                <a:ext uri="{FF2B5EF4-FFF2-40B4-BE49-F238E27FC236}">
                  <a16:creationId xmlns:a16="http://schemas.microsoft.com/office/drawing/2014/main" id="{F0C37DE0-0363-410F-A6E2-30007F3EC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8990" y="416515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9">
              <a:extLst>
                <a:ext uri="{FF2B5EF4-FFF2-40B4-BE49-F238E27FC236}">
                  <a16:creationId xmlns:a16="http://schemas.microsoft.com/office/drawing/2014/main" id="{E6F9E65F-176D-43BE-87C4-FBC65C1CD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40505" y="419780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0">
              <a:extLst>
                <a:ext uri="{FF2B5EF4-FFF2-40B4-BE49-F238E27FC236}">
                  <a16:creationId xmlns:a16="http://schemas.microsoft.com/office/drawing/2014/main" id="{4EAB9AD4-661B-47AE-B073-C1A9F8BE5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7174" y="417016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1">
              <a:extLst>
                <a:ext uri="{FF2B5EF4-FFF2-40B4-BE49-F238E27FC236}">
                  <a16:creationId xmlns:a16="http://schemas.microsoft.com/office/drawing/2014/main" id="{DBBC46DC-42BB-4694-9526-8BA648571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72304" y="418066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2">
              <a:extLst>
                <a:ext uri="{FF2B5EF4-FFF2-40B4-BE49-F238E27FC236}">
                  <a16:creationId xmlns:a16="http://schemas.microsoft.com/office/drawing/2014/main" id="{54395EF3-155B-4EFF-B95A-F92A74FC0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57475" y="416841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2">
              <a:extLst>
                <a:ext uri="{FF2B5EF4-FFF2-40B4-BE49-F238E27FC236}">
                  <a16:creationId xmlns:a16="http://schemas.microsoft.com/office/drawing/2014/main" id="{66171B31-CAD6-482C-A77B-42135D40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17460" y="448270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0">
              <a:extLst>
                <a:ext uri="{FF2B5EF4-FFF2-40B4-BE49-F238E27FC236}">
                  <a16:creationId xmlns:a16="http://schemas.microsoft.com/office/drawing/2014/main" id="{CF2FFA42-E251-47CD-9B07-E14AB1716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55652" y="4485962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1">
              <a:extLst>
                <a:ext uri="{FF2B5EF4-FFF2-40B4-BE49-F238E27FC236}">
                  <a16:creationId xmlns:a16="http://schemas.microsoft.com/office/drawing/2014/main" id="{E0179420-5731-458F-B4C1-F9643AD30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89079" y="446923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2">
              <a:extLst>
                <a:ext uri="{FF2B5EF4-FFF2-40B4-BE49-F238E27FC236}">
                  <a16:creationId xmlns:a16="http://schemas.microsoft.com/office/drawing/2014/main" id="{CAC9BD3C-759D-4A6C-BE6A-DE195B7FD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45566" y="450894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4">
              <a:extLst>
                <a:ext uri="{FF2B5EF4-FFF2-40B4-BE49-F238E27FC236}">
                  <a16:creationId xmlns:a16="http://schemas.microsoft.com/office/drawing/2014/main" id="{821D69E2-9C40-4B03-BD90-461F86EA5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41863" y="451491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35">
              <a:extLst>
                <a:ext uri="{FF2B5EF4-FFF2-40B4-BE49-F238E27FC236}">
                  <a16:creationId xmlns:a16="http://schemas.microsoft.com/office/drawing/2014/main" id="{14A067AA-4049-4252-955A-09AB6E163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03010" y="448758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1">
              <a:extLst>
                <a:ext uri="{FF2B5EF4-FFF2-40B4-BE49-F238E27FC236}">
                  <a16:creationId xmlns:a16="http://schemas.microsoft.com/office/drawing/2014/main" id="{D492653B-CD03-487E-817C-C7ABD08ED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70370" y="447130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91">
              <a:extLst>
                <a:ext uri="{FF2B5EF4-FFF2-40B4-BE49-F238E27FC236}">
                  <a16:creationId xmlns:a16="http://schemas.microsoft.com/office/drawing/2014/main" id="{A8A7DA15-ECD2-40DC-B47A-8DFEF8662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64291" y="422837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92">
              <a:extLst>
                <a:ext uri="{FF2B5EF4-FFF2-40B4-BE49-F238E27FC236}">
                  <a16:creationId xmlns:a16="http://schemas.microsoft.com/office/drawing/2014/main" id="{5270AE32-C036-4ABA-A28A-8BDF16A34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08412" y="416515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93">
              <a:extLst>
                <a:ext uri="{FF2B5EF4-FFF2-40B4-BE49-F238E27FC236}">
                  <a16:creationId xmlns:a16="http://schemas.microsoft.com/office/drawing/2014/main" id="{BD78EB4C-3276-473A-8AAC-2AA6DEEC8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34050" y="418756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4">
              <a:extLst>
                <a:ext uri="{FF2B5EF4-FFF2-40B4-BE49-F238E27FC236}">
                  <a16:creationId xmlns:a16="http://schemas.microsoft.com/office/drawing/2014/main" id="{4C4AD0D0-79C3-4D58-9028-2B957623D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0857" y="422599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5">
              <a:extLst>
                <a:ext uri="{FF2B5EF4-FFF2-40B4-BE49-F238E27FC236}">
                  <a16:creationId xmlns:a16="http://schemas.microsoft.com/office/drawing/2014/main" id="{BFCD6DC4-AF58-4A64-8DCB-5BD58DFA1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03226" y="41700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6">
              <a:extLst>
                <a:ext uri="{FF2B5EF4-FFF2-40B4-BE49-F238E27FC236}">
                  <a16:creationId xmlns:a16="http://schemas.microsoft.com/office/drawing/2014/main" id="{ECE83EA9-F58D-452D-B8FD-6893B61C7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21633" y="417662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7">
              <a:extLst>
                <a:ext uri="{FF2B5EF4-FFF2-40B4-BE49-F238E27FC236}">
                  <a16:creationId xmlns:a16="http://schemas.microsoft.com/office/drawing/2014/main" id="{0E47C341-DBCD-4B50-BA3E-BA1766E8F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5301" y="417907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8">
              <a:extLst>
                <a:ext uri="{FF2B5EF4-FFF2-40B4-BE49-F238E27FC236}">
                  <a16:creationId xmlns:a16="http://schemas.microsoft.com/office/drawing/2014/main" id="{77E5DE6C-50A8-421E-9A34-E9122E2D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6893" y="417907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9">
              <a:extLst>
                <a:ext uri="{FF2B5EF4-FFF2-40B4-BE49-F238E27FC236}">
                  <a16:creationId xmlns:a16="http://schemas.microsoft.com/office/drawing/2014/main" id="{56DC8E20-D76C-4E6D-8346-4BBCB80E0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90078" y="417906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00">
              <a:extLst>
                <a:ext uri="{FF2B5EF4-FFF2-40B4-BE49-F238E27FC236}">
                  <a16:creationId xmlns:a16="http://schemas.microsoft.com/office/drawing/2014/main" id="{9F8FBEA6-0AAC-4A0C-9D6A-BF5F5BB30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42426" y="417906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01">
              <a:extLst>
                <a:ext uri="{FF2B5EF4-FFF2-40B4-BE49-F238E27FC236}">
                  <a16:creationId xmlns:a16="http://schemas.microsoft.com/office/drawing/2014/main" id="{F48C8948-1728-44FC-AB88-5BF4099A8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39639" y="418559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04">
              <a:extLst>
                <a:ext uri="{FF2B5EF4-FFF2-40B4-BE49-F238E27FC236}">
                  <a16:creationId xmlns:a16="http://schemas.microsoft.com/office/drawing/2014/main" id="{3C00F0D0-A2FD-432B-A5AA-424BCFD3F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8990" y="424238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13">
              <a:extLst>
                <a:ext uri="{FF2B5EF4-FFF2-40B4-BE49-F238E27FC236}">
                  <a16:creationId xmlns:a16="http://schemas.microsoft.com/office/drawing/2014/main" id="{BDC2CC1B-9413-40CD-9802-397011A62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7211" y="424027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14">
              <a:extLst>
                <a:ext uri="{FF2B5EF4-FFF2-40B4-BE49-F238E27FC236}">
                  <a16:creationId xmlns:a16="http://schemas.microsoft.com/office/drawing/2014/main" id="{6C92AAFB-3AC6-4FC4-92F0-AB55F797D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83665" y="424027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15">
              <a:extLst>
                <a:ext uri="{FF2B5EF4-FFF2-40B4-BE49-F238E27FC236}">
                  <a16:creationId xmlns:a16="http://schemas.microsoft.com/office/drawing/2014/main" id="{7F22BDEC-7BA5-40F9-84C0-1BDC961F6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6519" y="424598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20">
              <a:extLst>
                <a:ext uri="{FF2B5EF4-FFF2-40B4-BE49-F238E27FC236}">
                  <a16:creationId xmlns:a16="http://schemas.microsoft.com/office/drawing/2014/main" id="{A3525B15-C557-4F40-9185-EF5241262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7231" y="440319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21">
              <a:extLst>
                <a:ext uri="{FF2B5EF4-FFF2-40B4-BE49-F238E27FC236}">
                  <a16:creationId xmlns:a16="http://schemas.microsoft.com/office/drawing/2014/main" id="{72DC9B9F-0878-4A41-AAB5-5A1EC70EB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93080" y="4426415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25">
              <a:extLst>
                <a:ext uri="{FF2B5EF4-FFF2-40B4-BE49-F238E27FC236}">
                  <a16:creationId xmlns:a16="http://schemas.microsoft.com/office/drawing/2014/main" id="{32E9E717-B03F-444F-AFA5-15812F309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79094" y="454107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26">
              <a:extLst>
                <a:ext uri="{FF2B5EF4-FFF2-40B4-BE49-F238E27FC236}">
                  <a16:creationId xmlns:a16="http://schemas.microsoft.com/office/drawing/2014/main" id="{5D756BA2-03B8-40F6-9169-BC3709C2A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5906" y="4433388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27">
              <a:extLst>
                <a:ext uri="{FF2B5EF4-FFF2-40B4-BE49-F238E27FC236}">
                  <a16:creationId xmlns:a16="http://schemas.microsoft.com/office/drawing/2014/main" id="{42BD4CAB-3F28-4236-8BFB-FBF5C61D2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0690" y="44333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28">
              <a:extLst>
                <a:ext uri="{FF2B5EF4-FFF2-40B4-BE49-F238E27FC236}">
                  <a16:creationId xmlns:a16="http://schemas.microsoft.com/office/drawing/2014/main" id="{4964135B-83FA-4752-B51F-4CFD602E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17880" y="453227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29">
              <a:extLst>
                <a:ext uri="{FF2B5EF4-FFF2-40B4-BE49-F238E27FC236}">
                  <a16:creationId xmlns:a16="http://schemas.microsoft.com/office/drawing/2014/main" id="{F3C3490C-C80D-4EBD-B0FF-3442D00A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5676" y="4436650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33">
              <a:extLst>
                <a:ext uri="{FF2B5EF4-FFF2-40B4-BE49-F238E27FC236}">
                  <a16:creationId xmlns:a16="http://schemas.microsoft.com/office/drawing/2014/main" id="{753BA736-C0F4-4347-A2C2-8E04EE964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72492" y="4445628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36">
              <a:extLst>
                <a:ext uri="{FF2B5EF4-FFF2-40B4-BE49-F238E27FC236}">
                  <a16:creationId xmlns:a16="http://schemas.microsoft.com/office/drawing/2014/main" id="{CF428053-E04E-4393-A359-CA6B3A215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34498" y="449493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37">
              <a:extLst>
                <a:ext uri="{FF2B5EF4-FFF2-40B4-BE49-F238E27FC236}">
                  <a16:creationId xmlns:a16="http://schemas.microsoft.com/office/drawing/2014/main" id="{D13AE202-2FC6-43BE-A627-885299B6C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3708" y="4461132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38">
              <a:extLst>
                <a:ext uri="{FF2B5EF4-FFF2-40B4-BE49-F238E27FC236}">
                  <a16:creationId xmlns:a16="http://schemas.microsoft.com/office/drawing/2014/main" id="{C5E6661C-2D64-4582-9DE2-BB12642A7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81151" y="4463581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40">
              <a:extLst>
                <a:ext uri="{FF2B5EF4-FFF2-40B4-BE49-F238E27FC236}">
                  <a16:creationId xmlns:a16="http://schemas.microsoft.com/office/drawing/2014/main" id="{C23ABE2D-B41B-40A7-A361-A53B37AFB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60690" y="4473372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42">
              <a:extLst>
                <a:ext uri="{FF2B5EF4-FFF2-40B4-BE49-F238E27FC236}">
                  <a16:creationId xmlns:a16="http://schemas.microsoft.com/office/drawing/2014/main" id="{CE3296F5-7A30-4DB9-B08F-524BDDEB1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1251" y="4500301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25">
              <a:extLst>
                <a:ext uri="{FF2B5EF4-FFF2-40B4-BE49-F238E27FC236}">
                  <a16:creationId xmlns:a16="http://schemas.microsoft.com/office/drawing/2014/main" id="{DABAC787-1EC4-4F31-A114-BECB1680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93742" y="453408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7">
              <a:extLst>
                <a:ext uri="{FF2B5EF4-FFF2-40B4-BE49-F238E27FC236}">
                  <a16:creationId xmlns:a16="http://schemas.microsoft.com/office/drawing/2014/main" id="{4EBBFFB4-01C2-4163-BD3E-C91FBC054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21339" y="421864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8C95299-2B1F-4FA6-9C1D-98C110DE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58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93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4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5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6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7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8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9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0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1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2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3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4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5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1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2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3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4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5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6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7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8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9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0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1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2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3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4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5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6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7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8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9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0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1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2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3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4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5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6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7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8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9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0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1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2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3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4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5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6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7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8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9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251" name="Rectangle 250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68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0FB7F7C0-216C-466B-8AF5-7744BB340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74" y="4764840"/>
            <a:ext cx="12205536" cy="2093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48E56BE-0CC9-4AD3-BF2B-D7B7E1590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829" y="5180719"/>
            <a:ext cx="8895351" cy="8127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/>
              <a:t>Dodanie nowej lekcji przez administratora</a:t>
            </a:r>
          </a:p>
        </p:txBody>
      </p:sp>
      <p:pic>
        <p:nvPicPr>
          <p:cNvPr id="187" name="Symbol zastępczy zawartości 186">
            <a:extLst>
              <a:ext uri="{FF2B5EF4-FFF2-40B4-BE49-F238E27FC236}">
                <a16:creationId xmlns:a16="http://schemas.microsoft.com/office/drawing/2014/main" id="{9DCDAC45-51E4-4127-BC80-4C69A619E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94" y="584176"/>
            <a:ext cx="6160751" cy="3434618"/>
          </a:xfrm>
          <a:prstGeom prst="rect">
            <a:avLst/>
          </a:prstGeom>
        </p:spPr>
      </p:pic>
      <p:grpSp>
        <p:nvGrpSpPr>
          <p:cNvPr id="255" name="Group 254">
            <a:extLst>
              <a:ext uri="{FF2B5EF4-FFF2-40B4-BE49-F238E27FC236}">
                <a16:creationId xmlns:a16="http://schemas.microsoft.com/office/drawing/2014/main" id="{67A83510-2790-4866-911D-2E1588DF5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59" y="4517731"/>
            <a:ext cx="12157773" cy="494218"/>
            <a:chOff x="18956" y="5952517"/>
            <a:chExt cx="12157773" cy="494218"/>
          </a:xfrm>
          <a:solidFill>
            <a:schemeClr val="bg2">
              <a:lumMod val="90000"/>
            </a:schemeClr>
          </a:solidFill>
        </p:grpSpPr>
        <p:sp>
          <p:nvSpPr>
            <p:cNvPr id="256" name="Freeform 10">
              <a:extLst>
                <a:ext uri="{FF2B5EF4-FFF2-40B4-BE49-F238E27FC236}">
                  <a16:creationId xmlns:a16="http://schemas.microsoft.com/office/drawing/2014/main" id="{DAB74ACE-7603-4829-88FE-C3C2B05EB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7" name="Freeform 15">
              <a:extLst>
                <a:ext uri="{FF2B5EF4-FFF2-40B4-BE49-F238E27FC236}">
                  <a16:creationId xmlns:a16="http://schemas.microsoft.com/office/drawing/2014/main" id="{DE3E37A0-8723-42F4-9435-F06BD0191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8" name="Freeform 18">
              <a:extLst>
                <a:ext uri="{FF2B5EF4-FFF2-40B4-BE49-F238E27FC236}">
                  <a16:creationId xmlns:a16="http://schemas.microsoft.com/office/drawing/2014/main" id="{0C5FE567-8965-4799-B1E6-8A6E1A848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9" name="Freeform 22">
              <a:extLst>
                <a:ext uri="{FF2B5EF4-FFF2-40B4-BE49-F238E27FC236}">
                  <a16:creationId xmlns:a16="http://schemas.microsoft.com/office/drawing/2014/main" id="{BA3FF2FD-6394-4F97-B186-BD4A98C61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0" name="Freeform 8">
              <a:extLst>
                <a:ext uri="{FF2B5EF4-FFF2-40B4-BE49-F238E27FC236}">
                  <a16:creationId xmlns:a16="http://schemas.microsoft.com/office/drawing/2014/main" id="{1A361C9F-AD97-4338-B557-8766AFD03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1" name="Freeform 19">
              <a:extLst>
                <a:ext uri="{FF2B5EF4-FFF2-40B4-BE49-F238E27FC236}">
                  <a16:creationId xmlns:a16="http://schemas.microsoft.com/office/drawing/2014/main" id="{F4FAA936-A80F-43B5-8A7D-17CC7CF77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2" name="Freeform 20">
              <a:extLst>
                <a:ext uri="{FF2B5EF4-FFF2-40B4-BE49-F238E27FC236}">
                  <a16:creationId xmlns:a16="http://schemas.microsoft.com/office/drawing/2014/main" id="{21246F32-1BA7-40E4-9AF9-CA517D44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3" name="Freeform 23">
              <a:extLst>
                <a:ext uri="{FF2B5EF4-FFF2-40B4-BE49-F238E27FC236}">
                  <a16:creationId xmlns:a16="http://schemas.microsoft.com/office/drawing/2014/main" id="{C18EE8CE-BCF9-4C64-B335-C7830B03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4" name="Freeform 26">
              <a:extLst>
                <a:ext uri="{FF2B5EF4-FFF2-40B4-BE49-F238E27FC236}">
                  <a16:creationId xmlns:a16="http://schemas.microsoft.com/office/drawing/2014/main" id="{64AC2B2B-568F-4175-8D84-AD8F6B563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5" name="Freeform 27">
              <a:extLst>
                <a:ext uri="{FF2B5EF4-FFF2-40B4-BE49-F238E27FC236}">
                  <a16:creationId xmlns:a16="http://schemas.microsoft.com/office/drawing/2014/main" id="{D9C6CF5C-8CF6-4274-86E0-CAF4A31F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6" name="Freeform 28">
              <a:extLst>
                <a:ext uri="{FF2B5EF4-FFF2-40B4-BE49-F238E27FC236}">
                  <a16:creationId xmlns:a16="http://schemas.microsoft.com/office/drawing/2014/main" id="{3BFC56A2-55B3-432A-BD3B-4B2423A6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BB036CEA-B307-404A-89D6-9414F417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8" name="Freeform 43">
              <a:extLst>
                <a:ext uri="{FF2B5EF4-FFF2-40B4-BE49-F238E27FC236}">
                  <a16:creationId xmlns:a16="http://schemas.microsoft.com/office/drawing/2014/main" id="{CB37E5F5-B903-4611-A739-0B7FBE851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9" name="Freeform 51">
              <a:extLst>
                <a:ext uri="{FF2B5EF4-FFF2-40B4-BE49-F238E27FC236}">
                  <a16:creationId xmlns:a16="http://schemas.microsoft.com/office/drawing/2014/main" id="{B1012F2B-A8F1-4FD5-8E6F-1CC97D0A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0" name="Freeform 52">
              <a:extLst>
                <a:ext uri="{FF2B5EF4-FFF2-40B4-BE49-F238E27FC236}">
                  <a16:creationId xmlns:a16="http://schemas.microsoft.com/office/drawing/2014/main" id="{C04C6E0B-838E-4B10-91CA-29C49838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1" name="Freeform 53">
              <a:extLst>
                <a:ext uri="{FF2B5EF4-FFF2-40B4-BE49-F238E27FC236}">
                  <a16:creationId xmlns:a16="http://schemas.microsoft.com/office/drawing/2014/main" id="{15D6CFEB-4FC5-45C3-8BDF-95EAD1ED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2" name="Freeform 54">
              <a:extLst>
                <a:ext uri="{FF2B5EF4-FFF2-40B4-BE49-F238E27FC236}">
                  <a16:creationId xmlns:a16="http://schemas.microsoft.com/office/drawing/2014/main" id="{EA8E01BA-7055-4707-906A-F08E2E25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3" name="Freeform 55">
              <a:extLst>
                <a:ext uri="{FF2B5EF4-FFF2-40B4-BE49-F238E27FC236}">
                  <a16:creationId xmlns:a16="http://schemas.microsoft.com/office/drawing/2014/main" id="{CDA2DE76-0D5E-4F6F-95E7-508B725F8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4" name="Freeform 56">
              <a:extLst>
                <a:ext uri="{FF2B5EF4-FFF2-40B4-BE49-F238E27FC236}">
                  <a16:creationId xmlns:a16="http://schemas.microsoft.com/office/drawing/2014/main" id="{669578C5-3D06-4B77-A897-A014B441B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5" name="Freeform 57">
              <a:extLst>
                <a:ext uri="{FF2B5EF4-FFF2-40B4-BE49-F238E27FC236}">
                  <a16:creationId xmlns:a16="http://schemas.microsoft.com/office/drawing/2014/main" id="{85AA3005-AAD0-4587-B352-ECD937D6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6" name="Freeform 59">
              <a:extLst>
                <a:ext uri="{FF2B5EF4-FFF2-40B4-BE49-F238E27FC236}">
                  <a16:creationId xmlns:a16="http://schemas.microsoft.com/office/drawing/2014/main" id="{B4E9730F-E8B1-4F7C-BA99-3B3016F10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7" name="Freeform 60">
              <a:extLst>
                <a:ext uri="{FF2B5EF4-FFF2-40B4-BE49-F238E27FC236}">
                  <a16:creationId xmlns:a16="http://schemas.microsoft.com/office/drawing/2014/main" id="{A8922D05-C325-4918-84E6-1C62AD7BE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8" name="Freeform 61">
              <a:extLst>
                <a:ext uri="{FF2B5EF4-FFF2-40B4-BE49-F238E27FC236}">
                  <a16:creationId xmlns:a16="http://schemas.microsoft.com/office/drawing/2014/main" id="{38DD42E8-8604-45E3-99FE-72D479AF2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9" name="Freeform 5">
              <a:extLst>
                <a:ext uri="{FF2B5EF4-FFF2-40B4-BE49-F238E27FC236}">
                  <a16:creationId xmlns:a16="http://schemas.microsoft.com/office/drawing/2014/main" id="{2E946C70-11C9-4C85-BE3B-1149117F3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0" name="Freeform 6">
              <a:extLst>
                <a:ext uri="{FF2B5EF4-FFF2-40B4-BE49-F238E27FC236}">
                  <a16:creationId xmlns:a16="http://schemas.microsoft.com/office/drawing/2014/main" id="{48F637C4-CFB7-4421-9DAB-6730244B2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1" name="Freeform 7">
              <a:extLst>
                <a:ext uri="{FF2B5EF4-FFF2-40B4-BE49-F238E27FC236}">
                  <a16:creationId xmlns:a16="http://schemas.microsoft.com/office/drawing/2014/main" id="{6E137FD9-DCB4-4E5A-960B-350C3627E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2" name="Freeform 8">
              <a:extLst>
                <a:ext uri="{FF2B5EF4-FFF2-40B4-BE49-F238E27FC236}">
                  <a16:creationId xmlns:a16="http://schemas.microsoft.com/office/drawing/2014/main" id="{9DCD8437-9BFD-44B4-AAC8-75388190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3" name="Freeform 9">
              <a:extLst>
                <a:ext uri="{FF2B5EF4-FFF2-40B4-BE49-F238E27FC236}">
                  <a16:creationId xmlns:a16="http://schemas.microsoft.com/office/drawing/2014/main" id="{C9EEBF9B-D5F1-4EE3-A46A-A5A5E396A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4" name="Freeform 11">
              <a:extLst>
                <a:ext uri="{FF2B5EF4-FFF2-40B4-BE49-F238E27FC236}">
                  <a16:creationId xmlns:a16="http://schemas.microsoft.com/office/drawing/2014/main" id="{3A77B17D-E4D2-444B-8D75-F0171A3E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5" name="Freeform 12">
              <a:extLst>
                <a:ext uri="{FF2B5EF4-FFF2-40B4-BE49-F238E27FC236}">
                  <a16:creationId xmlns:a16="http://schemas.microsoft.com/office/drawing/2014/main" id="{5FDB9442-6054-49E2-948E-D30AD9E0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6" name="Freeform 13">
              <a:extLst>
                <a:ext uri="{FF2B5EF4-FFF2-40B4-BE49-F238E27FC236}">
                  <a16:creationId xmlns:a16="http://schemas.microsoft.com/office/drawing/2014/main" id="{3E1DF8B7-7CB2-4181-8525-4EE2D5D9E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7" name="Freeform 14">
              <a:extLst>
                <a:ext uri="{FF2B5EF4-FFF2-40B4-BE49-F238E27FC236}">
                  <a16:creationId xmlns:a16="http://schemas.microsoft.com/office/drawing/2014/main" id="{4B3B2382-7947-4BAF-BF2F-830393F8E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8" name="Freeform 16">
              <a:extLst>
                <a:ext uri="{FF2B5EF4-FFF2-40B4-BE49-F238E27FC236}">
                  <a16:creationId xmlns:a16="http://schemas.microsoft.com/office/drawing/2014/main" id="{AC95E7F5-BA75-4053-AC8F-81ACC4262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9" name="Freeform 17">
              <a:extLst>
                <a:ext uri="{FF2B5EF4-FFF2-40B4-BE49-F238E27FC236}">
                  <a16:creationId xmlns:a16="http://schemas.microsoft.com/office/drawing/2014/main" id="{8D431126-FDB6-42AF-BC9E-58E4C417B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0" name="Freeform 21">
              <a:extLst>
                <a:ext uri="{FF2B5EF4-FFF2-40B4-BE49-F238E27FC236}">
                  <a16:creationId xmlns:a16="http://schemas.microsoft.com/office/drawing/2014/main" id="{4AA2BE9B-BD88-4958-B98E-7363A0FD5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1" name="Freeform 25">
              <a:extLst>
                <a:ext uri="{FF2B5EF4-FFF2-40B4-BE49-F238E27FC236}">
                  <a16:creationId xmlns:a16="http://schemas.microsoft.com/office/drawing/2014/main" id="{BA18EADE-8501-4251-ADCD-EB02B73DF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2" name="Freeform 29">
              <a:extLst>
                <a:ext uri="{FF2B5EF4-FFF2-40B4-BE49-F238E27FC236}">
                  <a16:creationId xmlns:a16="http://schemas.microsoft.com/office/drawing/2014/main" id="{D1886B2F-FFB5-4032-A012-EAE8464D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3" name="Freeform 31">
              <a:extLst>
                <a:ext uri="{FF2B5EF4-FFF2-40B4-BE49-F238E27FC236}">
                  <a16:creationId xmlns:a16="http://schemas.microsoft.com/office/drawing/2014/main" id="{65048464-3972-4F85-858C-BD0D6CC8A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4" name="Freeform 32">
              <a:extLst>
                <a:ext uri="{FF2B5EF4-FFF2-40B4-BE49-F238E27FC236}">
                  <a16:creationId xmlns:a16="http://schemas.microsoft.com/office/drawing/2014/main" id="{9B136B45-B116-4EA4-802D-0D9EC238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5" name="Freeform 33">
              <a:extLst>
                <a:ext uri="{FF2B5EF4-FFF2-40B4-BE49-F238E27FC236}">
                  <a16:creationId xmlns:a16="http://schemas.microsoft.com/office/drawing/2014/main" id="{F7DA7C34-DDA0-41AB-A47F-E981F63E2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6" name="Freeform 34">
              <a:extLst>
                <a:ext uri="{FF2B5EF4-FFF2-40B4-BE49-F238E27FC236}">
                  <a16:creationId xmlns:a16="http://schemas.microsoft.com/office/drawing/2014/main" id="{BB16C09B-E126-49FC-B0C4-2CB43FA03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7" name="Freeform 35">
              <a:extLst>
                <a:ext uri="{FF2B5EF4-FFF2-40B4-BE49-F238E27FC236}">
                  <a16:creationId xmlns:a16="http://schemas.microsoft.com/office/drawing/2014/main" id="{A12A7CBF-E4C8-4085-88C3-03102FE46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8" name="Freeform 36">
              <a:extLst>
                <a:ext uri="{FF2B5EF4-FFF2-40B4-BE49-F238E27FC236}">
                  <a16:creationId xmlns:a16="http://schemas.microsoft.com/office/drawing/2014/main" id="{55CA9A4D-ABE6-426B-B7F0-F5B93334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9" name="Freeform 37">
              <a:extLst>
                <a:ext uri="{FF2B5EF4-FFF2-40B4-BE49-F238E27FC236}">
                  <a16:creationId xmlns:a16="http://schemas.microsoft.com/office/drawing/2014/main" id="{8A4F3A5B-B199-4716-ADF4-5E33A7C0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0" name="Freeform 38">
              <a:extLst>
                <a:ext uri="{FF2B5EF4-FFF2-40B4-BE49-F238E27FC236}">
                  <a16:creationId xmlns:a16="http://schemas.microsoft.com/office/drawing/2014/main" id="{5846F32E-5DDD-4AF4-BE1C-5F1A3FF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1" name="Freeform 39">
              <a:extLst>
                <a:ext uri="{FF2B5EF4-FFF2-40B4-BE49-F238E27FC236}">
                  <a16:creationId xmlns:a16="http://schemas.microsoft.com/office/drawing/2014/main" id="{AFE38B2F-69BC-4661-84A3-EA04CDC3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2" name="Freeform 40">
              <a:extLst>
                <a:ext uri="{FF2B5EF4-FFF2-40B4-BE49-F238E27FC236}">
                  <a16:creationId xmlns:a16="http://schemas.microsoft.com/office/drawing/2014/main" id="{5CA6F12C-4208-48A6-B7B0-DD18CB399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3" name="Freeform 41">
              <a:extLst>
                <a:ext uri="{FF2B5EF4-FFF2-40B4-BE49-F238E27FC236}">
                  <a16:creationId xmlns:a16="http://schemas.microsoft.com/office/drawing/2014/main" id="{0F08EA53-C6C6-49F1-B8DA-E20FFD607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4" name="Freeform 42">
              <a:extLst>
                <a:ext uri="{FF2B5EF4-FFF2-40B4-BE49-F238E27FC236}">
                  <a16:creationId xmlns:a16="http://schemas.microsoft.com/office/drawing/2014/main" id="{6B6EA655-7497-4604-92DF-43CE7322E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5" name="Freeform 44">
              <a:extLst>
                <a:ext uri="{FF2B5EF4-FFF2-40B4-BE49-F238E27FC236}">
                  <a16:creationId xmlns:a16="http://schemas.microsoft.com/office/drawing/2014/main" id="{082FFE9A-67C2-471A-AF37-ED9C238DB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6" name="Freeform 45">
              <a:extLst>
                <a:ext uri="{FF2B5EF4-FFF2-40B4-BE49-F238E27FC236}">
                  <a16:creationId xmlns:a16="http://schemas.microsoft.com/office/drawing/2014/main" id="{B0FD6176-7431-446D-91DB-56644A93C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7" name="Freeform 46">
              <a:extLst>
                <a:ext uri="{FF2B5EF4-FFF2-40B4-BE49-F238E27FC236}">
                  <a16:creationId xmlns:a16="http://schemas.microsoft.com/office/drawing/2014/main" id="{A46603FA-6405-410B-AD8A-3D75BE7A8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8" name="Freeform 47">
              <a:extLst>
                <a:ext uri="{FF2B5EF4-FFF2-40B4-BE49-F238E27FC236}">
                  <a16:creationId xmlns:a16="http://schemas.microsoft.com/office/drawing/2014/main" id="{6BE439BF-AE87-4F53-9DC9-72414AD1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9" name="Freeform 48">
              <a:extLst>
                <a:ext uri="{FF2B5EF4-FFF2-40B4-BE49-F238E27FC236}">
                  <a16:creationId xmlns:a16="http://schemas.microsoft.com/office/drawing/2014/main" id="{55C88911-7FE8-4196-8D02-DAB1B62D9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0" name="Freeform 49">
              <a:extLst>
                <a:ext uri="{FF2B5EF4-FFF2-40B4-BE49-F238E27FC236}">
                  <a16:creationId xmlns:a16="http://schemas.microsoft.com/office/drawing/2014/main" id="{BAD26C77-660F-4C9C-9A98-23404819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1" name="Freeform 8">
              <a:extLst>
                <a:ext uri="{FF2B5EF4-FFF2-40B4-BE49-F238E27FC236}">
                  <a16:creationId xmlns:a16="http://schemas.microsoft.com/office/drawing/2014/main" id="{507A2021-3F23-43FC-AB0D-130B5759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2" name="Freeform 106">
              <a:extLst>
                <a:ext uri="{FF2B5EF4-FFF2-40B4-BE49-F238E27FC236}">
                  <a16:creationId xmlns:a16="http://schemas.microsoft.com/office/drawing/2014/main" id="{CB855C11-52EB-43D9-8831-1A26FCE12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3" name="Freeform 19">
              <a:extLst>
                <a:ext uri="{FF2B5EF4-FFF2-40B4-BE49-F238E27FC236}">
                  <a16:creationId xmlns:a16="http://schemas.microsoft.com/office/drawing/2014/main" id="{1A6AD416-1A17-49A9-8301-8C0A5A78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4" name="Freeform 20">
              <a:extLst>
                <a:ext uri="{FF2B5EF4-FFF2-40B4-BE49-F238E27FC236}">
                  <a16:creationId xmlns:a16="http://schemas.microsoft.com/office/drawing/2014/main" id="{F03687D9-14CC-461B-B4B5-907E10B6A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5" name="Freeform 26">
              <a:extLst>
                <a:ext uri="{FF2B5EF4-FFF2-40B4-BE49-F238E27FC236}">
                  <a16:creationId xmlns:a16="http://schemas.microsoft.com/office/drawing/2014/main" id="{FCC639BE-A7F9-46A2-955A-3ACA4545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6" name="Freeform 27">
              <a:extLst>
                <a:ext uri="{FF2B5EF4-FFF2-40B4-BE49-F238E27FC236}">
                  <a16:creationId xmlns:a16="http://schemas.microsoft.com/office/drawing/2014/main" id="{B3FED40E-A961-4D78-947A-5AC1BD51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7" name="Freeform 28">
              <a:extLst>
                <a:ext uri="{FF2B5EF4-FFF2-40B4-BE49-F238E27FC236}">
                  <a16:creationId xmlns:a16="http://schemas.microsoft.com/office/drawing/2014/main" id="{1445BCDF-9E07-46AD-A6B5-5BEFA223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8" name="Freeform 55">
              <a:extLst>
                <a:ext uri="{FF2B5EF4-FFF2-40B4-BE49-F238E27FC236}">
                  <a16:creationId xmlns:a16="http://schemas.microsoft.com/office/drawing/2014/main" id="{23324DC7-93D9-451A-9ABF-1B4D92BF2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9" name="Freeform 56">
              <a:extLst>
                <a:ext uri="{FF2B5EF4-FFF2-40B4-BE49-F238E27FC236}">
                  <a16:creationId xmlns:a16="http://schemas.microsoft.com/office/drawing/2014/main" id="{003474BA-A947-4598-96BB-BAACE241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0" name="Freeform 57">
              <a:extLst>
                <a:ext uri="{FF2B5EF4-FFF2-40B4-BE49-F238E27FC236}">
                  <a16:creationId xmlns:a16="http://schemas.microsoft.com/office/drawing/2014/main" id="{04426A72-0FD0-478F-AAC5-B49E14253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1" name="Freeform 60">
              <a:extLst>
                <a:ext uri="{FF2B5EF4-FFF2-40B4-BE49-F238E27FC236}">
                  <a16:creationId xmlns:a16="http://schemas.microsoft.com/office/drawing/2014/main" id="{17260BB0-9DCA-4927-89A5-1314AD40E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2" name="Freeform 61">
              <a:extLst>
                <a:ext uri="{FF2B5EF4-FFF2-40B4-BE49-F238E27FC236}">
                  <a16:creationId xmlns:a16="http://schemas.microsoft.com/office/drawing/2014/main" id="{F459656F-63AC-4FC7-8D12-282B9B0C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3" name="Freeform 5">
              <a:extLst>
                <a:ext uri="{FF2B5EF4-FFF2-40B4-BE49-F238E27FC236}">
                  <a16:creationId xmlns:a16="http://schemas.microsoft.com/office/drawing/2014/main" id="{5C345A48-BE33-4B10-AF97-207DC7E2C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4" name="Freeform 6">
              <a:extLst>
                <a:ext uri="{FF2B5EF4-FFF2-40B4-BE49-F238E27FC236}">
                  <a16:creationId xmlns:a16="http://schemas.microsoft.com/office/drawing/2014/main" id="{65503F74-3A89-46DD-AD4D-9BB164E25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5" name="Freeform 7">
              <a:extLst>
                <a:ext uri="{FF2B5EF4-FFF2-40B4-BE49-F238E27FC236}">
                  <a16:creationId xmlns:a16="http://schemas.microsoft.com/office/drawing/2014/main" id="{5D8D4A6C-9C30-46E6-953F-8FFE2453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6" name="Freeform 8">
              <a:extLst>
                <a:ext uri="{FF2B5EF4-FFF2-40B4-BE49-F238E27FC236}">
                  <a16:creationId xmlns:a16="http://schemas.microsoft.com/office/drawing/2014/main" id="{844B12AB-BDBA-412B-8127-0671AB6BF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7" name="Freeform 9">
              <a:extLst>
                <a:ext uri="{FF2B5EF4-FFF2-40B4-BE49-F238E27FC236}">
                  <a16:creationId xmlns:a16="http://schemas.microsoft.com/office/drawing/2014/main" id="{84AE8FA4-8AC5-4D0E-9FF8-B6F6D961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8" name="Freeform 11">
              <a:extLst>
                <a:ext uri="{FF2B5EF4-FFF2-40B4-BE49-F238E27FC236}">
                  <a16:creationId xmlns:a16="http://schemas.microsoft.com/office/drawing/2014/main" id="{462515DF-512D-49E0-B5FE-637D9E35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9" name="Freeform 12">
              <a:extLst>
                <a:ext uri="{FF2B5EF4-FFF2-40B4-BE49-F238E27FC236}">
                  <a16:creationId xmlns:a16="http://schemas.microsoft.com/office/drawing/2014/main" id="{342CB8A0-096D-4A9F-B962-294DB670B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0" name="Freeform 13">
              <a:extLst>
                <a:ext uri="{FF2B5EF4-FFF2-40B4-BE49-F238E27FC236}">
                  <a16:creationId xmlns:a16="http://schemas.microsoft.com/office/drawing/2014/main" id="{6870353D-6B96-4946-8BB5-015BF6E6E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1" name="Freeform 14">
              <a:extLst>
                <a:ext uri="{FF2B5EF4-FFF2-40B4-BE49-F238E27FC236}">
                  <a16:creationId xmlns:a16="http://schemas.microsoft.com/office/drawing/2014/main" id="{20249E38-6114-4065-8836-941D6C55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2" name="Freeform 16">
              <a:extLst>
                <a:ext uri="{FF2B5EF4-FFF2-40B4-BE49-F238E27FC236}">
                  <a16:creationId xmlns:a16="http://schemas.microsoft.com/office/drawing/2014/main" id="{BDA5073D-3C1B-4779-8DEF-FD9CD5308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3" name="Freeform 17">
              <a:extLst>
                <a:ext uri="{FF2B5EF4-FFF2-40B4-BE49-F238E27FC236}">
                  <a16:creationId xmlns:a16="http://schemas.microsoft.com/office/drawing/2014/main" id="{79505220-ED85-46B5-A218-0991FA579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4" name="Freeform 21">
              <a:extLst>
                <a:ext uri="{FF2B5EF4-FFF2-40B4-BE49-F238E27FC236}">
                  <a16:creationId xmlns:a16="http://schemas.microsoft.com/office/drawing/2014/main" id="{A8513416-DF87-4A83-8026-AF40654BA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5" name="Freeform 25">
              <a:extLst>
                <a:ext uri="{FF2B5EF4-FFF2-40B4-BE49-F238E27FC236}">
                  <a16:creationId xmlns:a16="http://schemas.microsoft.com/office/drawing/2014/main" id="{AF0489C4-7984-4A49-9D02-ACE2DD3E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6" name="Freeform 29">
              <a:extLst>
                <a:ext uri="{FF2B5EF4-FFF2-40B4-BE49-F238E27FC236}">
                  <a16:creationId xmlns:a16="http://schemas.microsoft.com/office/drawing/2014/main" id="{3DB0DE7C-BF6D-4059-94C4-FD4D6E7BA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7" name="Freeform 31">
              <a:extLst>
                <a:ext uri="{FF2B5EF4-FFF2-40B4-BE49-F238E27FC236}">
                  <a16:creationId xmlns:a16="http://schemas.microsoft.com/office/drawing/2014/main" id="{5B58E23E-6D06-4F24-B6F8-98AE632C2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8" name="Freeform 32">
              <a:extLst>
                <a:ext uri="{FF2B5EF4-FFF2-40B4-BE49-F238E27FC236}">
                  <a16:creationId xmlns:a16="http://schemas.microsoft.com/office/drawing/2014/main" id="{7D87D95A-4B48-4140-BB5C-9A33AACBF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9" name="Freeform 33">
              <a:extLst>
                <a:ext uri="{FF2B5EF4-FFF2-40B4-BE49-F238E27FC236}">
                  <a16:creationId xmlns:a16="http://schemas.microsoft.com/office/drawing/2014/main" id="{6D78BEA4-B995-4BEC-A3B4-C580D646A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40" name="Freeform 34">
              <a:extLst>
                <a:ext uri="{FF2B5EF4-FFF2-40B4-BE49-F238E27FC236}">
                  <a16:creationId xmlns:a16="http://schemas.microsoft.com/office/drawing/2014/main" id="{C075F1AC-7155-4487-8B7A-0C74E2C65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41" name="Freeform 35">
              <a:extLst>
                <a:ext uri="{FF2B5EF4-FFF2-40B4-BE49-F238E27FC236}">
                  <a16:creationId xmlns:a16="http://schemas.microsoft.com/office/drawing/2014/main" id="{2923812A-0930-464A-B863-8232CDF9B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42" name="Freeform 36">
              <a:extLst>
                <a:ext uri="{FF2B5EF4-FFF2-40B4-BE49-F238E27FC236}">
                  <a16:creationId xmlns:a16="http://schemas.microsoft.com/office/drawing/2014/main" id="{5B22D5AF-1F95-4943-ADBD-50BF0DD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43" name="Freeform 37">
              <a:extLst>
                <a:ext uri="{FF2B5EF4-FFF2-40B4-BE49-F238E27FC236}">
                  <a16:creationId xmlns:a16="http://schemas.microsoft.com/office/drawing/2014/main" id="{09709304-5160-4325-BE4E-F970450FA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44" name="Freeform 38">
              <a:extLst>
                <a:ext uri="{FF2B5EF4-FFF2-40B4-BE49-F238E27FC236}">
                  <a16:creationId xmlns:a16="http://schemas.microsoft.com/office/drawing/2014/main" id="{6086BD94-D139-4DEE-9FB6-849360DAB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45" name="Freeform 39">
              <a:extLst>
                <a:ext uri="{FF2B5EF4-FFF2-40B4-BE49-F238E27FC236}">
                  <a16:creationId xmlns:a16="http://schemas.microsoft.com/office/drawing/2014/main" id="{84B8A4B1-C709-4864-851E-6A76DE4E5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46" name="Freeform 40">
              <a:extLst>
                <a:ext uri="{FF2B5EF4-FFF2-40B4-BE49-F238E27FC236}">
                  <a16:creationId xmlns:a16="http://schemas.microsoft.com/office/drawing/2014/main" id="{51183B3E-65BA-45BB-9238-E5553DA7E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47" name="Freeform 41">
              <a:extLst>
                <a:ext uri="{FF2B5EF4-FFF2-40B4-BE49-F238E27FC236}">
                  <a16:creationId xmlns:a16="http://schemas.microsoft.com/office/drawing/2014/main" id="{B456CBC6-D8DB-4226-8743-8355D0C1E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48" name="Freeform 42">
              <a:extLst>
                <a:ext uri="{FF2B5EF4-FFF2-40B4-BE49-F238E27FC236}">
                  <a16:creationId xmlns:a16="http://schemas.microsoft.com/office/drawing/2014/main" id="{2A43AE63-9201-415C-A88E-C52685BF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49" name="Freeform 44">
              <a:extLst>
                <a:ext uri="{FF2B5EF4-FFF2-40B4-BE49-F238E27FC236}">
                  <a16:creationId xmlns:a16="http://schemas.microsoft.com/office/drawing/2014/main" id="{0BB8C75E-6B9A-4E95-85CF-ACD2D2AD2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50" name="Freeform 45">
              <a:extLst>
                <a:ext uri="{FF2B5EF4-FFF2-40B4-BE49-F238E27FC236}">
                  <a16:creationId xmlns:a16="http://schemas.microsoft.com/office/drawing/2014/main" id="{F593E6EC-FB46-40CB-825C-C1305B1FB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51" name="Freeform 46">
              <a:extLst>
                <a:ext uri="{FF2B5EF4-FFF2-40B4-BE49-F238E27FC236}">
                  <a16:creationId xmlns:a16="http://schemas.microsoft.com/office/drawing/2014/main" id="{517F36F0-8630-4831-9057-6CA9B217B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52" name="Freeform 47">
              <a:extLst>
                <a:ext uri="{FF2B5EF4-FFF2-40B4-BE49-F238E27FC236}">
                  <a16:creationId xmlns:a16="http://schemas.microsoft.com/office/drawing/2014/main" id="{9614B5E6-3CE1-465E-8381-646179E1B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53" name="Freeform 48">
              <a:extLst>
                <a:ext uri="{FF2B5EF4-FFF2-40B4-BE49-F238E27FC236}">
                  <a16:creationId xmlns:a16="http://schemas.microsoft.com/office/drawing/2014/main" id="{5A40C31A-16AE-42C0-AC3B-52DCA2F5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54" name="Freeform 49">
              <a:extLst>
                <a:ext uri="{FF2B5EF4-FFF2-40B4-BE49-F238E27FC236}">
                  <a16:creationId xmlns:a16="http://schemas.microsoft.com/office/drawing/2014/main" id="{CE95CDB5-B8FA-431B-B9BE-7791AD92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8" name="Symbol zastępczy numeru slajdu 187">
            <a:extLst>
              <a:ext uri="{FF2B5EF4-FFF2-40B4-BE49-F238E27FC236}">
                <a16:creationId xmlns:a16="http://schemas.microsoft.com/office/drawing/2014/main" id="{3570BA6A-7536-4661-ADA7-ACCA1AD1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922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68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FB7F7C0-216C-466B-8AF5-7744BB340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74" y="4764840"/>
            <a:ext cx="12205536" cy="2093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1506FFD-A715-4F2C-827A-BF99B0AF6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829" y="5180719"/>
            <a:ext cx="8895351" cy="8127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Dodanie nowej uwagi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260A98F-DBEE-4159-B9A5-E6A488C3E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193" y="80375"/>
            <a:ext cx="7882710" cy="4414318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67A83510-2790-4866-911D-2E1588DF5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59" y="4517731"/>
            <a:ext cx="12157773" cy="494218"/>
            <a:chOff x="18956" y="5952517"/>
            <a:chExt cx="12157773" cy="494218"/>
          </a:xfrm>
          <a:solidFill>
            <a:schemeClr val="bg2">
              <a:lumMod val="90000"/>
            </a:schemeClr>
          </a:solidFill>
        </p:grpSpPr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DAB74ACE-7603-4829-88FE-C3C2B05EB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DE3E37A0-8723-42F4-9435-F06BD0191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0C5FE567-8965-4799-B1E6-8A6E1A848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BA3FF2FD-6394-4F97-B186-BD4A98C61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1A361C9F-AD97-4338-B557-8766AFD03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F4FAA936-A80F-43B5-8A7D-17CC7CF77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21246F32-1BA7-40E4-9AF9-CA517D44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C18EE8CE-BCF9-4C64-B335-C7830B03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64AC2B2B-568F-4175-8D84-AD8F6B563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D9C6CF5C-8CF6-4274-86E0-CAF4A31F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3BFC56A2-55B3-432A-BD3B-4B2423A6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BB036CEA-B307-404A-89D6-9414F417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CB37E5F5-B903-4611-A739-0B7FBE851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B1012F2B-A8F1-4FD5-8E6F-1CC97D0A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8" name="Freeform 52">
              <a:extLst>
                <a:ext uri="{FF2B5EF4-FFF2-40B4-BE49-F238E27FC236}">
                  <a16:creationId xmlns:a16="http://schemas.microsoft.com/office/drawing/2014/main" id="{C04C6E0B-838E-4B10-91CA-29C49838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Freeform 53">
              <a:extLst>
                <a:ext uri="{FF2B5EF4-FFF2-40B4-BE49-F238E27FC236}">
                  <a16:creationId xmlns:a16="http://schemas.microsoft.com/office/drawing/2014/main" id="{15D6CFEB-4FC5-45C3-8BDF-95EAD1ED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Freeform 54">
              <a:extLst>
                <a:ext uri="{FF2B5EF4-FFF2-40B4-BE49-F238E27FC236}">
                  <a16:creationId xmlns:a16="http://schemas.microsoft.com/office/drawing/2014/main" id="{EA8E01BA-7055-4707-906A-F08E2E25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1" name="Freeform 55">
              <a:extLst>
                <a:ext uri="{FF2B5EF4-FFF2-40B4-BE49-F238E27FC236}">
                  <a16:creationId xmlns:a16="http://schemas.microsoft.com/office/drawing/2014/main" id="{CDA2DE76-0D5E-4F6F-95E7-508B725F8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2" name="Freeform 56">
              <a:extLst>
                <a:ext uri="{FF2B5EF4-FFF2-40B4-BE49-F238E27FC236}">
                  <a16:creationId xmlns:a16="http://schemas.microsoft.com/office/drawing/2014/main" id="{669578C5-3D06-4B77-A897-A014B441B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Freeform 57">
              <a:extLst>
                <a:ext uri="{FF2B5EF4-FFF2-40B4-BE49-F238E27FC236}">
                  <a16:creationId xmlns:a16="http://schemas.microsoft.com/office/drawing/2014/main" id="{85AA3005-AAD0-4587-B352-ECD937D6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4" name="Freeform 59">
              <a:extLst>
                <a:ext uri="{FF2B5EF4-FFF2-40B4-BE49-F238E27FC236}">
                  <a16:creationId xmlns:a16="http://schemas.microsoft.com/office/drawing/2014/main" id="{B4E9730F-E8B1-4F7C-BA99-3B3016F10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Freeform 60">
              <a:extLst>
                <a:ext uri="{FF2B5EF4-FFF2-40B4-BE49-F238E27FC236}">
                  <a16:creationId xmlns:a16="http://schemas.microsoft.com/office/drawing/2014/main" id="{A8922D05-C325-4918-84E6-1C62AD7BE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Freeform 61">
              <a:extLst>
                <a:ext uri="{FF2B5EF4-FFF2-40B4-BE49-F238E27FC236}">
                  <a16:creationId xmlns:a16="http://schemas.microsoft.com/office/drawing/2014/main" id="{38DD42E8-8604-45E3-99FE-72D479AF2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2E946C70-11C9-4C85-BE3B-1149117F3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48F637C4-CFB7-4421-9DAB-6730244B2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6E137FD9-DCB4-4E5A-960B-350C3627E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9DCD8437-9BFD-44B4-AAC8-75388190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C9EEBF9B-D5F1-4EE3-A46A-A5A5E396A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3A77B17D-E4D2-444B-8D75-F0171A3E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5FDB9442-6054-49E2-948E-D30AD9E0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3E1DF8B7-7CB2-4181-8525-4EE2D5D9E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4B3B2382-7947-4BAF-BF2F-830393F8E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AC95E7F5-BA75-4053-AC8F-81ACC4262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8D431126-FDB6-42AF-BC9E-58E4C417B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4AA2BE9B-BD88-4958-B98E-7363A0FD5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Freeform 25">
              <a:extLst>
                <a:ext uri="{FF2B5EF4-FFF2-40B4-BE49-F238E27FC236}">
                  <a16:creationId xmlns:a16="http://schemas.microsoft.com/office/drawing/2014/main" id="{BA18EADE-8501-4251-ADCD-EB02B73DF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D1886B2F-FFB5-4032-A012-EAE8464D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" name="Freeform 31">
              <a:extLst>
                <a:ext uri="{FF2B5EF4-FFF2-40B4-BE49-F238E27FC236}">
                  <a16:creationId xmlns:a16="http://schemas.microsoft.com/office/drawing/2014/main" id="{65048464-3972-4F85-858C-BD0D6CC8A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9B136B45-B116-4EA4-802D-0D9EC238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" name="Freeform 33">
              <a:extLst>
                <a:ext uri="{FF2B5EF4-FFF2-40B4-BE49-F238E27FC236}">
                  <a16:creationId xmlns:a16="http://schemas.microsoft.com/office/drawing/2014/main" id="{F7DA7C34-DDA0-41AB-A47F-E981F63E2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" name="Freeform 34">
              <a:extLst>
                <a:ext uri="{FF2B5EF4-FFF2-40B4-BE49-F238E27FC236}">
                  <a16:creationId xmlns:a16="http://schemas.microsoft.com/office/drawing/2014/main" id="{BB16C09B-E126-49FC-B0C4-2CB43FA03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Freeform 35">
              <a:extLst>
                <a:ext uri="{FF2B5EF4-FFF2-40B4-BE49-F238E27FC236}">
                  <a16:creationId xmlns:a16="http://schemas.microsoft.com/office/drawing/2014/main" id="{A12A7CBF-E4C8-4085-88C3-03102FE46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6" name="Freeform 36">
              <a:extLst>
                <a:ext uri="{FF2B5EF4-FFF2-40B4-BE49-F238E27FC236}">
                  <a16:creationId xmlns:a16="http://schemas.microsoft.com/office/drawing/2014/main" id="{55CA9A4D-ABE6-426B-B7F0-F5B93334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7" name="Freeform 37">
              <a:extLst>
                <a:ext uri="{FF2B5EF4-FFF2-40B4-BE49-F238E27FC236}">
                  <a16:creationId xmlns:a16="http://schemas.microsoft.com/office/drawing/2014/main" id="{8A4F3A5B-B199-4716-ADF4-5E33A7C0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8" name="Freeform 38">
              <a:extLst>
                <a:ext uri="{FF2B5EF4-FFF2-40B4-BE49-F238E27FC236}">
                  <a16:creationId xmlns:a16="http://schemas.microsoft.com/office/drawing/2014/main" id="{5846F32E-5DDD-4AF4-BE1C-5F1A3FF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9" name="Freeform 39">
              <a:extLst>
                <a:ext uri="{FF2B5EF4-FFF2-40B4-BE49-F238E27FC236}">
                  <a16:creationId xmlns:a16="http://schemas.microsoft.com/office/drawing/2014/main" id="{AFE38B2F-69BC-4661-84A3-EA04CDC3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" name="Freeform 40">
              <a:extLst>
                <a:ext uri="{FF2B5EF4-FFF2-40B4-BE49-F238E27FC236}">
                  <a16:creationId xmlns:a16="http://schemas.microsoft.com/office/drawing/2014/main" id="{5CA6F12C-4208-48A6-B7B0-DD18CB399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1" name="Freeform 41">
              <a:extLst>
                <a:ext uri="{FF2B5EF4-FFF2-40B4-BE49-F238E27FC236}">
                  <a16:creationId xmlns:a16="http://schemas.microsoft.com/office/drawing/2014/main" id="{0F08EA53-C6C6-49F1-B8DA-E20FFD607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Freeform 42">
              <a:extLst>
                <a:ext uri="{FF2B5EF4-FFF2-40B4-BE49-F238E27FC236}">
                  <a16:creationId xmlns:a16="http://schemas.microsoft.com/office/drawing/2014/main" id="{6B6EA655-7497-4604-92DF-43CE7322E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" name="Freeform 44">
              <a:extLst>
                <a:ext uri="{FF2B5EF4-FFF2-40B4-BE49-F238E27FC236}">
                  <a16:creationId xmlns:a16="http://schemas.microsoft.com/office/drawing/2014/main" id="{082FFE9A-67C2-471A-AF37-ED9C238DB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4" name="Freeform 45">
              <a:extLst>
                <a:ext uri="{FF2B5EF4-FFF2-40B4-BE49-F238E27FC236}">
                  <a16:creationId xmlns:a16="http://schemas.microsoft.com/office/drawing/2014/main" id="{B0FD6176-7431-446D-91DB-56644A93C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5" name="Freeform 46">
              <a:extLst>
                <a:ext uri="{FF2B5EF4-FFF2-40B4-BE49-F238E27FC236}">
                  <a16:creationId xmlns:a16="http://schemas.microsoft.com/office/drawing/2014/main" id="{A46603FA-6405-410B-AD8A-3D75BE7A8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6" name="Freeform 47">
              <a:extLst>
                <a:ext uri="{FF2B5EF4-FFF2-40B4-BE49-F238E27FC236}">
                  <a16:creationId xmlns:a16="http://schemas.microsoft.com/office/drawing/2014/main" id="{6BE439BF-AE87-4F53-9DC9-72414AD1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7" name="Freeform 48">
              <a:extLst>
                <a:ext uri="{FF2B5EF4-FFF2-40B4-BE49-F238E27FC236}">
                  <a16:creationId xmlns:a16="http://schemas.microsoft.com/office/drawing/2014/main" id="{55C88911-7FE8-4196-8D02-DAB1B62D9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8" name="Freeform 49">
              <a:extLst>
                <a:ext uri="{FF2B5EF4-FFF2-40B4-BE49-F238E27FC236}">
                  <a16:creationId xmlns:a16="http://schemas.microsoft.com/office/drawing/2014/main" id="{BAD26C77-660F-4C9C-9A98-23404819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507A2021-3F23-43FC-AB0D-130B5759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0" name="Freeform 106">
              <a:extLst>
                <a:ext uri="{FF2B5EF4-FFF2-40B4-BE49-F238E27FC236}">
                  <a16:creationId xmlns:a16="http://schemas.microsoft.com/office/drawing/2014/main" id="{CB855C11-52EB-43D9-8831-1A26FCE12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1" name="Freeform 19">
              <a:extLst>
                <a:ext uri="{FF2B5EF4-FFF2-40B4-BE49-F238E27FC236}">
                  <a16:creationId xmlns:a16="http://schemas.microsoft.com/office/drawing/2014/main" id="{1A6AD416-1A17-49A9-8301-8C0A5A78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2" name="Freeform 20">
              <a:extLst>
                <a:ext uri="{FF2B5EF4-FFF2-40B4-BE49-F238E27FC236}">
                  <a16:creationId xmlns:a16="http://schemas.microsoft.com/office/drawing/2014/main" id="{F03687D9-14CC-461B-B4B5-907E10B6A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3" name="Freeform 26">
              <a:extLst>
                <a:ext uri="{FF2B5EF4-FFF2-40B4-BE49-F238E27FC236}">
                  <a16:creationId xmlns:a16="http://schemas.microsoft.com/office/drawing/2014/main" id="{FCC639BE-A7F9-46A2-955A-3ACA4545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4" name="Freeform 27">
              <a:extLst>
                <a:ext uri="{FF2B5EF4-FFF2-40B4-BE49-F238E27FC236}">
                  <a16:creationId xmlns:a16="http://schemas.microsoft.com/office/drawing/2014/main" id="{B3FED40E-A961-4D78-947A-5AC1BD51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5" name="Freeform 28">
              <a:extLst>
                <a:ext uri="{FF2B5EF4-FFF2-40B4-BE49-F238E27FC236}">
                  <a16:creationId xmlns:a16="http://schemas.microsoft.com/office/drawing/2014/main" id="{1445BCDF-9E07-46AD-A6B5-5BEFA223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6" name="Freeform 55">
              <a:extLst>
                <a:ext uri="{FF2B5EF4-FFF2-40B4-BE49-F238E27FC236}">
                  <a16:creationId xmlns:a16="http://schemas.microsoft.com/office/drawing/2014/main" id="{23324DC7-93D9-451A-9ABF-1B4D92BF2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7" name="Freeform 56">
              <a:extLst>
                <a:ext uri="{FF2B5EF4-FFF2-40B4-BE49-F238E27FC236}">
                  <a16:creationId xmlns:a16="http://schemas.microsoft.com/office/drawing/2014/main" id="{003474BA-A947-4598-96BB-BAACE241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8" name="Freeform 57">
              <a:extLst>
                <a:ext uri="{FF2B5EF4-FFF2-40B4-BE49-F238E27FC236}">
                  <a16:creationId xmlns:a16="http://schemas.microsoft.com/office/drawing/2014/main" id="{04426A72-0FD0-478F-AAC5-B49E14253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9" name="Freeform 60">
              <a:extLst>
                <a:ext uri="{FF2B5EF4-FFF2-40B4-BE49-F238E27FC236}">
                  <a16:creationId xmlns:a16="http://schemas.microsoft.com/office/drawing/2014/main" id="{17260BB0-9DCA-4927-89A5-1314AD40E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0" name="Freeform 61">
              <a:extLst>
                <a:ext uri="{FF2B5EF4-FFF2-40B4-BE49-F238E27FC236}">
                  <a16:creationId xmlns:a16="http://schemas.microsoft.com/office/drawing/2014/main" id="{F459656F-63AC-4FC7-8D12-282B9B0C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1" name="Freeform 5">
              <a:extLst>
                <a:ext uri="{FF2B5EF4-FFF2-40B4-BE49-F238E27FC236}">
                  <a16:creationId xmlns:a16="http://schemas.microsoft.com/office/drawing/2014/main" id="{5C345A48-BE33-4B10-AF97-207DC7E2C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2" name="Freeform 6">
              <a:extLst>
                <a:ext uri="{FF2B5EF4-FFF2-40B4-BE49-F238E27FC236}">
                  <a16:creationId xmlns:a16="http://schemas.microsoft.com/office/drawing/2014/main" id="{65503F74-3A89-46DD-AD4D-9BB164E25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" name="Freeform 7">
              <a:extLst>
                <a:ext uri="{FF2B5EF4-FFF2-40B4-BE49-F238E27FC236}">
                  <a16:creationId xmlns:a16="http://schemas.microsoft.com/office/drawing/2014/main" id="{5D8D4A6C-9C30-46E6-953F-8FFE2453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4" name="Freeform 8">
              <a:extLst>
                <a:ext uri="{FF2B5EF4-FFF2-40B4-BE49-F238E27FC236}">
                  <a16:creationId xmlns:a16="http://schemas.microsoft.com/office/drawing/2014/main" id="{844B12AB-BDBA-412B-8127-0671AB6BF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5" name="Freeform 9">
              <a:extLst>
                <a:ext uri="{FF2B5EF4-FFF2-40B4-BE49-F238E27FC236}">
                  <a16:creationId xmlns:a16="http://schemas.microsoft.com/office/drawing/2014/main" id="{84AE8FA4-8AC5-4D0E-9FF8-B6F6D961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6" name="Freeform 11">
              <a:extLst>
                <a:ext uri="{FF2B5EF4-FFF2-40B4-BE49-F238E27FC236}">
                  <a16:creationId xmlns:a16="http://schemas.microsoft.com/office/drawing/2014/main" id="{462515DF-512D-49E0-B5FE-637D9E35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7" name="Freeform 12">
              <a:extLst>
                <a:ext uri="{FF2B5EF4-FFF2-40B4-BE49-F238E27FC236}">
                  <a16:creationId xmlns:a16="http://schemas.microsoft.com/office/drawing/2014/main" id="{342CB8A0-096D-4A9F-B962-294DB670B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8" name="Freeform 13">
              <a:extLst>
                <a:ext uri="{FF2B5EF4-FFF2-40B4-BE49-F238E27FC236}">
                  <a16:creationId xmlns:a16="http://schemas.microsoft.com/office/drawing/2014/main" id="{6870353D-6B96-4946-8BB5-015BF6E6E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9" name="Freeform 14">
              <a:extLst>
                <a:ext uri="{FF2B5EF4-FFF2-40B4-BE49-F238E27FC236}">
                  <a16:creationId xmlns:a16="http://schemas.microsoft.com/office/drawing/2014/main" id="{20249E38-6114-4065-8836-941D6C55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0" name="Freeform 16">
              <a:extLst>
                <a:ext uri="{FF2B5EF4-FFF2-40B4-BE49-F238E27FC236}">
                  <a16:creationId xmlns:a16="http://schemas.microsoft.com/office/drawing/2014/main" id="{BDA5073D-3C1B-4779-8DEF-FD9CD5308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1" name="Freeform 17">
              <a:extLst>
                <a:ext uri="{FF2B5EF4-FFF2-40B4-BE49-F238E27FC236}">
                  <a16:creationId xmlns:a16="http://schemas.microsoft.com/office/drawing/2014/main" id="{79505220-ED85-46B5-A218-0991FA579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2" name="Freeform 21">
              <a:extLst>
                <a:ext uri="{FF2B5EF4-FFF2-40B4-BE49-F238E27FC236}">
                  <a16:creationId xmlns:a16="http://schemas.microsoft.com/office/drawing/2014/main" id="{A8513416-DF87-4A83-8026-AF40654BA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3" name="Freeform 25">
              <a:extLst>
                <a:ext uri="{FF2B5EF4-FFF2-40B4-BE49-F238E27FC236}">
                  <a16:creationId xmlns:a16="http://schemas.microsoft.com/office/drawing/2014/main" id="{AF0489C4-7984-4A49-9D02-ACE2DD3E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4" name="Freeform 29">
              <a:extLst>
                <a:ext uri="{FF2B5EF4-FFF2-40B4-BE49-F238E27FC236}">
                  <a16:creationId xmlns:a16="http://schemas.microsoft.com/office/drawing/2014/main" id="{3DB0DE7C-BF6D-4059-94C4-FD4D6E7BA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5" name="Freeform 31">
              <a:extLst>
                <a:ext uri="{FF2B5EF4-FFF2-40B4-BE49-F238E27FC236}">
                  <a16:creationId xmlns:a16="http://schemas.microsoft.com/office/drawing/2014/main" id="{5B58E23E-6D06-4F24-B6F8-98AE632C2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6" name="Freeform 32">
              <a:extLst>
                <a:ext uri="{FF2B5EF4-FFF2-40B4-BE49-F238E27FC236}">
                  <a16:creationId xmlns:a16="http://schemas.microsoft.com/office/drawing/2014/main" id="{7D87D95A-4B48-4140-BB5C-9A33AACBF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7" name="Freeform 33">
              <a:extLst>
                <a:ext uri="{FF2B5EF4-FFF2-40B4-BE49-F238E27FC236}">
                  <a16:creationId xmlns:a16="http://schemas.microsoft.com/office/drawing/2014/main" id="{6D78BEA4-B995-4BEC-A3B4-C580D646A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8" name="Freeform 34">
              <a:extLst>
                <a:ext uri="{FF2B5EF4-FFF2-40B4-BE49-F238E27FC236}">
                  <a16:creationId xmlns:a16="http://schemas.microsoft.com/office/drawing/2014/main" id="{C075F1AC-7155-4487-8B7A-0C74E2C65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9" name="Freeform 35">
              <a:extLst>
                <a:ext uri="{FF2B5EF4-FFF2-40B4-BE49-F238E27FC236}">
                  <a16:creationId xmlns:a16="http://schemas.microsoft.com/office/drawing/2014/main" id="{2923812A-0930-464A-B863-8232CDF9B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0" name="Freeform 36">
              <a:extLst>
                <a:ext uri="{FF2B5EF4-FFF2-40B4-BE49-F238E27FC236}">
                  <a16:creationId xmlns:a16="http://schemas.microsoft.com/office/drawing/2014/main" id="{5B22D5AF-1F95-4943-ADBD-50BF0DD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1" name="Freeform 37">
              <a:extLst>
                <a:ext uri="{FF2B5EF4-FFF2-40B4-BE49-F238E27FC236}">
                  <a16:creationId xmlns:a16="http://schemas.microsoft.com/office/drawing/2014/main" id="{09709304-5160-4325-BE4E-F970450FA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2" name="Freeform 38">
              <a:extLst>
                <a:ext uri="{FF2B5EF4-FFF2-40B4-BE49-F238E27FC236}">
                  <a16:creationId xmlns:a16="http://schemas.microsoft.com/office/drawing/2014/main" id="{6086BD94-D139-4DEE-9FB6-849360DAB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3" name="Freeform 39">
              <a:extLst>
                <a:ext uri="{FF2B5EF4-FFF2-40B4-BE49-F238E27FC236}">
                  <a16:creationId xmlns:a16="http://schemas.microsoft.com/office/drawing/2014/main" id="{84B8A4B1-C709-4864-851E-6A76DE4E5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4" name="Freeform 40">
              <a:extLst>
                <a:ext uri="{FF2B5EF4-FFF2-40B4-BE49-F238E27FC236}">
                  <a16:creationId xmlns:a16="http://schemas.microsoft.com/office/drawing/2014/main" id="{51183B3E-65BA-45BB-9238-E5553DA7E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5" name="Freeform 41">
              <a:extLst>
                <a:ext uri="{FF2B5EF4-FFF2-40B4-BE49-F238E27FC236}">
                  <a16:creationId xmlns:a16="http://schemas.microsoft.com/office/drawing/2014/main" id="{B456CBC6-D8DB-4226-8743-8355D0C1E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6" name="Freeform 42">
              <a:extLst>
                <a:ext uri="{FF2B5EF4-FFF2-40B4-BE49-F238E27FC236}">
                  <a16:creationId xmlns:a16="http://schemas.microsoft.com/office/drawing/2014/main" id="{2A43AE63-9201-415C-A88E-C52685BF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7" name="Freeform 44">
              <a:extLst>
                <a:ext uri="{FF2B5EF4-FFF2-40B4-BE49-F238E27FC236}">
                  <a16:creationId xmlns:a16="http://schemas.microsoft.com/office/drawing/2014/main" id="{0BB8C75E-6B9A-4E95-85CF-ACD2D2AD2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8" name="Freeform 45">
              <a:extLst>
                <a:ext uri="{FF2B5EF4-FFF2-40B4-BE49-F238E27FC236}">
                  <a16:creationId xmlns:a16="http://schemas.microsoft.com/office/drawing/2014/main" id="{F593E6EC-FB46-40CB-825C-C1305B1FB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9" name="Freeform 46">
              <a:extLst>
                <a:ext uri="{FF2B5EF4-FFF2-40B4-BE49-F238E27FC236}">
                  <a16:creationId xmlns:a16="http://schemas.microsoft.com/office/drawing/2014/main" id="{517F36F0-8630-4831-9057-6CA9B217B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0" name="Freeform 47">
              <a:extLst>
                <a:ext uri="{FF2B5EF4-FFF2-40B4-BE49-F238E27FC236}">
                  <a16:creationId xmlns:a16="http://schemas.microsoft.com/office/drawing/2014/main" id="{9614B5E6-3CE1-465E-8381-646179E1B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1" name="Freeform 48">
              <a:extLst>
                <a:ext uri="{FF2B5EF4-FFF2-40B4-BE49-F238E27FC236}">
                  <a16:creationId xmlns:a16="http://schemas.microsoft.com/office/drawing/2014/main" id="{5A40C31A-16AE-42C0-AC3B-52DCA2F5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2" name="Freeform 49">
              <a:extLst>
                <a:ext uri="{FF2B5EF4-FFF2-40B4-BE49-F238E27FC236}">
                  <a16:creationId xmlns:a16="http://schemas.microsoft.com/office/drawing/2014/main" id="{CE95CDB5-B8FA-431B-B9BE-7791AD92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DAED579-0B8A-4E8A-BF27-69FE86EE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87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oup 186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8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246" name="Rectangle 245">
            <a:extLst>
              <a:ext uri="{FF2B5EF4-FFF2-40B4-BE49-F238E27FC236}">
                <a16:creationId xmlns:a16="http://schemas.microsoft.com/office/drawing/2014/main" id="{2E702296-C979-4148-99DB-E5913F81F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0C37BE43-110C-4BB0-8B49-D8C368930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18813"/>
            <a:ext cx="12192000" cy="256325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ytuł 8">
            <a:extLst>
              <a:ext uri="{FF2B5EF4-FFF2-40B4-BE49-F238E27FC236}">
                <a16:creationId xmlns:a16="http://schemas.microsoft.com/office/drawing/2014/main" id="{D4385C44-43BF-4065-9FE0-3B887A4AA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790894"/>
            <a:ext cx="9972478" cy="10757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Efekt usuniecia nauczyciela</a:t>
            </a:r>
          </a:p>
        </p:txBody>
      </p: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60F30428-60AB-4882-98AD-FF969ABC75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27" y="505815"/>
            <a:ext cx="5483420" cy="3098132"/>
          </a:xfrm>
          <a:prstGeom prst="rect">
            <a:avLst/>
          </a:prstGeom>
        </p:spPr>
      </p:pic>
      <p:pic>
        <p:nvPicPr>
          <p:cNvPr id="15" name="Symbol zastępczy zawartości 14">
            <a:extLst>
              <a:ext uri="{FF2B5EF4-FFF2-40B4-BE49-F238E27FC236}">
                <a16:creationId xmlns:a16="http://schemas.microsoft.com/office/drawing/2014/main" id="{55F75225-6F87-45E8-B338-75B84207D7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877" y="507233"/>
            <a:ext cx="5585355" cy="3113836"/>
          </a:xfrm>
          <a:prstGeom prst="rect">
            <a:avLst/>
          </a:prstGeom>
        </p:spPr>
      </p:pic>
      <p:grpSp>
        <p:nvGrpSpPr>
          <p:cNvPr id="250" name="Group 249">
            <a:extLst>
              <a:ext uri="{FF2B5EF4-FFF2-40B4-BE49-F238E27FC236}">
                <a16:creationId xmlns:a16="http://schemas.microsoft.com/office/drawing/2014/main" id="{5A9A51B5-7383-4F9E-B8A0-B893EA535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0" y="4035487"/>
            <a:ext cx="12186405" cy="599027"/>
            <a:chOff x="5599" y="4035487"/>
            <a:chExt cx="12243348" cy="599027"/>
          </a:xfrm>
        </p:grpSpPr>
        <p:sp>
          <p:nvSpPr>
            <p:cNvPr id="251" name="Freeform 6">
              <a:extLst>
                <a:ext uri="{FF2B5EF4-FFF2-40B4-BE49-F238E27FC236}">
                  <a16:creationId xmlns:a16="http://schemas.microsoft.com/office/drawing/2014/main" id="{C0461191-24F1-4F93-9F02-3A7569159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38465" y="446886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05">
              <a:extLst>
                <a:ext uri="{FF2B5EF4-FFF2-40B4-BE49-F238E27FC236}">
                  <a16:creationId xmlns:a16="http://schemas.microsoft.com/office/drawing/2014/main" id="{647E3387-CFC9-4C36-A79D-939BC578F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4027" y="404067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06">
              <a:extLst>
                <a:ext uri="{FF2B5EF4-FFF2-40B4-BE49-F238E27FC236}">
                  <a16:creationId xmlns:a16="http://schemas.microsoft.com/office/drawing/2014/main" id="{D2878C78-786C-4185-95DB-51B633DDB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290" y="405210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07">
              <a:extLst>
                <a:ext uri="{FF2B5EF4-FFF2-40B4-BE49-F238E27FC236}">
                  <a16:creationId xmlns:a16="http://schemas.microsoft.com/office/drawing/2014/main" id="{8828D5AD-323B-4750-A953-44E8C61F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04165" y="41288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08">
              <a:extLst>
                <a:ext uri="{FF2B5EF4-FFF2-40B4-BE49-F238E27FC236}">
                  <a16:creationId xmlns:a16="http://schemas.microsoft.com/office/drawing/2014/main" id="{4BA20396-483D-478A-A01F-741A3B3E7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9517" y="406434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09">
              <a:extLst>
                <a:ext uri="{FF2B5EF4-FFF2-40B4-BE49-F238E27FC236}">
                  <a16:creationId xmlns:a16="http://schemas.microsoft.com/office/drawing/2014/main" id="{13E2350F-1CAC-4607-AECF-1E0F5BAC1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71592" y="406760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10">
              <a:extLst>
                <a:ext uri="{FF2B5EF4-FFF2-40B4-BE49-F238E27FC236}">
                  <a16:creationId xmlns:a16="http://schemas.microsoft.com/office/drawing/2014/main" id="{720523B9-96EA-403E-82F6-0E83F2455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568" y="406935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11">
              <a:extLst>
                <a:ext uri="{FF2B5EF4-FFF2-40B4-BE49-F238E27FC236}">
                  <a16:creationId xmlns:a16="http://schemas.microsoft.com/office/drawing/2014/main" id="{A95DEB16-3E2C-4BF9-8EE9-8E3F574B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2831" y="407984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12">
              <a:extLst>
                <a:ext uri="{FF2B5EF4-FFF2-40B4-BE49-F238E27FC236}">
                  <a16:creationId xmlns:a16="http://schemas.microsoft.com/office/drawing/2014/main" id="{AA2E0BA7-F0E4-40AA-9B35-12E83B30B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0890" y="403548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22">
              <a:extLst>
                <a:ext uri="{FF2B5EF4-FFF2-40B4-BE49-F238E27FC236}">
                  <a16:creationId xmlns:a16="http://schemas.microsoft.com/office/drawing/2014/main" id="{B8082459-F7E7-47A5-8276-B27DE8C30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7982" y="4369565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23">
              <a:extLst>
                <a:ext uri="{FF2B5EF4-FFF2-40B4-BE49-F238E27FC236}">
                  <a16:creationId xmlns:a16="http://schemas.microsoft.com/office/drawing/2014/main" id="{6F19D410-1387-46D2-931C-9AF30DF7A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124" y="433896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30">
              <a:extLst>
                <a:ext uri="{FF2B5EF4-FFF2-40B4-BE49-F238E27FC236}">
                  <a16:creationId xmlns:a16="http://schemas.microsoft.com/office/drawing/2014/main" id="{EA4DF18E-30B5-4091-AB32-CF51DFC8D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3475" y="433580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31">
              <a:extLst>
                <a:ext uri="{FF2B5EF4-FFF2-40B4-BE49-F238E27FC236}">
                  <a16:creationId xmlns:a16="http://schemas.microsoft.com/office/drawing/2014/main" id="{36289BD7-CCB4-43B7-AAE0-6B8FBE4CF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8617" y="4366709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32">
              <a:extLst>
                <a:ext uri="{FF2B5EF4-FFF2-40B4-BE49-F238E27FC236}">
                  <a16:creationId xmlns:a16="http://schemas.microsoft.com/office/drawing/2014/main" id="{DAB2C40C-5E10-478A-BCDE-FC2F52109E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6093" y="440812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34">
              <a:extLst>
                <a:ext uri="{FF2B5EF4-FFF2-40B4-BE49-F238E27FC236}">
                  <a16:creationId xmlns:a16="http://schemas.microsoft.com/office/drawing/2014/main" id="{7A892338-8ED9-4DE0-A75A-BF19A9A5D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390" y="441409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35">
              <a:extLst>
                <a:ext uri="{FF2B5EF4-FFF2-40B4-BE49-F238E27FC236}">
                  <a16:creationId xmlns:a16="http://schemas.microsoft.com/office/drawing/2014/main" id="{7BB8150C-C46D-4281-8C03-8395775B0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430" y="432019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41">
              <a:extLst>
                <a:ext uri="{FF2B5EF4-FFF2-40B4-BE49-F238E27FC236}">
                  <a16:creationId xmlns:a16="http://schemas.microsoft.com/office/drawing/2014/main" id="{2CE23BC4-B0AA-44E5-A617-E0040C659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3320" y="439460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91">
              <a:extLst>
                <a:ext uri="{FF2B5EF4-FFF2-40B4-BE49-F238E27FC236}">
                  <a16:creationId xmlns:a16="http://schemas.microsoft.com/office/drawing/2014/main" id="{C81B95E2-C643-4757-8050-BF8EF162A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04818" y="4127559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92">
              <a:extLst>
                <a:ext uri="{FF2B5EF4-FFF2-40B4-BE49-F238E27FC236}">
                  <a16:creationId xmlns:a16="http://schemas.microsoft.com/office/drawing/2014/main" id="{B5B17008-DC4B-41DC-8EB3-8BAC57EC4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48939" y="406433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93">
              <a:extLst>
                <a:ext uri="{FF2B5EF4-FFF2-40B4-BE49-F238E27FC236}">
                  <a16:creationId xmlns:a16="http://schemas.microsoft.com/office/drawing/2014/main" id="{EC702AA8-E28A-4727-B8F6-EA0B0D663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0677" y="408689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94">
              <a:extLst>
                <a:ext uri="{FF2B5EF4-FFF2-40B4-BE49-F238E27FC236}">
                  <a16:creationId xmlns:a16="http://schemas.microsoft.com/office/drawing/2014/main" id="{17DB10F5-3A7F-41CA-96F1-9BB1F93FD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61384" y="417298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95">
              <a:extLst>
                <a:ext uri="{FF2B5EF4-FFF2-40B4-BE49-F238E27FC236}">
                  <a16:creationId xmlns:a16="http://schemas.microsoft.com/office/drawing/2014/main" id="{566E109F-8C79-4415-993C-B525C1CF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43753" y="411709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96">
              <a:extLst>
                <a:ext uri="{FF2B5EF4-FFF2-40B4-BE49-F238E27FC236}">
                  <a16:creationId xmlns:a16="http://schemas.microsoft.com/office/drawing/2014/main" id="{149474EF-211A-4D61-88FD-359A46161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62160" y="4123618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97">
              <a:extLst>
                <a:ext uri="{FF2B5EF4-FFF2-40B4-BE49-F238E27FC236}">
                  <a16:creationId xmlns:a16="http://schemas.microsoft.com/office/drawing/2014/main" id="{5F4BE1D2-FA48-405F-B386-2662223F6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55828" y="41260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98">
              <a:extLst>
                <a:ext uri="{FF2B5EF4-FFF2-40B4-BE49-F238E27FC236}">
                  <a16:creationId xmlns:a16="http://schemas.microsoft.com/office/drawing/2014/main" id="{D4B247B0-AA3B-4EFA-8B58-259EEE7D0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7420" y="412606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99">
              <a:extLst>
                <a:ext uri="{FF2B5EF4-FFF2-40B4-BE49-F238E27FC236}">
                  <a16:creationId xmlns:a16="http://schemas.microsoft.com/office/drawing/2014/main" id="{0A4A8E3E-9B23-487D-A3E4-AECF6C604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30605" y="412606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00">
              <a:extLst>
                <a:ext uri="{FF2B5EF4-FFF2-40B4-BE49-F238E27FC236}">
                  <a16:creationId xmlns:a16="http://schemas.microsoft.com/office/drawing/2014/main" id="{C99F5486-8114-4644-9E49-BC52B496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82953" y="412606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01">
              <a:extLst>
                <a:ext uri="{FF2B5EF4-FFF2-40B4-BE49-F238E27FC236}">
                  <a16:creationId xmlns:a16="http://schemas.microsoft.com/office/drawing/2014/main" id="{B8C092FE-6E48-4672-BC3B-47C0994B0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80166" y="4132595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02">
              <a:extLst>
                <a:ext uri="{FF2B5EF4-FFF2-40B4-BE49-F238E27FC236}">
                  <a16:creationId xmlns:a16="http://schemas.microsoft.com/office/drawing/2014/main" id="{D30F8245-62F2-4C99-BB58-02D6D72AB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40358" y="413590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03">
              <a:extLst>
                <a:ext uri="{FF2B5EF4-FFF2-40B4-BE49-F238E27FC236}">
                  <a16:creationId xmlns:a16="http://schemas.microsoft.com/office/drawing/2014/main" id="{491D8A6C-874C-453C-A072-9D57207D3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20251" y="41415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04">
              <a:extLst>
                <a:ext uri="{FF2B5EF4-FFF2-40B4-BE49-F238E27FC236}">
                  <a16:creationId xmlns:a16="http://schemas.microsoft.com/office/drawing/2014/main" id="{84286354-D3E3-41D5-96A6-818348191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9517" y="414157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13">
              <a:extLst>
                <a:ext uri="{FF2B5EF4-FFF2-40B4-BE49-F238E27FC236}">
                  <a16:creationId xmlns:a16="http://schemas.microsoft.com/office/drawing/2014/main" id="{F113CDFD-9A63-479C-A846-77687BAF0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7738" y="4187267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14">
              <a:extLst>
                <a:ext uri="{FF2B5EF4-FFF2-40B4-BE49-F238E27FC236}">
                  <a16:creationId xmlns:a16="http://schemas.microsoft.com/office/drawing/2014/main" id="{7772F333-FB87-43A1-A3E6-3F20FFF0F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24192" y="418726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15">
              <a:extLst>
                <a:ext uri="{FF2B5EF4-FFF2-40B4-BE49-F238E27FC236}">
                  <a16:creationId xmlns:a16="http://schemas.microsoft.com/office/drawing/2014/main" id="{7C0A9DC1-0463-467F-A613-32FF2AB2E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87046" y="41929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17">
              <a:extLst>
                <a:ext uri="{FF2B5EF4-FFF2-40B4-BE49-F238E27FC236}">
                  <a16:creationId xmlns:a16="http://schemas.microsoft.com/office/drawing/2014/main" id="{A6A2784A-9AA4-49CF-8F46-E93C97D9E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2283" y="420522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18">
              <a:extLst>
                <a:ext uri="{FF2B5EF4-FFF2-40B4-BE49-F238E27FC236}">
                  <a16:creationId xmlns:a16="http://schemas.microsoft.com/office/drawing/2014/main" id="{BC9997F6-3D93-4FAA-B608-2BF9C701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43227" y="420848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19">
              <a:extLst>
                <a:ext uri="{FF2B5EF4-FFF2-40B4-BE49-F238E27FC236}">
                  <a16:creationId xmlns:a16="http://schemas.microsoft.com/office/drawing/2014/main" id="{DC2EF84C-B519-485A-82F0-198ED62A0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59792" y="4149209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20">
              <a:extLst>
                <a:ext uri="{FF2B5EF4-FFF2-40B4-BE49-F238E27FC236}">
                  <a16:creationId xmlns:a16="http://schemas.microsoft.com/office/drawing/2014/main" id="{BDB9DC46-CFA0-4B54-A026-4A18BED3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28456" y="445116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21">
              <a:extLst>
                <a:ext uri="{FF2B5EF4-FFF2-40B4-BE49-F238E27FC236}">
                  <a16:creationId xmlns:a16="http://schemas.microsoft.com/office/drawing/2014/main" id="{86614BEE-B27B-4E12-860D-A4A311855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42666" y="446215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25">
              <a:extLst>
                <a:ext uri="{FF2B5EF4-FFF2-40B4-BE49-F238E27FC236}">
                  <a16:creationId xmlns:a16="http://schemas.microsoft.com/office/drawing/2014/main" id="{C3AA3BD2-4B90-4009-9AEF-523CD6097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9621" y="4440265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26">
              <a:extLst>
                <a:ext uri="{FF2B5EF4-FFF2-40B4-BE49-F238E27FC236}">
                  <a16:creationId xmlns:a16="http://schemas.microsoft.com/office/drawing/2014/main" id="{17E0D1C9-9085-42E2-A7D5-AFE4E8143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6433" y="4452099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127">
              <a:extLst>
                <a:ext uri="{FF2B5EF4-FFF2-40B4-BE49-F238E27FC236}">
                  <a16:creationId xmlns:a16="http://schemas.microsoft.com/office/drawing/2014/main" id="{1E6F70D7-1EF4-4963-AA44-9E69E204E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1217" y="4452098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128">
              <a:extLst>
                <a:ext uri="{FF2B5EF4-FFF2-40B4-BE49-F238E27FC236}">
                  <a16:creationId xmlns:a16="http://schemas.microsoft.com/office/drawing/2014/main" id="{BC10A3D0-5701-4F5C-AA52-80B5EF5C2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58407" y="445536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129">
              <a:extLst>
                <a:ext uri="{FF2B5EF4-FFF2-40B4-BE49-F238E27FC236}">
                  <a16:creationId xmlns:a16="http://schemas.microsoft.com/office/drawing/2014/main" id="{3B20264E-BA61-487E-8D88-337EE841C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6203" y="445536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133">
              <a:extLst>
                <a:ext uri="{FF2B5EF4-FFF2-40B4-BE49-F238E27FC236}">
                  <a16:creationId xmlns:a16="http://schemas.microsoft.com/office/drawing/2014/main" id="{3322FBB4-6B22-4E63-9CC8-04663BBF3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13019" y="446433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136">
              <a:extLst>
                <a:ext uri="{FF2B5EF4-FFF2-40B4-BE49-F238E27FC236}">
                  <a16:creationId xmlns:a16="http://schemas.microsoft.com/office/drawing/2014/main" id="{7A117676-0DC5-4BD8-8CE6-E08E066FA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74116" y="4476205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137">
              <a:extLst>
                <a:ext uri="{FF2B5EF4-FFF2-40B4-BE49-F238E27FC236}">
                  <a16:creationId xmlns:a16="http://schemas.microsoft.com/office/drawing/2014/main" id="{77D55ADC-16B9-4A44-8D85-7D7DA15A8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4235" y="447984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138">
              <a:extLst>
                <a:ext uri="{FF2B5EF4-FFF2-40B4-BE49-F238E27FC236}">
                  <a16:creationId xmlns:a16="http://schemas.microsoft.com/office/drawing/2014/main" id="{FF9BC36F-D6E8-40D5-9402-5BA4411F8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21678" y="4482292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39">
              <a:extLst>
                <a:ext uri="{FF2B5EF4-FFF2-40B4-BE49-F238E27FC236}">
                  <a16:creationId xmlns:a16="http://schemas.microsoft.com/office/drawing/2014/main" id="{7584B240-17A2-48DA-85C8-341F66C4F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43226" y="44888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140">
              <a:extLst>
                <a:ext uri="{FF2B5EF4-FFF2-40B4-BE49-F238E27FC236}">
                  <a16:creationId xmlns:a16="http://schemas.microsoft.com/office/drawing/2014/main" id="{0219C4FC-2CB5-427F-9F33-A5834892D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01217" y="4492083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142">
              <a:extLst>
                <a:ext uri="{FF2B5EF4-FFF2-40B4-BE49-F238E27FC236}">
                  <a16:creationId xmlns:a16="http://schemas.microsoft.com/office/drawing/2014/main" id="{5FBF0933-FF5E-4321-8D3C-7413462845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71778" y="4519012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143">
              <a:extLst>
                <a:ext uri="{FF2B5EF4-FFF2-40B4-BE49-F238E27FC236}">
                  <a16:creationId xmlns:a16="http://schemas.microsoft.com/office/drawing/2014/main" id="{2E6D589C-D9A5-4C27-BC99-0C870912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98847" y="4522275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144">
              <a:extLst>
                <a:ext uri="{FF2B5EF4-FFF2-40B4-BE49-F238E27FC236}">
                  <a16:creationId xmlns:a16="http://schemas.microsoft.com/office/drawing/2014/main" id="{3AAE79CE-A9F5-4091-9EDD-9AF18D24C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67356" y="451901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145">
              <a:extLst>
                <a:ext uri="{FF2B5EF4-FFF2-40B4-BE49-F238E27FC236}">
                  <a16:creationId xmlns:a16="http://schemas.microsoft.com/office/drawing/2014/main" id="{CE22994F-D03D-486A-94FA-E2E9600B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77377" y="452472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8">
              <a:extLst>
                <a:ext uri="{FF2B5EF4-FFF2-40B4-BE49-F238E27FC236}">
                  <a16:creationId xmlns:a16="http://schemas.microsoft.com/office/drawing/2014/main" id="{56F69BEC-67A6-49BE-A79B-DEA26A0E3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32868" y="448270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8">
              <a:extLst>
                <a:ext uri="{FF2B5EF4-FFF2-40B4-BE49-F238E27FC236}">
                  <a16:creationId xmlns:a16="http://schemas.microsoft.com/office/drawing/2014/main" id="{88D8A28F-787E-49C5-9C34-A45005933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617" y="404488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106">
              <a:extLst>
                <a:ext uri="{FF2B5EF4-FFF2-40B4-BE49-F238E27FC236}">
                  <a16:creationId xmlns:a16="http://schemas.microsoft.com/office/drawing/2014/main" id="{B53BF6C7-F3D6-4D39-982E-0DFCD298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99" y="42593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120">
              <a:extLst>
                <a:ext uri="{FF2B5EF4-FFF2-40B4-BE49-F238E27FC236}">
                  <a16:creationId xmlns:a16="http://schemas.microsoft.com/office/drawing/2014/main" id="{F3A1BAD8-46B2-4396-90A4-64A57678D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3123" y="414502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120">
              <a:extLst>
                <a:ext uri="{FF2B5EF4-FFF2-40B4-BE49-F238E27FC236}">
                  <a16:creationId xmlns:a16="http://schemas.microsoft.com/office/drawing/2014/main" id="{F125F85A-F814-477D-8262-DFECF4A83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25006" y="415381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125">
              <a:extLst>
                <a:ext uri="{FF2B5EF4-FFF2-40B4-BE49-F238E27FC236}">
                  <a16:creationId xmlns:a16="http://schemas.microsoft.com/office/drawing/2014/main" id="{53C51890-08DF-4F68-9B7D-A45FCB585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34269" y="4433273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137">
              <a:extLst>
                <a:ext uri="{FF2B5EF4-FFF2-40B4-BE49-F238E27FC236}">
                  <a16:creationId xmlns:a16="http://schemas.microsoft.com/office/drawing/2014/main" id="{EB408F99-70FB-45E9-88B0-285350808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866" y="416564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6">
              <a:extLst>
                <a:ext uri="{FF2B5EF4-FFF2-40B4-BE49-F238E27FC236}">
                  <a16:creationId xmlns:a16="http://schemas.microsoft.com/office/drawing/2014/main" id="{76738844-B284-4A1A-9BB9-1C78E5437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9087" y="4392994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105">
              <a:extLst>
                <a:ext uri="{FF2B5EF4-FFF2-40B4-BE49-F238E27FC236}">
                  <a16:creationId xmlns:a16="http://schemas.microsoft.com/office/drawing/2014/main" id="{78AF8CED-F114-4A7F-9EAA-D7737BCE3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84237" y="419832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106">
              <a:extLst>
                <a:ext uri="{FF2B5EF4-FFF2-40B4-BE49-F238E27FC236}">
                  <a16:creationId xmlns:a16="http://schemas.microsoft.com/office/drawing/2014/main" id="{81F4134F-0B75-4813-893C-1EFF16A2F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35763" y="415291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107">
              <a:extLst>
                <a:ext uri="{FF2B5EF4-FFF2-40B4-BE49-F238E27FC236}">
                  <a16:creationId xmlns:a16="http://schemas.microsoft.com/office/drawing/2014/main" id="{407BA83B-BDC4-46FA-A643-0A46519AC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63638" y="422961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108">
              <a:extLst>
                <a:ext uri="{FF2B5EF4-FFF2-40B4-BE49-F238E27FC236}">
                  <a16:creationId xmlns:a16="http://schemas.microsoft.com/office/drawing/2014/main" id="{F0C37DE0-0363-410F-A6E2-30007F3EC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8990" y="416515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109">
              <a:extLst>
                <a:ext uri="{FF2B5EF4-FFF2-40B4-BE49-F238E27FC236}">
                  <a16:creationId xmlns:a16="http://schemas.microsoft.com/office/drawing/2014/main" id="{E6F9E65F-176D-43BE-87C4-FBC65C1CD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40505" y="419780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110">
              <a:extLst>
                <a:ext uri="{FF2B5EF4-FFF2-40B4-BE49-F238E27FC236}">
                  <a16:creationId xmlns:a16="http://schemas.microsoft.com/office/drawing/2014/main" id="{4EAB9AD4-661B-47AE-B073-C1A9F8BE5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7174" y="417016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111">
              <a:extLst>
                <a:ext uri="{FF2B5EF4-FFF2-40B4-BE49-F238E27FC236}">
                  <a16:creationId xmlns:a16="http://schemas.microsoft.com/office/drawing/2014/main" id="{DBBC46DC-42BB-4694-9526-8BA648571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72304" y="418066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112">
              <a:extLst>
                <a:ext uri="{FF2B5EF4-FFF2-40B4-BE49-F238E27FC236}">
                  <a16:creationId xmlns:a16="http://schemas.microsoft.com/office/drawing/2014/main" id="{54395EF3-155B-4EFF-B95A-F92A74FC0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57475" y="416841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122">
              <a:extLst>
                <a:ext uri="{FF2B5EF4-FFF2-40B4-BE49-F238E27FC236}">
                  <a16:creationId xmlns:a16="http://schemas.microsoft.com/office/drawing/2014/main" id="{66171B31-CAD6-482C-A77B-42135D40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17460" y="448270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130">
              <a:extLst>
                <a:ext uri="{FF2B5EF4-FFF2-40B4-BE49-F238E27FC236}">
                  <a16:creationId xmlns:a16="http://schemas.microsoft.com/office/drawing/2014/main" id="{CF2FFA42-E251-47CD-9B07-E14AB1716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55652" y="4485962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131">
              <a:extLst>
                <a:ext uri="{FF2B5EF4-FFF2-40B4-BE49-F238E27FC236}">
                  <a16:creationId xmlns:a16="http://schemas.microsoft.com/office/drawing/2014/main" id="{E0179420-5731-458F-B4C1-F9643AD30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89079" y="446923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132">
              <a:extLst>
                <a:ext uri="{FF2B5EF4-FFF2-40B4-BE49-F238E27FC236}">
                  <a16:creationId xmlns:a16="http://schemas.microsoft.com/office/drawing/2014/main" id="{CAC9BD3C-759D-4A6C-BE6A-DE195B7FD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45566" y="450894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134">
              <a:extLst>
                <a:ext uri="{FF2B5EF4-FFF2-40B4-BE49-F238E27FC236}">
                  <a16:creationId xmlns:a16="http://schemas.microsoft.com/office/drawing/2014/main" id="{821D69E2-9C40-4B03-BD90-461F86EA5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41863" y="451491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135">
              <a:extLst>
                <a:ext uri="{FF2B5EF4-FFF2-40B4-BE49-F238E27FC236}">
                  <a16:creationId xmlns:a16="http://schemas.microsoft.com/office/drawing/2014/main" id="{14A067AA-4049-4252-955A-09AB6E163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03010" y="448758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141">
              <a:extLst>
                <a:ext uri="{FF2B5EF4-FFF2-40B4-BE49-F238E27FC236}">
                  <a16:creationId xmlns:a16="http://schemas.microsoft.com/office/drawing/2014/main" id="{D492653B-CD03-487E-817C-C7ABD08ED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70370" y="447130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91">
              <a:extLst>
                <a:ext uri="{FF2B5EF4-FFF2-40B4-BE49-F238E27FC236}">
                  <a16:creationId xmlns:a16="http://schemas.microsoft.com/office/drawing/2014/main" id="{A8A7DA15-ECD2-40DC-B47A-8DFEF8662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64291" y="422837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92">
              <a:extLst>
                <a:ext uri="{FF2B5EF4-FFF2-40B4-BE49-F238E27FC236}">
                  <a16:creationId xmlns:a16="http://schemas.microsoft.com/office/drawing/2014/main" id="{5270AE32-C036-4ABA-A28A-8BDF16A34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08412" y="416515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93">
              <a:extLst>
                <a:ext uri="{FF2B5EF4-FFF2-40B4-BE49-F238E27FC236}">
                  <a16:creationId xmlns:a16="http://schemas.microsoft.com/office/drawing/2014/main" id="{BD78EB4C-3276-473A-8AAC-2AA6DEEC8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34050" y="418756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94">
              <a:extLst>
                <a:ext uri="{FF2B5EF4-FFF2-40B4-BE49-F238E27FC236}">
                  <a16:creationId xmlns:a16="http://schemas.microsoft.com/office/drawing/2014/main" id="{4C4AD0D0-79C3-4D58-9028-2B957623D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0857" y="422599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95">
              <a:extLst>
                <a:ext uri="{FF2B5EF4-FFF2-40B4-BE49-F238E27FC236}">
                  <a16:creationId xmlns:a16="http://schemas.microsoft.com/office/drawing/2014/main" id="{BFCD6DC4-AF58-4A64-8DCB-5BD58DFA1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03226" y="41700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96">
              <a:extLst>
                <a:ext uri="{FF2B5EF4-FFF2-40B4-BE49-F238E27FC236}">
                  <a16:creationId xmlns:a16="http://schemas.microsoft.com/office/drawing/2014/main" id="{ECE83EA9-F58D-452D-B8FD-6893B61C7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21633" y="417662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97">
              <a:extLst>
                <a:ext uri="{FF2B5EF4-FFF2-40B4-BE49-F238E27FC236}">
                  <a16:creationId xmlns:a16="http://schemas.microsoft.com/office/drawing/2014/main" id="{0E47C341-DBCD-4B50-BA3E-BA1766E8F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5301" y="417907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98">
              <a:extLst>
                <a:ext uri="{FF2B5EF4-FFF2-40B4-BE49-F238E27FC236}">
                  <a16:creationId xmlns:a16="http://schemas.microsoft.com/office/drawing/2014/main" id="{77E5DE6C-50A8-421E-9A34-E9122E2D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6893" y="417907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99">
              <a:extLst>
                <a:ext uri="{FF2B5EF4-FFF2-40B4-BE49-F238E27FC236}">
                  <a16:creationId xmlns:a16="http://schemas.microsoft.com/office/drawing/2014/main" id="{56DC8E20-D76C-4E6D-8346-4BBCB80E0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90078" y="417906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100">
              <a:extLst>
                <a:ext uri="{FF2B5EF4-FFF2-40B4-BE49-F238E27FC236}">
                  <a16:creationId xmlns:a16="http://schemas.microsoft.com/office/drawing/2014/main" id="{9F8FBEA6-0AAC-4A0C-9D6A-BF5F5BB30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42426" y="417906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101">
              <a:extLst>
                <a:ext uri="{FF2B5EF4-FFF2-40B4-BE49-F238E27FC236}">
                  <a16:creationId xmlns:a16="http://schemas.microsoft.com/office/drawing/2014/main" id="{F48C8948-1728-44FC-AB88-5BF4099A8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39639" y="418559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104">
              <a:extLst>
                <a:ext uri="{FF2B5EF4-FFF2-40B4-BE49-F238E27FC236}">
                  <a16:creationId xmlns:a16="http://schemas.microsoft.com/office/drawing/2014/main" id="{3C00F0D0-A2FD-432B-A5AA-424BCFD3F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8990" y="424238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113">
              <a:extLst>
                <a:ext uri="{FF2B5EF4-FFF2-40B4-BE49-F238E27FC236}">
                  <a16:creationId xmlns:a16="http://schemas.microsoft.com/office/drawing/2014/main" id="{BDC2CC1B-9413-40CD-9802-397011A62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7211" y="424027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114">
              <a:extLst>
                <a:ext uri="{FF2B5EF4-FFF2-40B4-BE49-F238E27FC236}">
                  <a16:creationId xmlns:a16="http://schemas.microsoft.com/office/drawing/2014/main" id="{6C92AAFB-3AC6-4FC4-92F0-AB55F797D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83665" y="424027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115">
              <a:extLst>
                <a:ext uri="{FF2B5EF4-FFF2-40B4-BE49-F238E27FC236}">
                  <a16:creationId xmlns:a16="http://schemas.microsoft.com/office/drawing/2014/main" id="{7F22BDEC-7BA5-40F9-84C0-1BDC961F6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6519" y="424598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120">
              <a:extLst>
                <a:ext uri="{FF2B5EF4-FFF2-40B4-BE49-F238E27FC236}">
                  <a16:creationId xmlns:a16="http://schemas.microsoft.com/office/drawing/2014/main" id="{A3525B15-C557-4F40-9185-EF5241262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7231" y="440319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121">
              <a:extLst>
                <a:ext uri="{FF2B5EF4-FFF2-40B4-BE49-F238E27FC236}">
                  <a16:creationId xmlns:a16="http://schemas.microsoft.com/office/drawing/2014/main" id="{72DC9B9F-0878-4A41-AAB5-5A1EC70EB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93080" y="4426415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125">
              <a:extLst>
                <a:ext uri="{FF2B5EF4-FFF2-40B4-BE49-F238E27FC236}">
                  <a16:creationId xmlns:a16="http://schemas.microsoft.com/office/drawing/2014/main" id="{32E9E717-B03F-444F-AFA5-15812F309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79094" y="454107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126">
              <a:extLst>
                <a:ext uri="{FF2B5EF4-FFF2-40B4-BE49-F238E27FC236}">
                  <a16:creationId xmlns:a16="http://schemas.microsoft.com/office/drawing/2014/main" id="{5D756BA2-03B8-40F6-9169-BC3709C2A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5906" y="4433388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127">
              <a:extLst>
                <a:ext uri="{FF2B5EF4-FFF2-40B4-BE49-F238E27FC236}">
                  <a16:creationId xmlns:a16="http://schemas.microsoft.com/office/drawing/2014/main" id="{42BD4CAB-3F28-4236-8BFB-FBF5C61D2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0690" y="44333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128">
              <a:extLst>
                <a:ext uri="{FF2B5EF4-FFF2-40B4-BE49-F238E27FC236}">
                  <a16:creationId xmlns:a16="http://schemas.microsoft.com/office/drawing/2014/main" id="{4964135B-83FA-4752-B51F-4CFD602E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17880" y="453227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129">
              <a:extLst>
                <a:ext uri="{FF2B5EF4-FFF2-40B4-BE49-F238E27FC236}">
                  <a16:creationId xmlns:a16="http://schemas.microsoft.com/office/drawing/2014/main" id="{F3C3490C-C80D-4EBD-B0FF-3442D00A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5676" y="4436650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133">
              <a:extLst>
                <a:ext uri="{FF2B5EF4-FFF2-40B4-BE49-F238E27FC236}">
                  <a16:creationId xmlns:a16="http://schemas.microsoft.com/office/drawing/2014/main" id="{753BA736-C0F4-4347-A2C2-8E04EE964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72492" y="4445628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136">
              <a:extLst>
                <a:ext uri="{FF2B5EF4-FFF2-40B4-BE49-F238E27FC236}">
                  <a16:creationId xmlns:a16="http://schemas.microsoft.com/office/drawing/2014/main" id="{CF428053-E04E-4393-A359-CA6B3A215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34498" y="449493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137">
              <a:extLst>
                <a:ext uri="{FF2B5EF4-FFF2-40B4-BE49-F238E27FC236}">
                  <a16:creationId xmlns:a16="http://schemas.microsoft.com/office/drawing/2014/main" id="{D13AE202-2FC6-43BE-A627-885299B6C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3708" y="4461132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138">
              <a:extLst>
                <a:ext uri="{FF2B5EF4-FFF2-40B4-BE49-F238E27FC236}">
                  <a16:creationId xmlns:a16="http://schemas.microsoft.com/office/drawing/2014/main" id="{C5E6661C-2D64-4582-9DE2-BB12642A7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81151" y="4463581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140">
              <a:extLst>
                <a:ext uri="{FF2B5EF4-FFF2-40B4-BE49-F238E27FC236}">
                  <a16:creationId xmlns:a16="http://schemas.microsoft.com/office/drawing/2014/main" id="{C23ABE2D-B41B-40A7-A361-A53B37AFB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60690" y="4473372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142">
              <a:extLst>
                <a:ext uri="{FF2B5EF4-FFF2-40B4-BE49-F238E27FC236}">
                  <a16:creationId xmlns:a16="http://schemas.microsoft.com/office/drawing/2014/main" id="{CE3296F5-7A30-4DB9-B08F-524BDDEB1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1251" y="4500301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125">
              <a:extLst>
                <a:ext uri="{FF2B5EF4-FFF2-40B4-BE49-F238E27FC236}">
                  <a16:creationId xmlns:a16="http://schemas.microsoft.com/office/drawing/2014/main" id="{DABAC787-1EC4-4F31-A114-BECB1680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93742" y="453408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137">
              <a:extLst>
                <a:ext uri="{FF2B5EF4-FFF2-40B4-BE49-F238E27FC236}">
                  <a16:creationId xmlns:a16="http://schemas.microsoft.com/office/drawing/2014/main" id="{4EBBFFB4-01C2-4163-BD3E-C91FBC054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21339" y="421864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Symbol zastępczy numeru slajdu 15">
            <a:extLst>
              <a:ext uri="{FF2B5EF4-FFF2-40B4-BE49-F238E27FC236}">
                <a16:creationId xmlns:a16="http://schemas.microsoft.com/office/drawing/2014/main" id="{5F8F440F-3671-4383-A505-98AF426F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9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3B129C-95FC-4F47-8474-DEA48842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 funkcjonalne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D25D72-A554-438A-8CB7-BB1FB3EC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Użytkownicy:</a:t>
            </a:r>
          </a:p>
          <a:p>
            <a:r>
              <a:rPr lang="pl-PL" sz="2400" dirty="0"/>
              <a:t>Administrator</a:t>
            </a:r>
          </a:p>
          <a:p>
            <a:r>
              <a:rPr lang="pl-PL" sz="2400" dirty="0"/>
              <a:t>Nauczyciel</a:t>
            </a:r>
          </a:p>
          <a:p>
            <a:r>
              <a:rPr lang="pl-PL" sz="2400" dirty="0"/>
              <a:t>Wychowawca</a:t>
            </a:r>
          </a:p>
          <a:p>
            <a:r>
              <a:rPr lang="pl-PL" sz="2400" dirty="0"/>
              <a:t>Rodzic</a:t>
            </a:r>
          </a:p>
          <a:p>
            <a:r>
              <a:rPr lang="pl-PL" sz="2400" dirty="0"/>
              <a:t>Uczeń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E3B162C-25E2-4B36-AB05-144BB965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8618F6-B7D7-458F-B326-8FBF192EE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 niefunkcjonalne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3AA2F31-CDD1-4744-9B59-A66D6A655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pl-PL" sz="1800" b="0" i="0" u="none" strike="noStrike" baseline="0" dirty="0"/>
              <a:t>• </a:t>
            </a:r>
            <a:r>
              <a:rPr lang="pl-PL" sz="1800" b="1" i="0" u="none" strike="noStrike" baseline="0" dirty="0"/>
              <a:t>Liczba klas: </a:t>
            </a:r>
            <a:r>
              <a:rPr lang="pl-PL" sz="1800" b="0" i="0" u="none" strike="noStrike" baseline="0" dirty="0"/>
              <a:t>8 roczników, 4 klasy w roczniku – 32 klasy</a:t>
            </a:r>
          </a:p>
          <a:p>
            <a:pPr marL="0" indent="0" algn="l">
              <a:buNone/>
            </a:pPr>
            <a:r>
              <a:rPr lang="pl-PL" sz="1800" b="0" i="0" u="none" strike="noStrike" baseline="0" dirty="0"/>
              <a:t>• </a:t>
            </a:r>
            <a:r>
              <a:rPr lang="pl-PL" sz="1800" b="1" i="0" u="none" strike="noStrike" baseline="0" dirty="0"/>
              <a:t>Liczba uczniów: </a:t>
            </a:r>
            <a:r>
              <a:rPr lang="pl-PL" sz="1800" b="0" i="0" u="none" strike="noStrike" baseline="0" dirty="0"/>
              <a:t>32 klasy, 20 uczniów w klasie – 640 uczniów</a:t>
            </a:r>
          </a:p>
          <a:p>
            <a:pPr marL="0" indent="0" algn="l">
              <a:buNone/>
            </a:pPr>
            <a:r>
              <a:rPr lang="pl-PL" sz="1800" b="0" i="0" u="none" strike="noStrike" baseline="0" dirty="0"/>
              <a:t>• </a:t>
            </a:r>
            <a:r>
              <a:rPr lang="pl-PL" sz="1800" b="1" i="0" u="none" strike="noStrike" baseline="0" dirty="0"/>
              <a:t>Liczba nauczycieli: </a:t>
            </a:r>
            <a:r>
              <a:rPr lang="pl-PL" sz="1800" b="0" i="0" u="none" strike="noStrike" baseline="0" dirty="0"/>
              <a:t>podana przez dyrektora placówki (oszacowana maksymalna, a nie rzeczywista) – 50 nauczycieli</a:t>
            </a:r>
          </a:p>
          <a:p>
            <a:pPr marL="0" indent="0" algn="l">
              <a:buNone/>
            </a:pPr>
            <a:r>
              <a:rPr lang="pl-PL" sz="1800" b="0" i="0" u="none" strike="noStrike" baseline="0" dirty="0"/>
              <a:t>• </a:t>
            </a:r>
            <a:r>
              <a:rPr lang="pl-PL" sz="1800" b="1" i="0" u="none" strike="noStrike" baseline="0" dirty="0"/>
              <a:t>Liczba ocen: </a:t>
            </a:r>
            <a:r>
              <a:rPr lang="pl-PL" sz="1800" b="0" i="0" u="none" strike="noStrike" baseline="0" dirty="0"/>
              <a:t>640 uczniów, 15 przedmiotów każdego ucznia, 30 ocen ucznia zdanego przedmiotu – 280000</a:t>
            </a:r>
          </a:p>
          <a:p>
            <a:pPr marL="0" indent="0" algn="l">
              <a:buNone/>
            </a:pPr>
            <a:r>
              <a:rPr lang="pl-PL" sz="1800" b="0" i="0" u="none" strike="noStrike" baseline="0" dirty="0"/>
              <a:t>• </a:t>
            </a:r>
            <a:r>
              <a:rPr lang="pl-PL" sz="1800" b="1" i="0" u="none" strike="noStrike" baseline="0" dirty="0"/>
              <a:t>Liczba nieobecności: </a:t>
            </a:r>
            <a:r>
              <a:rPr lang="pl-PL" sz="1800" b="0" i="0" u="none" strike="noStrike" baseline="0" dirty="0"/>
              <a:t>640 uczniów, 200 dni nauki szkolnej, 7 zajęć każdego dnia – 896000</a:t>
            </a:r>
          </a:p>
          <a:p>
            <a:pPr marL="0" indent="0" algn="l">
              <a:buNone/>
            </a:pPr>
            <a:r>
              <a:rPr lang="pl-PL" sz="1800" b="0" i="0" u="none" strike="noStrike" baseline="0" dirty="0"/>
              <a:t>• </a:t>
            </a:r>
            <a:r>
              <a:rPr lang="pl-PL" sz="1800" b="1" i="0" u="none" strike="noStrike" baseline="0" dirty="0"/>
              <a:t>Liczba zajęć w planie lekcji: </a:t>
            </a:r>
            <a:r>
              <a:rPr lang="pl-PL" sz="1800" b="0" i="0" u="none" strike="noStrike" baseline="0" dirty="0"/>
              <a:t>32 klasy, 50 zajęć w tygodni – 1600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5BF87F1-16E1-407A-B737-E37B56D7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5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0A2F63-30AB-4819-B317-5D02E271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konceptualny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33750BDB-AEA2-4488-A1E7-2E69D292F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525" y="1643381"/>
            <a:ext cx="5761997" cy="5104256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2AA61B9-2DC4-43F7-91D0-9CEE96C7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13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6B0E2F-0F7A-4F51-ABD2-B4900F9C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Model logiczny i fizyczny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A3C8FB0-8853-4711-8BC8-3054D88DE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298" y="1503363"/>
            <a:ext cx="8204235" cy="5270310"/>
          </a:xfrm>
        </p:spPr>
      </p:pic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EC09B19-FF03-49C6-B424-46CF31F2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641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D8AB27-1B54-4BBD-9125-CEBDB71AF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 </a:t>
            </a:r>
            <a:r>
              <a:rPr lang="pl-PL" dirty="0" err="1"/>
              <a:t>dotyczace</a:t>
            </a:r>
            <a:r>
              <a:rPr lang="pl-PL" dirty="0"/>
              <a:t> </a:t>
            </a:r>
            <a:r>
              <a:rPr lang="pl-PL" dirty="0" err="1"/>
              <a:t>bezpieczenstwa</a:t>
            </a:r>
            <a:r>
              <a:rPr lang="pl-PL" dirty="0"/>
              <a:t> systemu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69AEA2-FD87-410A-ADE3-E92B253FB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/>
              <a:t>System powinien wykonywać zapasowa kopie danych, a oceny i nieobecności uczniów</a:t>
            </a:r>
          </a:p>
          <a:p>
            <a:pPr marL="0" indent="0">
              <a:buNone/>
            </a:pPr>
            <a:r>
              <a:rPr lang="pl-PL" dirty="0"/>
              <a:t>archiwizować po każdym roku szkolnym. Ponadto wszystkie osoby będą musiały</a:t>
            </a:r>
          </a:p>
          <a:p>
            <a:pPr marL="0" indent="0">
              <a:buNone/>
            </a:pPr>
            <a:r>
              <a:rPr lang="pl-PL" dirty="0"/>
              <a:t>zalogować się przy użyciu indywidualnego loginu i hasła oraz hasła użytkownika</a:t>
            </a:r>
          </a:p>
          <a:p>
            <a:pPr marL="0" indent="0">
              <a:buNone/>
            </a:pPr>
            <a:r>
              <a:rPr lang="pl-PL" dirty="0"/>
              <a:t>bazodanowego, aby uzyskać dostęp do odpowiednich części systemu zależnych od</a:t>
            </a:r>
          </a:p>
          <a:p>
            <a:pPr marL="0" indent="0">
              <a:buNone/>
            </a:pPr>
            <a:r>
              <a:rPr lang="pl-PL" dirty="0"/>
              <a:t>ich uprawnień. Zabezpieczeniem bazy przed nieuprawnionym dostępem zajmie się</a:t>
            </a:r>
          </a:p>
          <a:p>
            <a:pPr marL="0" indent="0">
              <a:buNone/>
            </a:pPr>
            <a:r>
              <a:rPr lang="pl-PL" dirty="0"/>
              <a:t>zewnętrzna firma.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5698FC1-8ED3-4562-B626-B86C2AA9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4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D2A4D1-74D9-48CC-B617-4A3E40E0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Metoda </a:t>
            </a:r>
            <a:r>
              <a:rPr lang="pl-PL" dirty="0" err="1"/>
              <a:t>polaczen</a:t>
            </a:r>
            <a:r>
              <a:rPr lang="pl-PL" dirty="0"/>
              <a:t> z baza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6E1D6D3-9CDB-44C7-A59F-AF6CDC459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400" b="0" i="0" u="none" strike="noStrike" baseline="0" dirty="0"/>
              <a:t>Do stworzenia aplikacji dostępowej do bazy danych zostanie wykorzystany .Net </a:t>
            </a:r>
            <a:r>
              <a:rPr lang="pl-PL" sz="2400" b="0" i="0" u="none" strike="noStrike" baseline="0" dirty="0" err="1"/>
              <a:t>framework</a:t>
            </a:r>
            <a:endParaRPr lang="pl-PL" sz="2400" b="0" i="0" u="none" strike="noStrike" baseline="0" dirty="0"/>
          </a:p>
          <a:p>
            <a:pPr marL="0" indent="0" algn="just">
              <a:buNone/>
            </a:pPr>
            <a:r>
              <a:rPr lang="pl-PL" sz="2400" b="0" i="0" u="none" strike="noStrike" baseline="0" dirty="0"/>
              <a:t>i język C#. Połączenie zostanie zrealizowane przy pomocy pakietów </a:t>
            </a:r>
            <a:r>
              <a:rPr lang="pl-PL" sz="2400" b="0" i="0" u="none" strike="noStrike" baseline="0" dirty="0" err="1"/>
              <a:t>NuGet</a:t>
            </a:r>
            <a:r>
              <a:rPr lang="pl-PL" sz="2400" b="0" i="0" u="none" strike="noStrike" baseline="0" dirty="0"/>
              <a:t>:</a:t>
            </a:r>
          </a:p>
          <a:p>
            <a:pPr marL="0" indent="0" algn="just">
              <a:buNone/>
            </a:pPr>
            <a:r>
              <a:rPr lang="pl-PL" sz="2400" b="0" i="0" u="none" strike="noStrike" baseline="0" dirty="0" err="1"/>
              <a:t>MySql.Data</a:t>
            </a:r>
            <a:r>
              <a:rPr lang="pl-PL" sz="2400" b="0" i="0" u="none" strike="noStrike" baseline="0" dirty="0"/>
              <a:t> i </a:t>
            </a:r>
            <a:r>
              <a:rPr lang="pl-PL" sz="2400" b="0" i="0" u="none" strike="noStrike" baseline="0" dirty="0" err="1"/>
              <a:t>EntityFramework</a:t>
            </a:r>
            <a:r>
              <a:rPr lang="pl-PL" sz="2400" b="0" i="0" u="none" strike="noStrike" baseline="0" dirty="0"/>
              <a:t> z wykorzystaniem Connector/Net.</a:t>
            </a:r>
            <a:endParaRPr lang="pl-PL" sz="24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D0EA258-05D0-4BAD-914E-84B3BDE3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3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77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8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9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0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1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2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3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4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5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6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7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8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9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0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1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2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3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4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5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6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7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8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9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0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1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2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3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4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5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1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2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3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4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5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6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7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8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9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0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1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2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3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4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5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6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7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8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9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0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1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2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3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235" name="Rectangle 234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68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0FB7F7C0-216C-466B-8AF5-7744BB340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74" y="4764840"/>
            <a:ext cx="12205536" cy="2093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99241FB3-02AB-4A2F-86A9-B65898F6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829" y="5180719"/>
            <a:ext cx="8895351" cy="8127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100"/>
              <a:t>Widok aplikacji z perspektywy ucznia - oceny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E938719E-FD6F-4C30-ADFF-3EA96FC2A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3" r="2" b="20636"/>
          <a:stretch/>
        </p:blipFill>
        <p:spPr>
          <a:xfrm>
            <a:off x="791002" y="323282"/>
            <a:ext cx="10294547" cy="4043673"/>
          </a:xfrm>
          <a:prstGeom prst="rect">
            <a:avLst/>
          </a:prstGeom>
        </p:spPr>
      </p:pic>
      <p:grpSp>
        <p:nvGrpSpPr>
          <p:cNvPr id="239" name="Group 238">
            <a:extLst>
              <a:ext uri="{FF2B5EF4-FFF2-40B4-BE49-F238E27FC236}">
                <a16:creationId xmlns:a16="http://schemas.microsoft.com/office/drawing/2014/main" id="{67A83510-2790-4866-911D-2E1588DF5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59" y="4517731"/>
            <a:ext cx="12157773" cy="494218"/>
            <a:chOff x="18956" y="5952517"/>
            <a:chExt cx="12157773" cy="494218"/>
          </a:xfrm>
          <a:solidFill>
            <a:schemeClr val="bg2">
              <a:lumMod val="90000"/>
            </a:schemeClr>
          </a:solidFill>
        </p:grpSpPr>
        <p:sp>
          <p:nvSpPr>
            <p:cNvPr id="240" name="Freeform 10">
              <a:extLst>
                <a:ext uri="{FF2B5EF4-FFF2-40B4-BE49-F238E27FC236}">
                  <a16:creationId xmlns:a16="http://schemas.microsoft.com/office/drawing/2014/main" id="{DAB74ACE-7603-4829-88FE-C3C2B05EB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1" name="Freeform 15">
              <a:extLst>
                <a:ext uri="{FF2B5EF4-FFF2-40B4-BE49-F238E27FC236}">
                  <a16:creationId xmlns:a16="http://schemas.microsoft.com/office/drawing/2014/main" id="{DE3E37A0-8723-42F4-9435-F06BD0191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2" name="Freeform 18">
              <a:extLst>
                <a:ext uri="{FF2B5EF4-FFF2-40B4-BE49-F238E27FC236}">
                  <a16:creationId xmlns:a16="http://schemas.microsoft.com/office/drawing/2014/main" id="{0C5FE567-8965-4799-B1E6-8A6E1A848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3" name="Freeform 22">
              <a:extLst>
                <a:ext uri="{FF2B5EF4-FFF2-40B4-BE49-F238E27FC236}">
                  <a16:creationId xmlns:a16="http://schemas.microsoft.com/office/drawing/2014/main" id="{BA3FF2FD-6394-4F97-B186-BD4A98C61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4" name="Freeform 8">
              <a:extLst>
                <a:ext uri="{FF2B5EF4-FFF2-40B4-BE49-F238E27FC236}">
                  <a16:creationId xmlns:a16="http://schemas.microsoft.com/office/drawing/2014/main" id="{1A361C9F-AD97-4338-B557-8766AFD03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5" name="Freeform 19">
              <a:extLst>
                <a:ext uri="{FF2B5EF4-FFF2-40B4-BE49-F238E27FC236}">
                  <a16:creationId xmlns:a16="http://schemas.microsoft.com/office/drawing/2014/main" id="{F4FAA936-A80F-43B5-8A7D-17CC7CF77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6" name="Freeform 20">
              <a:extLst>
                <a:ext uri="{FF2B5EF4-FFF2-40B4-BE49-F238E27FC236}">
                  <a16:creationId xmlns:a16="http://schemas.microsoft.com/office/drawing/2014/main" id="{21246F32-1BA7-40E4-9AF9-CA517D44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7" name="Freeform 23">
              <a:extLst>
                <a:ext uri="{FF2B5EF4-FFF2-40B4-BE49-F238E27FC236}">
                  <a16:creationId xmlns:a16="http://schemas.microsoft.com/office/drawing/2014/main" id="{C18EE8CE-BCF9-4C64-B335-C7830B03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8" name="Freeform 26">
              <a:extLst>
                <a:ext uri="{FF2B5EF4-FFF2-40B4-BE49-F238E27FC236}">
                  <a16:creationId xmlns:a16="http://schemas.microsoft.com/office/drawing/2014/main" id="{64AC2B2B-568F-4175-8D84-AD8F6B563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9" name="Freeform 27">
              <a:extLst>
                <a:ext uri="{FF2B5EF4-FFF2-40B4-BE49-F238E27FC236}">
                  <a16:creationId xmlns:a16="http://schemas.microsoft.com/office/drawing/2014/main" id="{D9C6CF5C-8CF6-4274-86E0-CAF4A31F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0" name="Freeform 28">
              <a:extLst>
                <a:ext uri="{FF2B5EF4-FFF2-40B4-BE49-F238E27FC236}">
                  <a16:creationId xmlns:a16="http://schemas.microsoft.com/office/drawing/2014/main" id="{3BFC56A2-55B3-432A-BD3B-4B2423A6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1" name="Freeform 30">
              <a:extLst>
                <a:ext uri="{FF2B5EF4-FFF2-40B4-BE49-F238E27FC236}">
                  <a16:creationId xmlns:a16="http://schemas.microsoft.com/office/drawing/2014/main" id="{BB036CEA-B307-404A-89D6-9414F417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2" name="Freeform 43">
              <a:extLst>
                <a:ext uri="{FF2B5EF4-FFF2-40B4-BE49-F238E27FC236}">
                  <a16:creationId xmlns:a16="http://schemas.microsoft.com/office/drawing/2014/main" id="{CB37E5F5-B903-4611-A739-0B7FBE851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3" name="Freeform 51">
              <a:extLst>
                <a:ext uri="{FF2B5EF4-FFF2-40B4-BE49-F238E27FC236}">
                  <a16:creationId xmlns:a16="http://schemas.microsoft.com/office/drawing/2014/main" id="{B1012F2B-A8F1-4FD5-8E6F-1CC97D0A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4" name="Freeform 52">
              <a:extLst>
                <a:ext uri="{FF2B5EF4-FFF2-40B4-BE49-F238E27FC236}">
                  <a16:creationId xmlns:a16="http://schemas.microsoft.com/office/drawing/2014/main" id="{C04C6E0B-838E-4B10-91CA-29C49838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5" name="Freeform 53">
              <a:extLst>
                <a:ext uri="{FF2B5EF4-FFF2-40B4-BE49-F238E27FC236}">
                  <a16:creationId xmlns:a16="http://schemas.microsoft.com/office/drawing/2014/main" id="{15D6CFEB-4FC5-45C3-8BDF-95EAD1ED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71" name="Freeform 54">
              <a:extLst>
                <a:ext uri="{FF2B5EF4-FFF2-40B4-BE49-F238E27FC236}">
                  <a16:creationId xmlns:a16="http://schemas.microsoft.com/office/drawing/2014/main" id="{EA8E01BA-7055-4707-906A-F08E2E25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72" name="Freeform 55">
              <a:extLst>
                <a:ext uri="{FF2B5EF4-FFF2-40B4-BE49-F238E27FC236}">
                  <a16:creationId xmlns:a16="http://schemas.microsoft.com/office/drawing/2014/main" id="{CDA2DE76-0D5E-4F6F-95E7-508B725F8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73" name="Freeform 56">
              <a:extLst>
                <a:ext uri="{FF2B5EF4-FFF2-40B4-BE49-F238E27FC236}">
                  <a16:creationId xmlns:a16="http://schemas.microsoft.com/office/drawing/2014/main" id="{669578C5-3D06-4B77-A897-A014B441B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74" name="Freeform 57">
              <a:extLst>
                <a:ext uri="{FF2B5EF4-FFF2-40B4-BE49-F238E27FC236}">
                  <a16:creationId xmlns:a16="http://schemas.microsoft.com/office/drawing/2014/main" id="{85AA3005-AAD0-4587-B352-ECD937D6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75" name="Freeform 59">
              <a:extLst>
                <a:ext uri="{FF2B5EF4-FFF2-40B4-BE49-F238E27FC236}">
                  <a16:creationId xmlns:a16="http://schemas.microsoft.com/office/drawing/2014/main" id="{B4E9730F-E8B1-4F7C-BA99-3B3016F10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76" name="Freeform 60">
              <a:extLst>
                <a:ext uri="{FF2B5EF4-FFF2-40B4-BE49-F238E27FC236}">
                  <a16:creationId xmlns:a16="http://schemas.microsoft.com/office/drawing/2014/main" id="{A8922D05-C325-4918-84E6-1C62AD7BE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77" name="Freeform 61">
              <a:extLst>
                <a:ext uri="{FF2B5EF4-FFF2-40B4-BE49-F238E27FC236}">
                  <a16:creationId xmlns:a16="http://schemas.microsoft.com/office/drawing/2014/main" id="{38DD42E8-8604-45E3-99FE-72D479AF2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78" name="Freeform 5">
              <a:extLst>
                <a:ext uri="{FF2B5EF4-FFF2-40B4-BE49-F238E27FC236}">
                  <a16:creationId xmlns:a16="http://schemas.microsoft.com/office/drawing/2014/main" id="{2E946C70-11C9-4C85-BE3B-1149117F3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79" name="Freeform 6">
              <a:extLst>
                <a:ext uri="{FF2B5EF4-FFF2-40B4-BE49-F238E27FC236}">
                  <a16:creationId xmlns:a16="http://schemas.microsoft.com/office/drawing/2014/main" id="{48F637C4-CFB7-4421-9DAB-6730244B2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0" name="Freeform 7">
              <a:extLst>
                <a:ext uri="{FF2B5EF4-FFF2-40B4-BE49-F238E27FC236}">
                  <a16:creationId xmlns:a16="http://schemas.microsoft.com/office/drawing/2014/main" id="{6E137FD9-DCB4-4E5A-960B-350C3627E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1" name="Freeform 8">
              <a:extLst>
                <a:ext uri="{FF2B5EF4-FFF2-40B4-BE49-F238E27FC236}">
                  <a16:creationId xmlns:a16="http://schemas.microsoft.com/office/drawing/2014/main" id="{9DCD8437-9BFD-44B4-AAC8-75388190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2" name="Freeform 9">
              <a:extLst>
                <a:ext uri="{FF2B5EF4-FFF2-40B4-BE49-F238E27FC236}">
                  <a16:creationId xmlns:a16="http://schemas.microsoft.com/office/drawing/2014/main" id="{C9EEBF9B-D5F1-4EE3-A46A-A5A5E396A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3" name="Freeform 11">
              <a:extLst>
                <a:ext uri="{FF2B5EF4-FFF2-40B4-BE49-F238E27FC236}">
                  <a16:creationId xmlns:a16="http://schemas.microsoft.com/office/drawing/2014/main" id="{3A77B17D-E4D2-444B-8D75-F0171A3E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4" name="Freeform 12">
              <a:extLst>
                <a:ext uri="{FF2B5EF4-FFF2-40B4-BE49-F238E27FC236}">
                  <a16:creationId xmlns:a16="http://schemas.microsoft.com/office/drawing/2014/main" id="{5FDB9442-6054-49E2-948E-D30AD9E0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5" name="Freeform 13">
              <a:extLst>
                <a:ext uri="{FF2B5EF4-FFF2-40B4-BE49-F238E27FC236}">
                  <a16:creationId xmlns:a16="http://schemas.microsoft.com/office/drawing/2014/main" id="{3E1DF8B7-7CB2-4181-8525-4EE2D5D9E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6" name="Freeform 14">
              <a:extLst>
                <a:ext uri="{FF2B5EF4-FFF2-40B4-BE49-F238E27FC236}">
                  <a16:creationId xmlns:a16="http://schemas.microsoft.com/office/drawing/2014/main" id="{4B3B2382-7947-4BAF-BF2F-830393F8E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7" name="Freeform 16">
              <a:extLst>
                <a:ext uri="{FF2B5EF4-FFF2-40B4-BE49-F238E27FC236}">
                  <a16:creationId xmlns:a16="http://schemas.microsoft.com/office/drawing/2014/main" id="{AC95E7F5-BA75-4053-AC8F-81ACC4262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8" name="Freeform 17">
              <a:extLst>
                <a:ext uri="{FF2B5EF4-FFF2-40B4-BE49-F238E27FC236}">
                  <a16:creationId xmlns:a16="http://schemas.microsoft.com/office/drawing/2014/main" id="{8D431126-FDB6-42AF-BC9E-58E4C417B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9" name="Freeform 21">
              <a:extLst>
                <a:ext uri="{FF2B5EF4-FFF2-40B4-BE49-F238E27FC236}">
                  <a16:creationId xmlns:a16="http://schemas.microsoft.com/office/drawing/2014/main" id="{4AA2BE9B-BD88-4958-B98E-7363A0FD5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90" name="Freeform 25">
              <a:extLst>
                <a:ext uri="{FF2B5EF4-FFF2-40B4-BE49-F238E27FC236}">
                  <a16:creationId xmlns:a16="http://schemas.microsoft.com/office/drawing/2014/main" id="{BA18EADE-8501-4251-ADCD-EB02B73DF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91" name="Freeform 29">
              <a:extLst>
                <a:ext uri="{FF2B5EF4-FFF2-40B4-BE49-F238E27FC236}">
                  <a16:creationId xmlns:a16="http://schemas.microsoft.com/office/drawing/2014/main" id="{D1886B2F-FFB5-4032-A012-EAE8464D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92" name="Freeform 31">
              <a:extLst>
                <a:ext uri="{FF2B5EF4-FFF2-40B4-BE49-F238E27FC236}">
                  <a16:creationId xmlns:a16="http://schemas.microsoft.com/office/drawing/2014/main" id="{65048464-3972-4F85-858C-BD0D6CC8A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93" name="Freeform 32">
              <a:extLst>
                <a:ext uri="{FF2B5EF4-FFF2-40B4-BE49-F238E27FC236}">
                  <a16:creationId xmlns:a16="http://schemas.microsoft.com/office/drawing/2014/main" id="{9B136B45-B116-4EA4-802D-0D9EC238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94" name="Freeform 33">
              <a:extLst>
                <a:ext uri="{FF2B5EF4-FFF2-40B4-BE49-F238E27FC236}">
                  <a16:creationId xmlns:a16="http://schemas.microsoft.com/office/drawing/2014/main" id="{F7DA7C34-DDA0-41AB-A47F-E981F63E2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95" name="Freeform 34">
              <a:extLst>
                <a:ext uri="{FF2B5EF4-FFF2-40B4-BE49-F238E27FC236}">
                  <a16:creationId xmlns:a16="http://schemas.microsoft.com/office/drawing/2014/main" id="{BB16C09B-E126-49FC-B0C4-2CB43FA03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96" name="Freeform 35">
              <a:extLst>
                <a:ext uri="{FF2B5EF4-FFF2-40B4-BE49-F238E27FC236}">
                  <a16:creationId xmlns:a16="http://schemas.microsoft.com/office/drawing/2014/main" id="{A12A7CBF-E4C8-4085-88C3-03102FE46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97" name="Freeform 36">
              <a:extLst>
                <a:ext uri="{FF2B5EF4-FFF2-40B4-BE49-F238E27FC236}">
                  <a16:creationId xmlns:a16="http://schemas.microsoft.com/office/drawing/2014/main" id="{55CA9A4D-ABE6-426B-B7F0-F5B93334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98" name="Freeform 37">
              <a:extLst>
                <a:ext uri="{FF2B5EF4-FFF2-40B4-BE49-F238E27FC236}">
                  <a16:creationId xmlns:a16="http://schemas.microsoft.com/office/drawing/2014/main" id="{8A4F3A5B-B199-4716-ADF4-5E33A7C0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99" name="Freeform 38">
              <a:extLst>
                <a:ext uri="{FF2B5EF4-FFF2-40B4-BE49-F238E27FC236}">
                  <a16:creationId xmlns:a16="http://schemas.microsoft.com/office/drawing/2014/main" id="{5846F32E-5DDD-4AF4-BE1C-5F1A3FF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0" name="Freeform 39">
              <a:extLst>
                <a:ext uri="{FF2B5EF4-FFF2-40B4-BE49-F238E27FC236}">
                  <a16:creationId xmlns:a16="http://schemas.microsoft.com/office/drawing/2014/main" id="{AFE38B2F-69BC-4661-84A3-EA04CDC3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1" name="Freeform 40">
              <a:extLst>
                <a:ext uri="{FF2B5EF4-FFF2-40B4-BE49-F238E27FC236}">
                  <a16:creationId xmlns:a16="http://schemas.microsoft.com/office/drawing/2014/main" id="{5CA6F12C-4208-48A6-B7B0-DD18CB399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2" name="Freeform 41">
              <a:extLst>
                <a:ext uri="{FF2B5EF4-FFF2-40B4-BE49-F238E27FC236}">
                  <a16:creationId xmlns:a16="http://schemas.microsoft.com/office/drawing/2014/main" id="{0F08EA53-C6C6-49F1-B8DA-E20FFD607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3" name="Freeform 42">
              <a:extLst>
                <a:ext uri="{FF2B5EF4-FFF2-40B4-BE49-F238E27FC236}">
                  <a16:creationId xmlns:a16="http://schemas.microsoft.com/office/drawing/2014/main" id="{6B6EA655-7497-4604-92DF-43CE7322E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4" name="Freeform 44">
              <a:extLst>
                <a:ext uri="{FF2B5EF4-FFF2-40B4-BE49-F238E27FC236}">
                  <a16:creationId xmlns:a16="http://schemas.microsoft.com/office/drawing/2014/main" id="{082FFE9A-67C2-471A-AF37-ED9C238DB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5" name="Freeform 45">
              <a:extLst>
                <a:ext uri="{FF2B5EF4-FFF2-40B4-BE49-F238E27FC236}">
                  <a16:creationId xmlns:a16="http://schemas.microsoft.com/office/drawing/2014/main" id="{B0FD6176-7431-446D-91DB-56644A93C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6" name="Freeform 46">
              <a:extLst>
                <a:ext uri="{FF2B5EF4-FFF2-40B4-BE49-F238E27FC236}">
                  <a16:creationId xmlns:a16="http://schemas.microsoft.com/office/drawing/2014/main" id="{A46603FA-6405-410B-AD8A-3D75BE7A8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7" name="Freeform 47">
              <a:extLst>
                <a:ext uri="{FF2B5EF4-FFF2-40B4-BE49-F238E27FC236}">
                  <a16:creationId xmlns:a16="http://schemas.microsoft.com/office/drawing/2014/main" id="{6BE439BF-AE87-4F53-9DC9-72414AD1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8" name="Freeform 48">
              <a:extLst>
                <a:ext uri="{FF2B5EF4-FFF2-40B4-BE49-F238E27FC236}">
                  <a16:creationId xmlns:a16="http://schemas.microsoft.com/office/drawing/2014/main" id="{55C88911-7FE8-4196-8D02-DAB1B62D9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9" name="Freeform 49">
              <a:extLst>
                <a:ext uri="{FF2B5EF4-FFF2-40B4-BE49-F238E27FC236}">
                  <a16:creationId xmlns:a16="http://schemas.microsoft.com/office/drawing/2014/main" id="{BAD26C77-660F-4C9C-9A98-23404819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10" name="Freeform 8">
              <a:extLst>
                <a:ext uri="{FF2B5EF4-FFF2-40B4-BE49-F238E27FC236}">
                  <a16:creationId xmlns:a16="http://schemas.microsoft.com/office/drawing/2014/main" id="{507A2021-3F23-43FC-AB0D-130B5759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11" name="Freeform 106">
              <a:extLst>
                <a:ext uri="{FF2B5EF4-FFF2-40B4-BE49-F238E27FC236}">
                  <a16:creationId xmlns:a16="http://schemas.microsoft.com/office/drawing/2014/main" id="{CB855C11-52EB-43D9-8831-1A26FCE12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12" name="Freeform 19">
              <a:extLst>
                <a:ext uri="{FF2B5EF4-FFF2-40B4-BE49-F238E27FC236}">
                  <a16:creationId xmlns:a16="http://schemas.microsoft.com/office/drawing/2014/main" id="{1A6AD416-1A17-49A9-8301-8C0A5A78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13" name="Freeform 20">
              <a:extLst>
                <a:ext uri="{FF2B5EF4-FFF2-40B4-BE49-F238E27FC236}">
                  <a16:creationId xmlns:a16="http://schemas.microsoft.com/office/drawing/2014/main" id="{F03687D9-14CC-461B-B4B5-907E10B6A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14" name="Freeform 26">
              <a:extLst>
                <a:ext uri="{FF2B5EF4-FFF2-40B4-BE49-F238E27FC236}">
                  <a16:creationId xmlns:a16="http://schemas.microsoft.com/office/drawing/2014/main" id="{FCC639BE-A7F9-46A2-955A-3ACA4545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15" name="Freeform 27">
              <a:extLst>
                <a:ext uri="{FF2B5EF4-FFF2-40B4-BE49-F238E27FC236}">
                  <a16:creationId xmlns:a16="http://schemas.microsoft.com/office/drawing/2014/main" id="{B3FED40E-A961-4D78-947A-5AC1BD51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16" name="Freeform 28">
              <a:extLst>
                <a:ext uri="{FF2B5EF4-FFF2-40B4-BE49-F238E27FC236}">
                  <a16:creationId xmlns:a16="http://schemas.microsoft.com/office/drawing/2014/main" id="{1445BCDF-9E07-46AD-A6B5-5BEFA223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17" name="Freeform 55">
              <a:extLst>
                <a:ext uri="{FF2B5EF4-FFF2-40B4-BE49-F238E27FC236}">
                  <a16:creationId xmlns:a16="http://schemas.microsoft.com/office/drawing/2014/main" id="{23324DC7-93D9-451A-9ABF-1B4D92BF2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18" name="Freeform 56">
              <a:extLst>
                <a:ext uri="{FF2B5EF4-FFF2-40B4-BE49-F238E27FC236}">
                  <a16:creationId xmlns:a16="http://schemas.microsoft.com/office/drawing/2014/main" id="{003474BA-A947-4598-96BB-BAACE241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19" name="Freeform 57">
              <a:extLst>
                <a:ext uri="{FF2B5EF4-FFF2-40B4-BE49-F238E27FC236}">
                  <a16:creationId xmlns:a16="http://schemas.microsoft.com/office/drawing/2014/main" id="{04426A72-0FD0-478F-AAC5-B49E14253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0" name="Freeform 60">
              <a:extLst>
                <a:ext uri="{FF2B5EF4-FFF2-40B4-BE49-F238E27FC236}">
                  <a16:creationId xmlns:a16="http://schemas.microsoft.com/office/drawing/2014/main" id="{17260BB0-9DCA-4927-89A5-1314AD40E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1" name="Freeform 61">
              <a:extLst>
                <a:ext uri="{FF2B5EF4-FFF2-40B4-BE49-F238E27FC236}">
                  <a16:creationId xmlns:a16="http://schemas.microsoft.com/office/drawing/2014/main" id="{F459656F-63AC-4FC7-8D12-282B9B0C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2" name="Freeform 5">
              <a:extLst>
                <a:ext uri="{FF2B5EF4-FFF2-40B4-BE49-F238E27FC236}">
                  <a16:creationId xmlns:a16="http://schemas.microsoft.com/office/drawing/2014/main" id="{5C345A48-BE33-4B10-AF97-207DC7E2C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3" name="Freeform 6">
              <a:extLst>
                <a:ext uri="{FF2B5EF4-FFF2-40B4-BE49-F238E27FC236}">
                  <a16:creationId xmlns:a16="http://schemas.microsoft.com/office/drawing/2014/main" id="{65503F74-3A89-46DD-AD4D-9BB164E25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4" name="Freeform 7">
              <a:extLst>
                <a:ext uri="{FF2B5EF4-FFF2-40B4-BE49-F238E27FC236}">
                  <a16:creationId xmlns:a16="http://schemas.microsoft.com/office/drawing/2014/main" id="{5D8D4A6C-9C30-46E6-953F-8FFE2453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5" name="Freeform 8">
              <a:extLst>
                <a:ext uri="{FF2B5EF4-FFF2-40B4-BE49-F238E27FC236}">
                  <a16:creationId xmlns:a16="http://schemas.microsoft.com/office/drawing/2014/main" id="{844B12AB-BDBA-412B-8127-0671AB6BF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6" name="Freeform 9">
              <a:extLst>
                <a:ext uri="{FF2B5EF4-FFF2-40B4-BE49-F238E27FC236}">
                  <a16:creationId xmlns:a16="http://schemas.microsoft.com/office/drawing/2014/main" id="{84AE8FA4-8AC5-4D0E-9FF8-B6F6D961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7" name="Freeform 11">
              <a:extLst>
                <a:ext uri="{FF2B5EF4-FFF2-40B4-BE49-F238E27FC236}">
                  <a16:creationId xmlns:a16="http://schemas.microsoft.com/office/drawing/2014/main" id="{462515DF-512D-49E0-B5FE-637D9E35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8" name="Freeform 12">
              <a:extLst>
                <a:ext uri="{FF2B5EF4-FFF2-40B4-BE49-F238E27FC236}">
                  <a16:creationId xmlns:a16="http://schemas.microsoft.com/office/drawing/2014/main" id="{342CB8A0-096D-4A9F-B962-294DB670B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9" name="Freeform 13">
              <a:extLst>
                <a:ext uri="{FF2B5EF4-FFF2-40B4-BE49-F238E27FC236}">
                  <a16:creationId xmlns:a16="http://schemas.microsoft.com/office/drawing/2014/main" id="{6870353D-6B96-4946-8BB5-015BF6E6E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0" name="Freeform 14">
              <a:extLst>
                <a:ext uri="{FF2B5EF4-FFF2-40B4-BE49-F238E27FC236}">
                  <a16:creationId xmlns:a16="http://schemas.microsoft.com/office/drawing/2014/main" id="{20249E38-6114-4065-8836-941D6C55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1" name="Freeform 16">
              <a:extLst>
                <a:ext uri="{FF2B5EF4-FFF2-40B4-BE49-F238E27FC236}">
                  <a16:creationId xmlns:a16="http://schemas.microsoft.com/office/drawing/2014/main" id="{BDA5073D-3C1B-4779-8DEF-FD9CD5308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2" name="Freeform 17">
              <a:extLst>
                <a:ext uri="{FF2B5EF4-FFF2-40B4-BE49-F238E27FC236}">
                  <a16:creationId xmlns:a16="http://schemas.microsoft.com/office/drawing/2014/main" id="{79505220-ED85-46B5-A218-0991FA579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3" name="Freeform 21">
              <a:extLst>
                <a:ext uri="{FF2B5EF4-FFF2-40B4-BE49-F238E27FC236}">
                  <a16:creationId xmlns:a16="http://schemas.microsoft.com/office/drawing/2014/main" id="{A8513416-DF87-4A83-8026-AF40654BA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4" name="Freeform 25">
              <a:extLst>
                <a:ext uri="{FF2B5EF4-FFF2-40B4-BE49-F238E27FC236}">
                  <a16:creationId xmlns:a16="http://schemas.microsoft.com/office/drawing/2014/main" id="{AF0489C4-7984-4A49-9D02-ACE2DD3E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5" name="Freeform 29">
              <a:extLst>
                <a:ext uri="{FF2B5EF4-FFF2-40B4-BE49-F238E27FC236}">
                  <a16:creationId xmlns:a16="http://schemas.microsoft.com/office/drawing/2014/main" id="{3DB0DE7C-BF6D-4059-94C4-FD4D6E7BA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6" name="Freeform 31">
              <a:extLst>
                <a:ext uri="{FF2B5EF4-FFF2-40B4-BE49-F238E27FC236}">
                  <a16:creationId xmlns:a16="http://schemas.microsoft.com/office/drawing/2014/main" id="{5B58E23E-6D06-4F24-B6F8-98AE632C2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7" name="Freeform 32">
              <a:extLst>
                <a:ext uri="{FF2B5EF4-FFF2-40B4-BE49-F238E27FC236}">
                  <a16:creationId xmlns:a16="http://schemas.microsoft.com/office/drawing/2014/main" id="{7D87D95A-4B48-4140-BB5C-9A33AACBF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8" name="Freeform 33">
              <a:extLst>
                <a:ext uri="{FF2B5EF4-FFF2-40B4-BE49-F238E27FC236}">
                  <a16:creationId xmlns:a16="http://schemas.microsoft.com/office/drawing/2014/main" id="{6D78BEA4-B995-4BEC-A3B4-C580D646A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9" name="Freeform 34">
              <a:extLst>
                <a:ext uri="{FF2B5EF4-FFF2-40B4-BE49-F238E27FC236}">
                  <a16:creationId xmlns:a16="http://schemas.microsoft.com/office/drawing/2014/main" id="{C075F1AC-7155-4487-8B7A-0C74E2C65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0" name="Freeform 35">
              <a:extLst>
                <a:ext uri="{FF2B5EF4-FFF2-40B4-BE49-F238E27FC236}">
                  <a16:creationId xmlns:a16="http://schemas.microsoft.com/office/drawing/2014/main" id="{2923812A-0930-464A-B863-8232CDF9B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1" name="Freeform 36">
              <a:extLst>
                <a:ext uri="{FF2B5EF4-FFF2-40B4-BE49-F238E27FC236}">
                  <a16:creationId xmlns:a16="http://schemas.microsoft.com/office/drawing/2014/main" id="{5B22D5AF-1F95-4943-ADBD-50BF0DD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2" name="Freeform 37">
              <a:extLst>
                <a:ext uri="{FF2B5EF4-FFF2-40B4-BE49-F238E27FC236}">
                  <a16:creationId xmlns:a16="http://schemas.microsoft.com/office/drawing/2014/main" id="{09709304-5160-4325-BE4E-F970450FA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3" name="Freeform 38">
              <a:extLst>
                <a:ext uri="{FF2B5EF4-FFF2-40B4-BE49-F238E27FC236}">
                  <a16:creationId xmlns:a16="http://schemas.microsoft.com/office/drawing/2014/main" id="{6086BD94-D139-4DEE-9FB6-849360DAB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4" name="Freeform 39">
              <a:extLst>
                <a:ext uri="{FF2B5EF4-FFF2-40B4-BE49-F238E27FC236}">
                  <a16:creationId xmlns:a16="http://schemas.microsoft.com/office/drawing/2014/main" id="{84B8A4B1-C709-4864-851E-6A76DE4E5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" name="Freeform 40">
              <a:extLst>
                <a:ext uri="{FF2B5EF4-FFF2-40B4-BE49-F238E27FC236}">
                  <a16:creationId xmlns:a16="http://schemas.microsoft.com/office/drawing/2014/main" id="{51183B3E-65BA-45BB-9238-E5553DA7E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" name="Freeform 41">
              <a:extLst>
                <a:ext uri="{FF2B5EF4-FFF2-40B4-BE49-F238E27FC236}">
                  <a16:creationId xmlns:a16="http://schemas.microsoft.com/office/drawing/2014/main" id="{B456CBC6-D8DB-4226-8743-8355D0C1E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7" name="Freeform 42">
              <a:extLst>
                <a:ext uri="{FF2B5EF4-FFF2-40B4-BE49-F238E27FC236}">
                  <a16:creationId xmlns:a16="http://schemas.microsoft.com/office/drawing/2014/main" id="{2A43AE63-9201-415C-A88E-C52685BF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8" name="Freeform 44">
              <a:extLst>
                <a:ext uri="{FF2B5EF4-FFF2-40B4-BE49-F238E27FC236}">
                  <a16:creationId xmlns:a16="http://schemas.microsoft.com/office/drawing/2014/main" id="{0BB8C75E-6B9A-4E95-85CF-ACD2D2AD2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9" name="Freeform 45">
              <a:extLst>
                <a:ext uri="{FF2B5EF4-FFF2-40B4-BE49-F238E27FC236}">
                  <a16:creationId xmlns:a16="http://schemas.microsoft.com/office/drawing/2014/main" id="{F593E6EC-FB46-40CB-825C-C1305B1FB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50" name="Freeform 46">
              <a:extLst>
                <a:ext uri="{FF2B5EF4-FFF2-40B4-BE49-F238E27FC236}">
                  <a16:creationId xmlns:a16="http://schemas.microsoft.com/office/drawing/2014/main" id="{517F36F0-8630-4831-9057-6CA9B217B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51" name="Freeform 47">
              <a:extLst>
                <a:ext uri="{FF2B5EF4-FFF2-40B4-BE49-F238E27FC236}">
                  <a16:creationId xmlns:a16="http://schemas.microsoft.com/office/drawing/2014/main" id="{9614B5E6-3CE1-465E-8381-646179E1B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52" name="Freeform 48">
              <a:extLst>
                <a:ext uri="{FF2B5EF4-FFF2-40B4-BE49-F238E27FC236}">
                  <a16:creationId xmlns:a16="http://schemas.microsoft.com/office/drawing/2014/main" id="{5A40C31A-16AE-42C0-AC3B-52DCA2F5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53" name="Freeform 49">
              <a:extLst>
                <a:ext uri="{FF2B5EF4-FFF2-40B4-BE49-F238E27FC236}">
                  <a16:creationId xmlns:a16="http://schemas.microsoft.com/office/drawing/2014/main" id="{CE95CDB5-B8FA-431B-B9BE-7791AD92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3EBA255-D8AF-4F1F-AA8D-27F19693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848359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LightSeedRightStep">
      <a:dk1>
        <a:srgbClr val="000000"/>
      </a:dk1>
      <a:lt1>
        <a:srgbClr val="FFFFFF"/>
      </a:lt1>
      <a:dk2>
        <a:srgbClr val="412824"/>
      </a:dk2>
      <a:lt2>
        <a:srgbClr val="E2E7E8"/>
      </a:lt2>
      <a:accent1>
        <a:srgbClr val="C49791"/>
      </a:accent1>
      <a:accent2>
        <a:srgbClr val="BA9E7F"/>
      </a:accent2>
      <a:accent3>
        <a:srgbClr val="A7A57F"/>
      </a:accent3>
      <a:accent4>
        <a:srgbClr val="97AB75"/>
      </a:accent4>
      <a:accent5>
        <a:srgbClr val="8CAD83"/>
      </a:accent5>
      <a:accent6>
        <a:srgbClr val="78AF83"/>
      </a:accent6>
      <a:hlink>
        <a:srgbClr val="598C93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436</Words>
  <Application>Microsoft Office PowerPoint</Application>
  <PresentationFormat>Panoramiczny</PresentationFormat>
  <Paragraphs>86</Paragraphs>
  <Slides>28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28</vt:i4>
      </vt:variant>
    </vt:vector>
  </HeadingPairs>
  <TitlesOfParts>
    <vt:vector size="33" baseType="lpstr">
      <vt:lpstr>Arial</vt:lpstr>
      <vt:lpstr>Avenir Next LT Pro</vt:lpstr>
      <vt:lpstr>Calibri</vt:lpstr>
      <vt:lpstr>Modern Love</vt:lpstr>
      <vt:lpstr>BohemianVTI</vt:lpstr>
      <vt:lpstr>Dziennik szkolny</vt:lpstr>
      <vt:lpstr>Cel projektu</vt:lpstr>
      <vt:lpstr>Wymagania funkcjonalne</vt:lpstr>
      <vt:lpstr>Wymagania niefunkcjonalne</vt:lpstr>
      <vt:lpstr>Model konceptualny</vt:lpstr>
      <vt:lpstr>Model logiczny i fizyczny</vt:lpstr>
      <vt:lpstr>Wymagania dotyczace bezpieczenstwa systemu</vt:lpstr>
      <vt:lpstr>Metoda polaczen z baza danych</vt:lpstr>
      <vt:lpstr>Widok aplikacji z perspektywy ucznia - oceny</vt:lpstr>
      <vt:lpstr>Widok aplikacji z perspektywy ucznia - nieobecności </vt:lpstr>
      <vt:lpstr>Widok aplikacji z perspektywy ucznia - ogloszenia</vt:lpstr>
      <vt:lpstr>Widok aplikacji z perspektywy ucznia - terminarz</vt:lpstr>
      <vt:lpstr>Widok aplikacji z perspektywy ucznia - uwagi</vt:lpstr>
      <vt:lpstr>Widok aplikacji z perspektywy ucznia – plan lekcji</vt:lpstr>
      <vt:lpstr>Widok aplikacji z perspektywy administratora - oceny</vt:lpstr>
      <vt:lpstr>Dodanie nowej oceny przez administratora</vt:lpstr>
      <vt:lpstr>Efekt dodania nowej oceny</vt:lpstr>
      <vt:lpstr>Blad podczas dodawania nowej oceny</vt:lpstr>
      <vt:lpstr>Bledy podczas logowania</vt:lpstr>
      <vt:lpstr>Archiwizacja</vt:lpstr>
      <vt:lpstr>Archiwizacja - efekt</vt:lpstr>
      <vt:lpstr>Bledy podczas archiwizacji</vt:lpstr>
      <vt:lpstr>Widok aplikacji z perspektywy administratora - ogloszenia</vt:lpstr>
      <vt:lpstr>Sprawdzenie czy nowo - dodana osoba jest administratorem</vt:lpstr>
      <vt:lpstr>Efekt dodania nowego ogloszenia</vt:lpstr>
      <vt:lpstr>Dodanie nowej lekcji przez administratora</vt:lpstr>
      <vt:lpstr>Dodanie nowej uwagi</vt:lpstr>
      <vt:lpstr>Efekt usuniecia nauczyciela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Dziennik szkolny</dc:title>
  <dc:creator>Wojciech Chojnowski (249477)</dc:creator>
  <cp:lastModifiedBy>Wojciech Chojnowski (249477)</cp:lastModifiedBy>
  <cp:revision>15</cp:revision>
  <dcterms:created xsi:type="dcterms:W3CDTF">2021-06-08T21:23:42Z</dcterms:created>
  <dcterms:modified xsi:type="dcterms:W3CDTF">2021-06-09T09:13:22Z</dcterms:modified>
</cp:coreProperties>
</file>