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C1D77-5E0A-41D2-983A-FEC43CC8C0BA}" type="datetimeFigureOut">
              <a:rPr lang="pl-PL" smtClean="0"/>
              <a:t>06.11.2022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8DEC-6A82-4C7C-9405-A1F4BD6FCD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512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8DEC-6A82-4C7C-9405-A1F4BD6FCD6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441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8B3B882-A09A-4819-B952-52ED9B5A8143}" type="datetimeFigureOut">
              <a:rPr lang="pl-PL" smtClean="0"/>
              <a:t>06.11.2022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31B1D8-02CF-4A18-9809-031C7A93E9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9630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B882-A09A-4819-B952-52ED9B5A8143}" type="datetimeFigureOut">
              <a:rPr lang="pl-PL" smtClean="0"/>
              <a:t>06.11.2022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B1D8-02CF-4A18-9809-031C7A93E9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6866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B882-A09A-4819-B952-52ED9B5A8143}" type="datetimeFigureOut">
              <a:rPr lang="pl-PL" smtClean="0"/>
              <a:t>06.11.2022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B1D8-02CF-4A18-9809-031C7A93E9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6842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B882-A09A-4819-B952-52ED9B5A8143}" type="datetimeFigureOut">
              <a:rPr lang="pl-PL" smtClean="0"/>
              <a:t>06.11.2022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B1D8-02CF-4A18-9809-031C7A93E993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254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B882-A09A-4819-B952-52ED9B5A8143}" type="datetimeFigureOut">
              <a:rPr lang="pl-PL" smtClean="0"/>
              <a:t>06.11.2022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B1D8-02CF-4A18-9809-031C7A93E9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0457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B882-A09A-4819-B952-52ED9B5A8143}" type="datetimeFigureOut">
              <a:rPr lang="pl-PL" smtClean="0"/>
              <a:t>06.11.2022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B1D8-02CF-4A18-9809-031C7A93E9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6391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B882-A09A-4819-B952-52ED9B5A8143}" type="datetimeFigureOut">
              <a:rPr lang="pl-PL" smtClean="0"/>
              <a:t>06.11.2022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B1D8-02CF-4A18-9809-031C7A93E9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9739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B882-A09A-4819-B952-52ED9B5A8143}" type="datetimeFigureOut">
              <a:rPr lang="pl-PL" smtClean="0"/>
              <a:t>06.11.2022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B1D8-02CF-4A18-9809-031C7A93E9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7410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B882-A09A-4819-B952-52ED9B5A8143}" type="datetimeFigureOut">
              <a:rPr lang="pl-PL" smtClean="0"/>
              <a:t>06.11.2022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B1D8-02CF-4A18-9809-031C7A93E9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503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B882-A09A-4819-B952-52ED9B5A8143}" type="datetimeFigureOut">
              <a:rPr lang="pl-PL" smtClean="0"/>
              <a:t>06.11.2022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B1D8-02CF-4A18-9809-031C7A93E9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406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B882-A09A-4819-B952-52ED9B5A8143}" type="datetimeFigureOut">
              <a:rPr lang="pl-PL" smtClean="0"/>
              <a:t>06.11.2022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B1D8-02CF-4A18-9809-031C7A93E9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157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B882-A09A-4819-B952-52ED9B5A8143}" type="datetimeFigureOut">
              <a:rPr lang="pl-PL" smtClean="0"/>
              <a:t>06.11.2022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B1D8-02CF-4A18-9809-031C7A93E9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1731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B882-A09A-4819-B952-52ED9B5A8143}" type="datetimeFigureOut">
              <a:rPr lang="pl-PL" smtClean="0"/>
              <a:t>06.11.2022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B1D8-02CF-4A18-9809-031C7A93E9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7056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B882-A09A-4819-B952-52ED9B5A8143}" type="datetimeFigureOut">
              <a:rPr lang="pl-PL" smtClean="0"/>
              <a:t>06.11.2022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B1D8-02CF-4A18-9809-031C7A93E9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542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B882-A09A-4819-B952-52ED9B5A8143}" type="datetimeFigureOut">
              <a:rPr lang="pl-PL" smtClean="0"/>
              <a:t>06.11.2022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B1D8-02CF-4A18-9809-031C7A93E9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8966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B882-A09A-4819-B952-52ED9B5A8143}" type="datetimeFigureOut">
              <a:rPr lang="pl-PL" smtClean="0"/>
              <a:t>06.11.2022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B1D8-02CF-4A18-9809-031C7A93E9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5724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B882-A09A-4819-B952-52ED9B5A8143}" type="datetimeFigureOut">
              <a:rPr lang="pl-PL" smtClean="0"/>
              <a:t>06.11.2022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B1D8-02CF-4A18-9809-031C7A93E9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0727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3B882-A09A-4819-B952-52ED9B5A8143}" type="datetimeFigureOut">
              <a:rPr lang="pl-PL" smtClean="0"/>
              <a:t>06.11.2022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B1D8-02CF-4A18-9809-031C7A93E9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5303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6EF4A8-CE04-4015-96A2-5EEA27FCA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323253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pl-PL" sz="6000" b="1" dirty="0"/>
              <a:t>Projekt c++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C67AEBC-76B3-43C1-A52E-74019E153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823" y="3878985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pl-PL" sz="2400" dirty="0"/>
              <a:t>Autor:</a:t>
            </a:r>
          </a:p>
          <a:p>
            <a:pPr algn="ctr"/>
            <a:r>
              <a:rPr lang="pl-PL" sz="2400" dirty="0" err="1"/>
              <a:t>KonraD</a:t>
            </a:r>
            <a:r>
              <a:rPr lang="pl-PL" sz="2400" dirty="0"/>
              <a:t> </a:t>
            </a:r>
            <a:r>
              <a:rPr lang="pl-PL" sz="2400" dirty="0" err="1"/>
              <a:t>fITUCH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77802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AD35AF-267F-4E84-A439-AD0AB64B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400" b="1" dirty="0" err="1"/>
              <a:t>tEMATYKA</a:t>
            </a:r>
            <a:endParaRPr lang="pl-PL" b="1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6730E57-A64A-40E4-B14F-DE5E24627A7A}"/>
              </a:ext>
            </a:extLst>
          </p:cNvPr>
          <p:cNvSpPr txBox="1"/>
          <p:nvPr/>
        </p:nvSpPr>
        <p:spPr>
          <a:xfrm>
            <a:off x="1536266" y="2385768"/>
            <a:ext cx="91162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W </a:t>
            </a:r>
            <a:r>
              <a:rPr lang="pl-PL" sz="2400" dirty="0"/>
              <a:t>ramach projektu stworzę program o nazwie </a:t>
            </a:r>
            <a:r>
              <a:rPr lang="pl-PL" sz="2400" b="1" dirty="0" err="1"/>
              <a:t>Studentkit</a:t>
            </a:r>
            <a:r>
              <a:rPr lang="pl-PL" b="1" dirty="0"/>
              <a:t>.</a:t>
            </a:r>
          </a:p>
          <a:p>
            <a:pPr algn="ctr"/>
            <a:endParaRPr lang="pl-PL" b="1" dirty="0"/>
          </a:p>
          <a:p>
            <a:pPr algn="ctr"/>
            <a:endParaRPr lang="pl-PL" b="1" dirty="0"/>
          </a:p>
          <a:p>
            <a:pPr algn="ctr"/>
            <a:endParaRPr lang="pl-PL" b="1" dirty="0"/>
          </a:p>
          <a:p>
            <a:pPr algn="ctr"/>
            <a:r>
              <a:rPr lang="pl-PL" sz="2400" dirty="0"/>
              <a:t>Będzie on zbiorem różnych funkcjonalności, które przydadzą się każdemu studentowi do segregowania notatek z zajęć, tworzenia „</a:t>
            </a:r>
            <a:r>
              <a:rPr lang="pl-PL" sz="2400" dirty="0" err="1"/>
              <a:t>przypominajek</a:t>
            </a:r>
            <a:r>
              <a:rPr lang="pl-PL" sz="2400" dirty="0"/>
              <a:t>” o zbliżających się kolokwiach, czy planowania czasu nauki.</a:t>
            </a:r>
          </a:p>
          <a:p>
            <a:endParaRPr lang="pl-PL" sz="2400" dirty="0"/>
          </a:p>
          <a:p>
            <a:endParaRPr lang="pl-PL" b="1" dirty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989858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199F6B-C03A-452A-9DCC-381325C3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b="1" dirty="0"/>
              <a:t>Wygląd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827D45C-8635-4ADC-BCA3-B071A2D8B73B}"/>
              </a:ext>
            </a:extLst>
          </p:cNvPr>
          <p:cNvSpPr txBox="1"/>
          <p:nvPr/>
        </p:nvSpPr>
        <p:spPr>
          <a:xfrm>
            <a:off x="1656339" y="2528490"/>
            <a:ext cx="88761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Chcę by aplikacja była </a:t>
            </a:r>
            <a:r>
              <a:rPr lang="pl-PL" sz="2400" b="1" dirty="0"/>
              <a:t>przejrzysta, schludna i przyjemna dla oka</a:t>
            </a:r>
            <a:r>
              <a:rPr lang="pl-PL" sz="2400" dirty="0"/>
              <a:t>.</a:t>
            </a:r>
          </a:p>
          <a:p>
            <a:pPr algn="ctr"/>
            <a:endParaRPr lang="pl-PL" sz="2400" dirty="0"/>
          </a:p>
          <a:p>
            <a:pPr algn="ctr"/>
            <a:endParaRPr lang="pl-PL" sz="2400" dirty="0"/>
          </a:p>
          <a:p>
            <a:pPr algn="ctr"/>
            <a:r>
              <a:rPr lang="pl-PL" sz="2400" dirty="0"/>
              <a:t>Kolorami przewodnimi będą kolory </a:t>
            </a:r>
            <a:r>
              <a:rPr lang="pl-PL" sz="2400" b="1" dirty="0"/>
              <a:t>pastelowe</a:t>
            </a:r>
            <a:r>
              <a:rPr lang="pl-PL" sz="2400" dirty="0"/>
              <a:t>,</a:t>
            </a:r>
            <a:r>
              <a:rPr lang="pl-PL" sz="2400" b="1" dirty="0"/>
              <a:t> </a:t>
            </a:r>
            <a:r>
              <a:rPr lang="pl-PL" sz="2400" dirty="0"/>
              <a:t>które są przejrzyste.</a:t>
            </a:r>
          </a:p>
          <a:p>
            <a:pPr algn="ctr"/>
            <a:endParaRPr lang="pl-PL" sz="2400" dirty="0"/>
          </a:p>
          <a:p>
            <a:pPr algn="ctr"/>
            <a:endParaRPr lang="pl-PL" sz="2400" dirty="0"/>
          </a:p>
          <a:p>
            <a:pPr algn="ctr"/>
            <a:r>
              <a:rPr lang="pl-PL" sz="2400" dirty="0"/>
              <a:t>Grafiki i logo planuję zrobić </a:t>
            </a:r>
            <a:r>
              <a:rPr lang="pl-PL" sz="2400" b="1" dirty="0"/>
              <a:t>ręcznie</a:t>
            </a:r>
            <a:r>
              <a:rPr lang="pl-P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6032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4FE55A-102F-432E-9DAC-328101B3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b="1" dirty="0"/>
              <a:t>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3EFF69-AD9C-4E6A-8965-24CC94CC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08105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800" b="1" dirty="0"/>
              <a:t>Język: </a:t>
            </a:r>
            <a:r>
              <a:rPr lang="pl-PL" sz="2800" dirty="0"/>
              <a:t>C++</a:t>
            </a:r>
          </a:p>
          <a:p>
            <a:pPr marL="0" indent="0" algn="ctr">
              <a:buNone/>
            </a:pPr>
            <a:r>
              <a:rPr lang="pl-PL" sz="2800" b="1" dirty="0"/>
              <a:t>Biblioteki: </a:t>
            </a:r>
            <a:r>
              <a:rPr lang="pl-PL" sz="2800" dirty="0"/>
              <a:t>QT  </a:t>
            </a:r>
          </a:p>
          <a:p>
            <a:pPr marL="0" indent="0" algn="ctr">
              <a:buNone/>
            </a:pPr>
            <a:r>
              <a:rPr lang="pl-PL" sz="2800" b="1" dirty="0"/>
              <a:t>Środowisko: </a:t>
            </a:r>
            <a:r>
              <a:rPr lang="pl-PL" sz="2800" dirty="0"/>
              <a:t>Visual Studio 2022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609228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548289-FB41-4982-9D11-7EB3AE37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97" y="495708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pl-PL" sz="4400" b="1" dirty="0"/>
              <a:t>Jakie funkcjonalności?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A0ED5A2-A36A-4867-B9BD-D6667AEB451D}"/>
              </a:ext>
            </a:extLst>
          </p:cNvPr>
          <p:cNvSpPr txBox="1"/>
          <p:nvPr/>
        </p:nvSpPr>
        <p:spPr>
          <a:xfrm>
            <a:off x="960581" y="1917978"/>
            <a:ext cx="95788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Aplikacja będzie zawierała takie funkcjonalności jak:</a:t>
            </a:r>
          </a:p>
          <a:p>
            <a:pPr algn="ctr"/>
            <a:endParaRPr lang="pl-PL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l-PL" sz="2400" b="1" dirty="0"/>
              <a:t>Tworzenie notatek</a:t>
            </a:r>
            <a:r>
              <a:rPr lang="pl-PL" sz="2400" dirty="0"/>
              <a:t>, bądź dołączanie zdjęć notatek, które będzie można segregować do danego przedmiotu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l-PL" sz="2400" b="1" dirty="0"/>
              <a:t>Kalendarz</a:t>
            </a:r>
            <a:r>
              <a:rPr lang="pl-PL" sz="2400" dirty="0"/>
              <a:t>, w którym użytkownik będzie mógł dodać „</a:t>
            </a:r>
            <a:r>
              <a:rPr lang="pl-PL" sz="2400" dirty="0" err="1"/>
              <a:t>przypominajkę</a:t>
            </a:r>
            <a:r>
              <a:rPr lang="pl-PL" sz="2400" dirty="0"/>
              <a:t>” o zaplanowanym kolokwium, bądź zaplanować czas nauki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l-PL" sz="2400" b="1" dirty="0"/>
              <a:t>Plan zajęć</a:t>
            </a:r>
            <a:r>
              <a:rPr lang="pl-PL" sz="2400" dirty="0"/>
              <a:t>, gdzie student może zapisać swój rozkład zajęć (nazwa przedmiotu, godziny zajęć, sala, wykładowca)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l-PL" sz="2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l-PL" sz="2400" dirty="0"/>
          </a:p>
          <a:p>
            <a:pPr algn="ctr"/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389625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7DB6F4-73CD-42B9-BE4B-346FA283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b="1" dirty="0"/>
              <a:t>Terminarz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6E91F1-CF6D-4EB3-8818-2E43AEAF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20432"/>
            <a:ext cx="9905999" cy="3541714"/>
          </a:xfrm>
        </p:spPr>
        <p:txBody>
          <a:bodyPr/>
          <a:lstStyle/>
          <a:p>
            <a:pPr algn="ctr"/>
            <a:r>
              <a:rPr lang="pl-PL" b="1" dirty="0"/>
              <a:t>Listopad</a:t>
            </a:r>
            <a:r>
              <a:rPr lang="pl-PL" dirty="0"/>
              <a:t> – szablon aplikacji, rozpoczęcie prac nad planem zajęć </a:t>
            </a:r>
            <a:endParaRPr lang="pl-PL" b="1" dirty="0"/>
          </a:p>
          <a:p>
            <a:pPr algn="ctr"/>
            <a:r>
              <a:rPr lang="pl-PL" b="1" dirty="0"/>
              <a:t>Grudzień</a:t>
            </a:r>
            <a:r>
              <a:rPr lang="pl-PL" dirty="0"/>
              <a:t> – dokończenie prac nad planem zajęć i wykonanie kalendarza ze wszystkimi funkcjami</a:t>
            </a:r>
            <a:endParaRPr lang="pl-PL" b="1" dirty="0"/>
          </a:p>
          <a:p>
            <a:pPr algn="ctr"/>
            <a:r>
              <a:rPr lang="pl-PL" b="1" dirty="0"/>
              <a:t>Styczeń </a:t>
            </a:r>
            <a:r>
              <a:rPr lang="pl-PL" dirty="0"/>
              <a:t>– edytor notatek, dokończenie projektu, poprawki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690118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E83BFF-0693-4494-8349-5847F7C9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9349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l-PL" sz="4800" b="1" dirty="0"/>
              <a:t>Dziękuję za uwagę! </a:t>
            </a:r>
            <a:r>
              <a:rPr lang="pl-PL" sz="4800" b="1" dirty="0">
                <a:sym typeface="Wingdings" panose="05000000000000000000" pitchFamily="2" charset="2"/>
              </a:rPr>
              <a:t></a:t>
            </a:r>
            <a:endParaRPr lang="pl-PL" sz="4800" b="1" dirty="0"/>
          </a:p>
        </p:txBody>
      </p:sp>
    </p:spTree>
    <p:extLst>
      <p:ext uri="{BB962C8B-B14F-4D97-AF65-F5344CB8AC3E}">
        <p14:creationId xmlns:p14="http://schemas.microsoft.com/office/powerpoint/2010/main" val="3582991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185</TotalTime>
  <Words>195</Words>
  <Application>Microsoft Office PowerPoint</Application>
  <PresentationFormat>Panoramiczny</PresentationFormat>
  <Paragraphs>35</Paragraphs>
  <Slides>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Obwód</vt:lpstr>
      <vt:lpstr>Projekt c++</vt:lpstr>
      <vt:lpstr>tEMATYKA</vt:lpstr>
      <vt:lpstr>Wygląd</vt:lpstr>
      <vt:lpstr>Technologie</vt:lpstr>
      <vt:lpstr>Jakie funkcjonalności?</vt:lpstr>
      <vt:lpstr>Terminarz</vt:lpstr>
      <vt:lpstr>Dziękuję za uwagę!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w języku Skryptowym</dc:title>
  <dc:creator>Konrad Fituch</dc:creator>
  <cp:lastModifiedBy>Konrad Fituch</cp:lastModifiedBy>
  <cp:revision>5</cp:revision>
  <dcterms:created xsi:type="dcterms:W3CDTF">2022-03-17T22:56:29Z</dcterms:created>
  <dcterms:modified xsi:type="dcterms:W3CDTF">2022-11-06T17:33:23Z</dcterms:modified>
</cp:coreProperties>
</file>