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4"/>
  </p:sldMasterIdLst>
  <p:notesMasterIdLst>
    <p:notesMasterId r:id="rId23"/>
  </p:notesMasterIdLst>
  <p:sldIdLst>
    <p:sldId id="256" r:id="rId5"/>
    <p:sldId id="257" r:id="rId6"/>
    <p:sldId id="284" r:id="rId7"/>
    <p:sldId id="291" r:id="rId8"/>
    <p:sldId id="281" r:id="rId9"/>
    <p:sldId id="292" r:id="rId10"/>
    <p:sldId id="278" r:id="rId11"/>
    <p:sldId id="280" r:id="rId12"/>
    <p:sldId id="279" r:id="rId13"/>
    <p:sldId id="282" r:id="rId14"/>
    <p:sldId id="290" r:id="rId15"/>
    <p:sldId id="283" r:id="rId16"/>
    <p:sldId id="287" r:id="rId17"/>
    <p:sldId id="286" r:id="rId18"/>
    <p:sldId id="288" r:id="rId19"/>
    <p:sldId id="289" r:id="rId20"/>
    <p:sldId id="28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Gałczyński" initials="KG" lastIdx="1" clrIdx="0">
    <p:extLst>
      <p:ext uri="{19B8F6BF-5375-455C-9EA6-DF929625EA0E}">
        <p15:presenceInfo xmlns:p15="http://schemas.microsoft.com/office/powerpoint/2012/main" userId="S::konrad.galczynski@relativity.com::51b13968-ecbd-4db3-b52c-b25881b9a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69598" autoAdjust="0"/>
  </p:normalViewPr>
  <p:slideViewPr>
    <p:cSldViewPr snapToGrid="0">
      <p:cViewPr varScale="1">
        <p:scale>
          <a:sx n="59" d="100"/>
          <a:sy n="59" d="100"/>
        </p:scale>
        <p:origin x="76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AA11-2BDA-41BC-A5A5-C7A250F96A07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A043E4C-5128-4A94-B842-576BC9F45DE5}">
      <dgm:prSet/>
      <dgm:spPr/>
      <dgm:t>
        <a:bodyPr/>
        <a:lstStyle/>
        <a:p>
          <a:r>
            <a:rPr lang="pl-PL" dirty="0" err="1"/>
            <a:t>Why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important</a:t>
          </a:r>
          <a:endParaRPr lang="en-US" dirty="0"/>
        </a:p>
      </dgm:t>
    </dgm:pt>
    <dgm:pt modelId="{B2BBE951-568B-4962-B760-AF13A29EAA89}" type="parTrans" cxnId="{3F851690-49B8-4B6B-8EE0-83D96EA9EA14}">
      <dgm:prSet/>
      <dgm:spPr/>
      <dgm:t>
        <a:bodyPr/>
        <a:lstStyle/>
        <a:p>
          <a:endParaRPr lang="en-US"/>
        </a:p>
      </dgm:t>
    </dgm:pt>
    <dgm:pt modelId="{1E578BA6-7A1D-454E-B89C-4D6431BC6A04}" type="sibTrans" cxnId="{3F851690-49B8-4B6B-8EE0-83D96EA9EA14}">
      <dgm:prSet/>
      <dgm:spPr/>
      <dgm:t>
        <a:bodyPr/>
        <a:lstStyle/>
        <a:p>
          <a:endParaRPr lang="en-US"/>
        </a:p>
      </dgm:t>
    </dgm:pt>
    <dgm:pt modelId="{8A63E69D-C3C6-40F0-A131-C585E4B61481}">
      <dgm:prSet/>
      <dgm:spPr/>
      <dgm:t>
        <a:bodyPr/>
        <a:lstStyle/>
        <a:p>
          <a:r>
            <a:rPr lang="pl-PL" dirty="0" err="1"/>
            <a:t>Differrent</a:t>
          </a:r>
          <a:r>
            <a:rPr lang="pl-PL" dirty="0"/>
            <a:t> </a:t>
          </a:r>
          <a:r>
            <a:rPr lang="pl-PL" dirty="0" err="1"/>
            <a:t>views</a:t>
          </a:r>
          <a:r>
            <a:rPr lang="pl-PL" dirty="0"/>
            <a:t> on </a:t>
          </a:r>
          <a:r>
            <a:rPr lang="pl-PL" dirty="0" err="1"/>
            <a:t>tests</a:t>
          </a:r>
          <a:endParaRPr lang="en-US" dirty="0"/>
        </a:p>
      </dgm:t>
    </dgm:pt>
    <dgm:pt modelId="{1AC8CED0-D2C5-4E12-8041-DDD419B68FC6}" type="parTrans" cxnId="{C7845B62-CBEB-4D34-982A-0D6E39C19F04}">
      <dgm:prSet/>
      <dgm:spPr/>
      <dgm:t>
        <a:bodyPr/>
        <a:lstStyle/>
        <a:p>
          <a:endParaRPr lang="en-US"/>
        </a:p>
      </dgm:t>
    </dgm:pt>
    <dgm:pt modelId="{810FF601-7C4E-47F2-8923-8CF080255558}" type="sibTrans" cxnId="{C7845B62-CBEB-4D34-982A-0D6E39C19F04}">
      <dgm:prSet/>
      <dgm:spPr/>
      <dgm:t>
        <a:bodyPr/>
        <a:lstStyle/>
        <a:p>
          <a:endParaRPr lang="en-US"/>
        </a:p>
      </dgm:t>
    </dgm:pt>
    <dgm:pt modelId="{443AD337-21D2-45FA-A5EE-94441A7D53D9}">
      <dgm:prSet/>
      <dgm:spPr/>
      <dgm:t>
        <a:bodyPr/>
        <a:lstStyle/>
        <a:p>
          <a:r>
            <a:rPr lang="pl-PL" dirty="0"/>
            <a:t>Interface-</a:t>
          </a:r>
          <a:r>
            <a:rPr lang="pl-PL" dirty="0" err="1"/>
            <a:t>based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and </a:t>
          </a:r>
          <a:r>
            <a:rPr lang="pl-PL" dirty="0" err="1"/>
            <a:t>testing</a:t>
          </a:r>
          <a:r>
            <a:rPr lang="pl-PL" dirty="0"/>
            <a:t> </a:t>
          </a:r>
          <a:endParaRPr lang="en-US" dirty="0"/>
        </a:p>
      </dgm:t>
    </dgm:pt>
    <dgm:pt modelId="{74804A30-4F24-4793-A4AA-61A00ECE091C}" type="parTrans" cxnId="{4199E818-930F-4BF3-90CD-227FE4E65DF5}">
      <dgm:prSet/>
      <dgm:spPr/>
      <dgm:t>
        <a:bodyPr/>
        <a:lstStyle/>
        <a:p>
          <a:endParaRPr lang="en-US"/>
        </a:p>
      </dgm:t>
    </dgm:pt>
    <dgm:pt modelId="{7D2E0245-16AB-49A9-99A1-C6904E97D539}" type="sibTrans" cxnId="{4199E818-930F-4BF3-90CD-227FE4E65DF5}">
      <dgm:prSet/>
      <dgm:spPr/>
      <dgm:t>
        <a:bodyPr/>
        <a:lstStyle/>
        <a:p>
          <a:endParaRPr lang="en-US"/>
        </a:p>
      </dgm:t>
    </dgm:pt>
    <dgm:pt modelId="{55D2F2E5-1EF8-4DC0-8F01-23C7AB31DF28}">
      <dgm:prSet/>
      <dgm:spPr/>
      <dgm:t>
        <a:bodyPr/>
        <a:lstStyle/>
        <a:p>
          <a:r>
            <a:rPr lang="pl-PL" dirty="0"/>
            <a:t>DTO-</a:t>
          </a:r>
          <a:r>
            <a:rPr lang="pl-PL" dirty="0" err="1"/>
            <a:t>based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and </a:t>
          </a:r>
          <a:r>
            <a:rPr lang="pl-PL" dirty="0" err="1"/>
            <a:t>testing</a:t>
          </a:r>
          <a:endParaRPr lang="en-US" dirty="0"/>
        </a:p>
      </dgm:t>
    </dgm:pt>
    <dgm:pt modelId="{6CE37031-C455-4AA9-9EEA-93F85C996F5A}" type="parTrans" cxnId="{B4DF1C44-D0A0-44E4-B2F3-1FCDAC027CF8}">
      <dgm:prSet/>
      <dgm:spPr/>
      <dgm:t>
        <a:bodyPr/>
        <a:lstStyle/>
        <a:p>
          <a:endParaRPr lang="en-US"/>
        </a:p>
      </dgm:t>
    </dgm:pt>
    <dgm:pt modelId="{C84523F8-4796-43BC-BA9C-92F7BF4AD67F}" type="sibTrans" cxnId="{B4DF1C44-D0A0-44E4-B2F3-1FCDAC027CF8}">
      <dgm:prSet/>
      <dgm:spPr/>
      <dgm:t>
        <a:bodyPr/>
        <a:lstStyle/>
        <a:p>
          <a:endParaRPr lang="en-US"/>
        </a:p>
      </dgm:t>
    </dgm:pt>
    <dgm:pt modelId="{1BEA2836-562F-4D2C-AD8D-9803C71A0FC3}">
      <dgm:prSet/>
      <dgm:spPr/>
      <dgm:t>
        <a:bodyPr/>
        <a:lstStyle/>
        <a:p>
          <a:r>
            <a:rPr lang="pl-PL" dirty="0" err="1"/>
            <a:t>OpenAPI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and </a:t>
          </a:r>
          <a:r>
            <a:rPr lang="pl-PL" dirty="0" err="1"/>
            <a:t>testing</a:t>
          </a:r>
          <a:endParaRPr lang="en-US" dirty="0"/>
        </a:p>
      </dgm:t>
    </dgm:pt>
    <dgm:pt modelId="{C44CE668-319B-4016-88FB-81CA489F0373}" type="parTrans" cxnId="{0824E506-1803-46C8-AD24-FCBCC09A47C4}">
      <dgm:prSet/>
      <dgm:spPr/>
      <dgm:t>
        <a:bodyPr/>
        <a:lstStyle/>
        <a:p>
          <a:endParaRPr lang="en-US"/>
        </a:p>
      </dgm:t>
    </dgm:pt>
    <dgm:pt modelId="{A9B10EBA-1643-4E98-9D31-F0351A802409}" type="sibTrans" cxnId="{0824E506-1803-46C8-AD24-FCBCC09A47C4}">
      <dgm:prSet/>
      <dgm:spPr/>
      <dgm:t>
        <a:bodyPr/>
        <a:lstStyle/>
        <a:p>
          <a:endParaRPr lang="en-US"/>
        </a:p>
      </dgm:t>
    </dgm:pt>
    <dgm:pt modelId="{BAF86DD5-4441-4649-A527-F5A271ED7207}">
      <dgm:prSet/>
      <dgm:spPr/>
      <dgm:t>
        <a:bodyPr/>
        <a:lstStyle/>
        <a:p>
          <a:r>
            <a:rPr lang="pl-PL" dirty="0"/>
            <a:t>Special service </a:t>
          </a:r>
          <a:r>
            <a:rPr lang="pl-PL" dirty="0" err="1"/>
            <a:t>dependency</a:t>
          </a:r>
          <a:r>
            <a:rPr lang="pl-PL" dirty="0"/>
            <a:t> </a:t>
          </a:r>
          <a:r>
            <a:rPr lang="pl-PL" dirty="0" err="1"/>
            <a:t>considerations</a:t>
          </a:r>
          <a:endParaRPr lang="en-US" dirty="0"/>
        </a:p>
      </dgm:t>
    </dgm:pt>
    <dgm:pt modelId="{24247150-21BE-435F-9952-4D2E1B3AD563}" type="parTrans" cxnId="{7C316D9D-6619-400C-99A9-60799172C6B8}">
      <dgm:prSet/>
      <dgm:spPr/>
      <dgm:t>
        <a:bodyPr/>
        <a:lstStyle/>
        <a:p>
          <a:endParaRPr lang="en-US"/>
        </a:p>
      </dgm:t>
    </dgm:pt>
    <dgm:pt modelId="{71CD1296-72E0-4E92-A7C3-C92E920AC60E}" type="sibTrans" cxnId="{7C316D9D-6619-400C-99A9-60799172C6B8}">
      <dgm:prSet/>
      <dgm:spPr/>
      <dgm:t>
        <a:bodyPr/>
        <a:lstStyle/>
        <a:p>
          <a:endParaRPr lang="en-US"/>
        </a:p>
      </dgm:t>
    </dgm:pt>
    <dgm:pt modelId="{1373AD0D-4D44-4008-9478-F9673084F9D9}">
      <dgm:prSet/>
      <dgm:spPr/>
      <dgm:t>
        <a:bodyPr/>
        <a:lstStyle/>
        <a:p>
          <a:r>
            <a:rPr lang="pl-PL" dirty="0"/>
            <a:t>Non-REST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endParaRPr lang="en-US" dirty="0"/>
        </a:p>
      </dgm:t>
    </dgm:pt>
    <dgm:pt modelId="{1FC28E7A-B6E5-44F1-B3E5-B019B05CA41B}" type="parTrans" cxnId="{A2323C74-6507-413E-86FD-30F75813255A}">
      <dgm:prSet/>
      <dgm:spPr/>
      <dgm:t>
        <a:bodyPr/>
        <a:lstStyle/>
        <a:p>
          <a:endParaRPr lang="en-US"/>
        </a:p>
      </dgm:t>
    </dgm:pt>
    <dgm:pt modelId="{BF5D41E6-6A90-4D2A-97E5-27AC261D4B73}" type="sibTrans" cxnId="{A2323C74-6507-413E-86FD-30F75813255A}">
      <dgm:prSet/>
      <dgm:spPr/>
      <dgm:t>
        <a:bodyPr/>
        <a:lstStyle/>
        <a:p>
          <a:endParaRPr lang="en-US"/>
        </a:p>
      </dgm:t>
    </dgm:pt>
    <dgm:pt modelId="{89828050-C15A-44D1-8038-6AD2B614E94A}">
      <dgm:prSet/>
      <dgm:spPr/>
      <dgm:t>
        <a:bodyPr/>
        <a:lstStyle/>
        <a:p>
          <a:r>
            <a:rPr lang="pl-PL" dirty="0" err="1"/>
            <a:t>Questions</a:t>
          </a:r>
          <a:endParaRPr lang="en-US" dirty="0"/>
        </a:p>
      </dgm:t>
    </dgm:pt>
    <dgm:pt modelId="{D7A6BF53-8E6A-439E-99F4-284E9A9E10C4}" type="parTrans" cxnId="{662A6F21-E1AC-4B48-B13A-2E0E1B9AA290}">
      <dgm:prSet/>
      <dgm:spPr/>
      <dgm:t>
        <a:bodyPr/>
        <a:lstStyle/>
        <a:p>
          <a:endParaRPr lang="en-US"/>
        </a:p>
      </dgm:t>
    </dgm:pt>
    <dgm:pt modelId="{DD72FBE6-A2B8-478C-B168-FE963A90CEB5}" type="sibTrans" cxnId="{662A6F21-E1AC-4B48-B13A-2E0E1B9AA290}">
      <dgm:prSet/>
      <dgm:spPr/>
      <dgm:t>
        <a:bodyPr/>
        <a:lstStyle/>
        <a:p>
          <a:endParaRPr lang="en-US"/>
        </a:p>
      </dgm:t>
    </dgm:pt>
    <dgm:pt modelId="{BC8A8586-C522-4DFD-B76D-AD66DBD9381B}" type="pres">
      <dgm:prSet presAssocID="{A293AA11-2BDA-41BC-A5A5-C7A250F96A07}" presName="vert0" presStyleCnt="0">
        <dgm:presLayoutVars>
          <dgm:dir/>
          <dgm:animOne val="branch"/>
          <dgm:animLvl val="lvl"/>
        </dgm:presLayoutVars>
      </dgm:prSet>
      <dgm:spPr/>
    </dgm:pt>
    <dgm:pt modelId="{7CA89772-E760-44B9-9320-B4E1B5CC0A8D}" type="pres">
      <dgm:prSet presAssocID="{CA043E4C-5128-4A94-B842-576BC9F45DE5}" presName="thickLine" presStyleLbl="alignNode1" presStyleIdx="0" presStyleCnt="8"/>
      <dgm:spPr/>
    </dgm:pt>
    <dgm:pt modelId="{1E132022-35CC-4454-B9ED-81CC25E1F183}" type="pres">
      <dgm:prSet presAssocID="{CA043E4C-5128-4A94-B842-576BC9F45DE5}" presName="horz1" presStyleCnt="0"/>
      <dgm:spPr/>
    </dgm:pt>
    <dgm:pt modelId="{803DFEEC-B050-4A83-9EDE-8DDBD5AF2944}" type="pres">
      <dgm:prSet presAssocID="{CA043E4C-5128-4A94-B842-576BC9F45DE5}" presName="tx1" presStyleLbl="revTx" presStyleIdx="0" presStyleCnt="8"/>
      <dgm:spPr/>
    </dgm:pt>
    <dgm:pt modelId="{5EDAA324-34D7-4794-A6A7-FD9C59FF7E31}" type="pres">
      <dgm:prSet presAssocID="{CA043E4C-5128-4A94-B842-576BC9F45DE5}" presName="vert1" presStyleCnt="0"/>
      <dgm:spPr/>
    </dgm:pt>
    <dgm:pt modelId="{A6ACE0CA-D592-436D-A2EB-2C834813328D}" type="pres">
      <dgm:prSet presAssocID="{8A63E69D-C3C6-40F0-A131-C585E4B61481}" presName="thickLine" presStyleLbl="alignNode1" presStyleIdx="1" presStyleCnt="8"/>
      <dgm:spPr/>
    </dgm:pt>
    <dgm:pt modelId="{D6F988B2-76D4-4271-B674-6EF1F4682AD8}" type="pres">
      <dgm:prSet presAssocID="{8A63E69D-C3C6-40F0-A131-C585E4B61481}" presName="horz1" presStyleCnt="0"/>
      <dgm:spPr/>
    </dgm:pt>
    <dgm:pt modelId="{82BA063E-7CEF-419F-AFF1-F9A8FDA85C82}" type="pres">
      <dgm:prSet presAssocID="{8A63E69D-C3C6-40F0-A131-C585E4B61481}" presName="tx1" presStyleLbl="revTx" presStyleIdx="1" presStyleCnt="8"/>
      <dgm:spPr/>
    </dgm:pt>
    <dgm:pt modelId="{FA58D983-720A-483C-96FD-A2058A5068EC}" type="pres">
      <dgm:prSet presAssocID="{8A63E69D-C3C6-40F0-A131-C585E4B61481}" presName="vert1" presStyleCnt="0"/>
      <dgm:spPr/>
    </dgm:pt>
    <dgm:pt modelId="{2C8382F4-2D66-47A3-994B-D3FAF9814337}" type="pres">
      <dgm:prSet presAssocID="{443AD337-21D2-45FA-A5EE-94441A7D53D9}" presName="thickLine" presStyleLbl="alignNode1" presStyleIdx="2" presStyleCnt="8"/>
      <dgm:spPr/>
    </dgm:pt>
    <dgm:pt modelId="{9816B161-C9BC-4CA4-8D07-D64E5A0A0DD8}" type="pres">
      <dgm:prSet presAssocID="{443AD337-21D2-45FA-A5EE-94441A7D53D9}" presName="horz1" presStyleCnt="0"/>
      <dgm:spPr/>
    </dgm:pt>
    <dgm:pt modelId="{7DA7CBEB-FE7A-42BF-98EE-7C2901C0392F}" type="pres">
      <dgm:prSet presAssocID="{443AD337-21D2-45FA-A5EE-94441A7D53D9}" presName="tx1" presStyleLbl="revTx" presStyleIdx="2" presStyleCnt="8"/>
      <dgm:spPr/>
    </dgm:pt>
    <dgm:pt modelId="{9A0AFC91-3497-4794-8D73-C8F033FB985F}" type="pres">
      <dgm:prSet presAssocID="{443AD337-21D2-45FA-A5EE-94441A7D53D9}" presName="vert1" presStyleCnt="0"/>
      <dgm:spPr/>
    </dgm:pt>
    <dgm:pt modelId="{8F9BFD17-F2CA-409E-AB27-BEB826AE6E92}" type="pres">
      <dgm:prSet presAssocID="{55D2F2E5-1EF8-4DC0-8F01-23C7AB31DF28}" presName="thickLine" presStyleLbl="alignNode1" presStyleIdx="3" presStyleCnt="8"/>
      <dgm:spPr/>
    </dgm:pt>
    <dgm:pt modelId="{E26261E6-8C25-40A3-8643-67772E29A6B6}" type="pres">
      <dgm:prSet presAssocID="{55D2F2E5-1EF8-4DC0-8F01-23C7AB31DF28}" presName="horz1" presStyleCnt="0"/>
      <dgm:spPr/>
    </dgm:pt>
    <dgm:pt modelId="{6CDFEA12-501B-47D1-A238-E16641500848}" type="pres">
      <dgm:prSet presAssocID="{55D2F2E5-1EF8-4DC0-8F01-23C7AB31DF28}" presName="tx1" presStyleLbl="revTx" presStyleIdx="3" presStyleCnt="8"/>
      <dgm:spPr/>
    </dgm:pt>
    <dgm:pt modelId="{FA37E2C4-6CEA-490F-8D77-13E7E3472BAC}" type="pres">
      <dgm:prSet presAssocID="{55D2F2E5-1EF8-4DC0-8F01-23C7AB31DF28}" presName="vert1" presStyleCnt="0"/>
      <dgm:spPr/>
    </dgm:pt>
    <dgm:pt modelId="{9F587D63-3FA5-4DBA-9358-6E8280B0A899}" type="pres">
      <dgm:prSet presAssocID="{1BEA2836-562F-4D2C-AD8D-9803C71A0FC3}" presName="thickLine" presStyleLbl="alignNode1" presStyleIdx="4" presStyleCnt="8"/>
      <dgm:spPr/>
    </dgm:pt>
    <dgm:pt modelId="{5DA6EB40-44FE-46BB-9866-B25D39547200}" type="pres">
      <dgm:prSet presAssocID="{1BEA2836-562F-4D2C-AD8D-9803C71A0FC3}" presName="horz1" presStyleCnt="0"/>
      <dgm:spPr/>
    </dgm:pt>
    <dgm:pt modelId="{7D4D26FA-0AA0-40FB-8AD5-BE3961E89C2F}" type="pres">
      <dgm:prSet presAssocID="{1BEA2836-562F-4D2C-AD8D-9803C71A0FC3}" presName="tx1" presStyleLbl="revTx" presStyleIdx="4" presStyleCnt="8"/>
      <dgm:spPr/>
    </dgm:pt>
    <dgm:pt modelId="{C924D7D7-C080-4382-81EE-6C472126E715}" type="pres">
      <dgm:prSet presAssocID="{1BEA2836-562F-4D2C-AD8D-9803C71A0FC3}" presName="vert1" presStyleCnt="0"/>
      <dgm:spPr/>
    </dgm:pt>
    <dgm:pt modelId="{9DABA41B-051B-44E8-B5B7-6BB556C2463F}" type="pres">
      <dgm:prSet presAssocID="{BAF86DD5-4441-4649-A527-F5A271ED7207}" presName="thickLine" presStyleLbl="alignNode1" presStyleIdx="5" presStyleCnt="8"/>
      <dgm:spPr/>
    </dgm:pt>
    <dgm:pt modelId="{8C95D378-F3A2-4BB4-98D9-0002FBCD22A4}" type="pres">
      <dgm:prSet presAssocID="{BAF86DD5-4441-4649-A527-F5A271ED7207}" presName="horz1" presStyleCnt="0"/>
      <dgm:spPr/>
    </dgm:pt>
    <dgm:pt modelId="{3EDE19F7-785B-46C9-867B-20365497F041}" type="pres">
      <dgm:prSet presAssocID="{BAF86DD5-4441-4649-A527-F5A271ED7207}" presName="tx1" presStyleLbl="revTx" presStyleIdx="5" presStyleCnt="8"/>
      <dgm:spPr/>
    </dgm:pt>
    <dgm:pt modelId="{640D77B9-8250-4095-BCCF-CBE174348BF9}" type="pres">
      <dgm:prSet presAssocID="{BAF86DD5-4441-4649-A527-F5A271ED7207}" presName="vert1" presStyleCnt="0"/>
      <dgm:spPr/>
    </dgm:pt>
    <dgm:pt modelId="{B75637E6-9869-47DC-8A6F-4C125967AF15}" type="pres">
      <dgm:prSet presAssocID="{1373AD0D-4D44-4008-9478-F9673084F9D9}" presName="thickLine" presStyleLbl="alignNode1" presStyleIdx="6" presStyleCnt="8"/>
      <dgm:spPr/>
    </dgm:pt>
    <dgm:pt modelId="{0F3D1175-2464-4AC5-87FB-A002E4F0E012}" type="pres">
      <dgm:prSet presAssocID="{1373AD0D-4D44-4008-9478-F9673084F9D9}" presName="horz1" presStyleCnt="0"/>
      <dgm:spPr/>
    </dgm:pt>
    <dgm:pt modelId="{9BCB3BE5-8B53-4F87-9641-BEA6D100A0C0}" type="pres">
      <dgm:prSet presAssocID="{1373AD0D-4D44-4008-9478-F9673084F9D9}" presName="tx1" presStyleLbl="revTx" presStyleIdx="6" presStyleCnt="8"/>
      <dgm:spPr/>
    </dgm:pt>
    <dgm:pt modelId="{7D6F5F32-4AAF-4B8E-B4DA-9C22D789A0DF}" type="pres">
      <dgm:prSet presAssocID="{1373AD0D-4D44-4008-9478-F9673084F9D9}" presName="vert1" presStyleCnt="0"/>
      <dgm:spPr/>
    </dgm:pt>
    <dgm:pt modelId="{92C3B48E-1071-4772-B1F6-8414AE145A1C}" type="pres">
      <dgm:prSet presAssocID="{89828050-C15A-44D1-8038-6AD2B614E94A}" presName="thickLine" presStyleLbl="alignNode1" presStyleIdx="7" presStyleCnt="8"/>
      <dgm:spPr/>
    </dgm:pt>
    <dgm:pt modelId="{A6B2601D-D24B-40B5-B040-36D37AFE56DA}" type="pres">
      <dgm:prSet presAssocID="{89828050-C15A-44D1-8038-6AD2B614E94A}" presName="horz1" presStyleCnt="0"/>
      <dgm:spPr/>
    </dgm:pt>
    <dgm:pt modelId="{03AB9369-BB9C-4D58-96F0-F7EF9250FF4B}" type="pres">
      <dgm:prSet presAssocID="{89828050-C15A-44D1-8038-6AD2B614E94A}" presName="tx1" presStyleLbl="revTx" presStyleIdx="7" presStyleCnt="8"/>
      <dgm:spPr/>
    </dgm:pt>
    <dgm:pt modelId="{81324EA6-D5E0-4AB2-9AEF-2311340583D7}" type="pres">
      <dgm:prSet presAssocID="{89828050-C15A-44D1-8038-6AD2B614E94A}" presName="vert1" presStyleCnt="0"/>
      <dgm:spPr/>
    </dgm:pt>
  </dgm:ptLst>
  <dgm:cxnLst>
    <dgm:cxn modelId="{0824E506-1803-46C8-AD24-FCBCC09A47C4}" srcId="{A293AA11-2BDA-41BC-A5A5-C7A250F96A07}" destId="{1BEA2836-562F-4D2C-AD8D-9803C71A0FC3}" srcOrd="4" destOrd="0" parTransId="{C44CE668-319B-4016-88FB-81CA489F0373}" sibTransId="{A9B10EBA-1643-4E98-9D31-F0351A802409}"/>
    <dgm:cxn modelId="{C3801A12-7330-4D30-B607-F104EE216B9E}" type="presOf" srcId="{A293AA11-2BDA-41BC-A5A5-C7A250F96A07}" destId="{BC8A8586-C522-4DFD-B76D-AD66DBD9381B}" srcOrd="0" destOrd="0" presId="urn:microsoft.com/office/officeart/2008/layout/LinedList"/>
    <dgm:cxn modelId="{4199E818-930F-4BF3-90CD-227FE4E65DF5}" srcId="{A293AA11-2BDA-41BC-A5A5-C7A250F96A07}" destId="{443AD337-21D2-45FA-A5EE-94441A7D53D9}" srcOrd="2" destOrd="0" parTransId="{74804A30-4F24-4793-A4AA-61A00ECE091C}" sibTransId="{7D2E0245-16AB-49A9-99A1-C6904E97D539}"/>
    <dgm:cxn modelId="{662A6F21-E1AC-4B48-B13A-2E0E1B9AA290}" srcId="{A293AA11-2BDA-41BC-A5A5-C7A250F96A07}" destId="{89828050-C15A-44D1-8038-6AD2B614E94A}" srcOrd="7" destOrd="0" parTransId="{D7A6BF53-8E6A-439E-99F4-284E9A9E10C4}" sibTransId="{DD72FBE6-A2B8-478C-B168-FE963A90CEB5}"/>
    <dgm:cxn modelId="{9DCB6F21-607F-43EA-B002-9BE1336FADDE}" type="presOf" srcId="{55D2F2E5-1EF8-4DC0-8F01-23C7AB31DF28}" destId="{6CDFEA12-501B-47D1-A238-E16641500848}" srcOrd="0" destOrd="0" presId="urn:microsoft.com/office/officeart/2008/layout/LinedList"/>
    <dgm:cxn modelId="{6F2C133C-393F-40E6-94FF-FB7BB9EF3143}" type="presOf" srcId="{1BEA2836-562F-4D2C-AD8D-9803C71A0FC3}" destId="{7D4D26FA-0AA0-40FB-8AD5-BE3961E89C2F}" srcOrd="0" destOrd="0" presId="urn:microsoft.com/office/officeart/2008/layout/LinedList"/>
    <dgm:cxn modelId="{C7845B62-CBEB-4D34-982A-0D6E39C19F04}" srcId="{A293AA11-2BDA-41BC-A5A5-C7A250F96A07}" destId="{8A63E69D-C3C6-40F0-A131-C585E4B61481}" srcOrd="1" destOrd="0" parTransId="{1AC8CED0-D2C5-4E12-8041-DDD419B68FC6}" sibTransId="{810FF601-7C4E-47F2-8923-8CF080255558}"/>
    <dgm:cxn modelId="{B4DF1C44-D0A0-44E4-B2F3-1FCDAC027CF8}" srcId="{A293AA11-2BDA-41BC-A5A5-C7A250F96A07}" destId="{55D2F2E5-1EF8-4DC0-8F01-23C7AB31DF28}" srcOrd="3" destOrd="0" parTransId="{6CE37031-C455-4AA9-9EEA-93F85C996F5A}" sibTransId="{C84523F8-4796-43BC-BA9C-92F7BF4AD67F}"/>
    <dgm:cxn modelId="{A2323C74-6507-413E-86FD-30F75813255A}" srcId="{A293AA11-2BDA-41BC-A5A5-C7A250F96A07}" destId="{1373AD0D-4D44-4008-9478-F9673084F9D9}" srcOrd="6" destOrd="0" parTransId="{1FC28E7A-B6E5-44F1-B3E5-B019B05CA41B}" sibTransId="{BF5D41E6-6A90-4D2A-97E5-27AC261D4B73}"/>
    <dgm:cxn modelId="{7E214E88-3CDE-4330-8355-EF4DAB9F8320}" type="presOf" srcId="{89828050-C15A-44D1-8038-6AD2B614E94A}" destId="{03AB9369-BB9C-4D58-96F0-F7EF9250FF4B}" srcOrd="0" destOrd="0" presId="urn:microsoft.com/office/officeart/2008/layout/LinedList"/>
    <dgm:cxn modelId="{3F851690-49B8-4B6B-8EE0-83D96EA9EA14}" srcId="{A293AA11-2BDA-41BC-A5A5-C7A250F96A07}" destId="{CA043E4C-5128-4A94-B842-576BC9F45DE5}" srcOrd="0" destOrd="0" parTransId="{B2BBE951-568B-4962-B760-AF13A29EAA89}" sibTransId="{1E578BA6-7A1D-454E-B89C-4D6431BC6A04}"/>
    <dgm:cxn modelId="{7C316D9D-6619-400C-99A9-60799172C6B8}" srcId="{A293AA11-2BDA-41BC-A5A5-C7A250F96A07}" destId="{BAF86DD5-4441-4649-A527-F5A271ED7207}" srcOrd="5" destOrd="0" parTransId="{24247150-21BE-435F-9952-4D2E1B3AD563}" sibTransId="{71CD1296-72E0-4E92-A7C3-C92E920AC60E}"/>
    <dgm:cxn modelId="{6974D8A7-CA22-4CB5-8DF0-D822B7D106B1}" type="presOf" srcId="{BAF86DD5-4441-4649-A527-F5A271ED7207}" destId="{3EDE19F7-785B-46C9-867B-20365497F041}" srcOrd="0" destOrd="0" presId="urn:microsoft.com/office/officeart/2008/layout/LinedList"/>
    <dgm:cxn modelId="{9A45DFBE-0136-4803-A697-AB3F7DD094D6}" type="presOf" srcId="{443AD337-21D2-45FA-A5EE-94441A7D53D9}" destId="{7DA7CBEB-FE7A-42BF-98EE-7C2901C0392F}" srcOrd="0" destOrd="0" presId="urn:microsoft.com/office/officeart/2008/layout/LinedList"/>
    <dgm:cxn modelId="{AD8568C1-3B78-45F5-97F0-443B6CE0364B}" type="presOf" srcId="{8A63E69D-C3C6-40F0-A131-C585E4B61481}" destId="{82BA063E-7CEF-419F-AFF1-F9A8FDA85C82}" srcOrd="0" destOrd="0" presId="urn:microsoft.com/office/officeart/2008/layout/LinedList"/>
    <dgm:cxn modelId="{B1A4FDE4-1601-41D0-A88D-04D1C548945C}" type="presOf" srcId="{1373AD0D-4D44-4008-9478-F9673084F9D9}" destId="{9BCB3BE5-8B53-4F87-9641-BEA6D100A0C0}" srcOrd="0" destOrd="0" presId="urn:microsoft.com/office/officeart/2008/layout/LinedList"/>
    <dgm:cxn modelId="{F4CFE5FD-8AE0-4779-9AAA-01B6F28DF203}" type="presOf" srcId="{CA043E4C-5128-4A94-B842-576BC9F45DE5}" destId="{803DFEEC-B050-4A83-9EDE-8DDBD5AF2944}" srcOrd="0" destOrd="0" presId="urn:microsoft.com/office/officeart/2008/layout/LinedList"/>
    <dgm:cxn modelId="{401D2E23-C7A1-405F-AA06-DDA530970192}" type="presParOf" srcId="{BC8A8586-C522-4DFD-B76D-AD66DBD9381B}" destId="{7CA89772-E760-44B9-9320-B4E1B5CC0A8D}" srcOrd="0" destOrd="0" presId="urn:microsoft.com/office/officeart/2008/layout/LinedList"/>
    <dgm:cxn modelId="{65FF9E0E-2BDF-4E7A-816A-E5442456DAE3}" type="presParOf" srcId="{BC8A8586-C522-4DFD-B76D-AD66DBD9381B}" destId="{1E132022-35CC-4454-B9ED-81CC25E1F183}" srcOrd="1" destOrd="0" presId="urn:microsoft.com/office/officeart/2008/layout/LinedList"/>
    <dgm:cxn modelId="{B1E142F0-B793-4783-82A9-462471AB0968}" type="presParOf" srcId="{1E132022-35CC-4454-B9ED-81CC25E1F183}" destId="{803DFEEC-B050-4A83-9EDE-8DDBD5AF2944}" srcOrd="0" destOrd="0" presId="urn:microsoft.com/office/officeart/2008/layout/LinedList"/>
    <dgm:cxn modelId="{A19F7586-895F-49FD-8236-3A2554C87811}" type="presParOf" srcId="{1E132022-35CC-4454-B9ED-81CC25E1F183}" destId="{5EDAA324-34D7-4794-A6A7-FD9C59FF7E31}" srcOrd="1" destOrd="0" presId="urn:microsoft.com/office/officeart/2008/layout/LinedList"/>
    <dgm:cxn modelId="{D4A9DCC5-3F7B-4D51-BF08-EBCFF0FADC0A}" type="presParOf" srcId="{BC8A8586-C522-4DFD-B76D-AD66DBD9381B}" destId="{A6ACE0CA-D592-436D-A2EB-2C834813328D}" srcOrd="2" destOrd="0" presId="urn:microsoft.com/office/officeart/2008/layout/LinedList"/>
    <dgm:cxn modelId="{2FBBAEFC-1DEA-4EC9-88D5-DFB2B347E90C}" type="presParOf" srcId="{BC8A8586-C522-4DFD-B76D-AD66DBD9381B}" destId="{D6F988B2-76D4-4271-B674-6EF1F4682AD8}" srcOrd="3" destOrd="0" presId="urn:microsoft.com/office/officeart/2008/layout/LinedList"/>
    <dgm:cxn modelId="{FBA9069F-138C-4655-B159-40D2EF9E8CBF}" type="presParOf" srcId="{D6F988B2-76D4-4271-B674-6EF1F4682AD8}" destId="{82BA063E-7CEF-419F-AFF1-F9A8FDA85C82}" srcOrd="0" destOrd="0" presId="urn:microsoft.com/office/officeart/2008/layout/LinedList"/>
    <dgm:cxn modelId="{31C28076-6EE9-4F5F-89AC-4D817FC66F25}" type="presParOf" srcId="{D6F988B2-76D4-4271-B674-6EF1F4682AD8}" destId="{FA58D983-720A-483C-96FD-A2058A5068EC}" srcOrd="1" destOrd="0" presId="urn:microsoft.com/office/officeart/2008/layout/LinedList"/>
    <dgm:cxn modelId="{CE7297B8-8A4D-49D7-B65E-31468B673A98}" type="presParOf" srcId="{BC8A8586-C522-4DFD-B76D-AD66DBD9381B}" destId="{2C8382F4-2D66-47A3-994B-D3FAF9814337}" srcOrd="4" destOrd="0" presId="urn:microsoft.com/office/officeart/2008/layout/LinedList"/>
    <dgm:cxn modelId="{3655C396-58BA-49DD-9311-7304DA06691F}" type="presParOf" srcId="{BC8A8586-C522-4DFD-B76D-AD66DBD9381B}" destId="{9816B161-C9BC-4CA4-8D07-D64E5A0A0DD8}" srcOrd="5" destOrd="0" presId="urn:microsoft.com/office/officeart/2008/layout/LinedList"/>
    <dgm:cxn modelId="{0CAB4C22-2DD7-4645-A730-A265A49CDBF8}" type="presParOf" srcId="{9816B161-C9BC-4CA4-8D07-D64E5A0A0DD8}" destId="{7DA7CBEB-FE7A-42BF-98EE-7C2901C0392F}" srcOrd="0" destOrd="0" presId="urn:microsoft.com/office/officeart/2008/layout/LinedList"/>
    <dgm:cxn modelId="{CAEFD251-90A8-4124-8E79-2E6B97985BD2}" type="presParOf" srcId="{9816B161-C9BC-4CA4-8D07-D64E5A0A0DD8}" destId="{9A0AFC91-3497-4794-8D73-C8F033FB985F}" srcOrd="1" destOrd="0" presId="urn:microsoft.com/office/officeart/2008/layout/LinedList"/>
    <dgm:cxn modelId="{7174CAD4-515D-4632-A97B-0577BC118257}" type="presParOf" srcId="{BC8A8586-C522-4DFD-B76D-AD66DBD9381B}" destId="{8F9BFD17-F2CA-409E-AB27-BEB826AE6E92}" srcOrd="6" destOrd="0" presId="urn:microsoft.com/office/officeart/2008/layout/LinedList"/>
    <dgm:cxn modelId="{3427CF6B-17E0-4428-A8AA-1C30AAB7485B}" type="presParOf" srcId="{BC8A8586-C522-4DFD-B76D-AD66DBD9381B}" destId="{E26261E6-8C25-40A3-8643-67772E29A6B6}" srcOrd="7" destOrd="0" presId="urn:microsoft.com/office/officeart/2008/layout/LinedList"/>
    <dgm:cxn modelId="{16F318BC-1C88-4032-8EAD-DF98EA78388B}" type="presParOf" srcId="{E26261E6-8C25-40A3-8643-67772E29A6B6}" destId="{6CDFEA12-501B-47D1-A238-E16641500848}" srcOrd="0" destOrd="0" presId="urn:microsoft.com/office/officeart/2008/layout/LinedList"/>
    <dgm:cxn modelId="{CBEA64BB-CD08-410C-827E-30D0F638111B}" type="presParOf" srcId="{E26261E6-8C25-40A3-8643-67772E29A6B6}" destId="{FA37E2C4-6CEA-490F-8D77-13E7E3472BAC}" srcOrd="1" destOrd="0" presId="urn:microsoft.com/office/officeart/2008/layout/LinedList"/>
    <dgm:cxn modelId="{756F46B6-C46E-4904-BFD2-577E5436D8AF}" type="presParOf" srcId="{BC8A8586-C522-4DFD-B76D-AD66DBD9381B}" destId="{9F587D63-3FA5-4DBA-9358-6E8280B0A899}" srcOrd="8" destOrd="0" presId="urn:microsoft.com/office/officeart/2008/layout/LinedList"/>
    <dgm:cxn modelId="{97C253F1-8A34-46D1-881A-39B59F726562}" type="presParOf" srcId="{BC8A8586-C522-4DFD-B76D-AD66DBD9381B}" destId="{5DA6EB40-44FE-46BB-9866-B25D39547200}" srcOrd="9" destOrd="0" presId="urn:microsoft.com/office/officeart/2008/layout/LinedList"/>
    <dgm:cxn modelId="{F6801FCD-12F9-4FFC-B6B9-FE5F20A91835}" type="presParOf" srcId="{5DA6EB40-44FE-46BB-9866-B25D39547200}" destId="{7D4D26FA-0AA0-40FB-8AD5-BE3961E89C2F}" srcOrd="0" destOrd="0" presId="urn:microsoft.com/office/officeart/2008/layout/LinedList"/>
    <dgm:cxn modelId="{C5F3C024-45AA-4E32-93CA-1333F07C8796}" type="presParOf" srcId="{5DA6EB40-44FE-46BB-9866-B25D39547200}" destId="{C924D7D7-C080-4382-81EE-6C472126E715}" srcOrd="1" destOrd="0" presId="urn:microsoft.com/office/officeart/2008/layout/LinedList"/>
    <dgm:cxn modelId="{9BD58422-6E25-4F0E-A439-61DE16D6AD9A}" type="presParOf" srcId="{BC8A8586-C522-4DFD-B76D-AD66DBD9381B}" destId="{9DABA41B-051B-44E8-B5B7-6BB556C2463F}" srcOrd="10" destOrd="0" presId="urn:microsoft.com/office/officeart/2008/layout/LinedList"/>
    <dgm:cxn modelId="{DFB94C47-337A-4859-90DE-2725B3F66D17}" type="presParOf" srcId="{BC8A8586-C522-4DFD-B76D-AD66DBD9381B}" destId="{8C95D378-F3A2-4BB4-98D9-0002FBCD22A4}" srcOrd="11" destOrd="0" presId="urn:microsoft.com/office/officeart/2008/layout/LinedList"/>
    <dgm:cxn modelId="{8FBDC0C8-4EAD-47B7-8FA4-88AA0BC4ACA1}" type="presParOf" srcId="{8C95D378-F3A2-4BB4-98D9-0002FBCD22A4}" destId="{3EDE19F7-785B-46C9-867B-20365497F041}" srcOrd="0" destOrd="0" presId="urn:microsoft.com/office/officeart/2008/layout/LinedList"/>
    <dgm:cxn modelId="{C21C534A-4E83-45B0-AB7D-A7CA35EBB5B7}" type="presParOf" srcId="{8C95D378-F3A2-4BB4-98D9-0002FBCD22A4}" destId="{640D77B9-8250-4095-BCCF-CBE174348BF9}" srcOrd="1" destOrd="0" presId="urn:microsoft.com/office/officeart/2008/layout/LinedList"/>
    <dgm:cxn modelId="{0823514E-68A9-4B2A-A8FF-3397571C6515}" type="presParOf" srcId="{BC8A8586-C522-4DFD-B76D-AD66DBD9381B}" destId="{B75637E6-9869-47DC-8A6F-4C125967AF15}" srcOrd="12" destOrd="0" presId="urn:microsoft.com/office/officeart/2008/layout/LinedList"/>
    <dgm:cxn modelId="{A7636BFE-D24B-4F62-BC98-8C69C26D1C46}" type="presParOf" srcId="{BC8A8586-C522-4DFD-B76D-AD66DBD9381B}" destId="{0F3D1175-2464-4AC5-87FB-A002E4F0E012}" srcOrd="13" destOrd="0" presId="urn:microsoft.com/office/officeart/2008/layout/LinedList"/>
    <dgm:cxn modelId="{7EC756E6-1A74-4FAC-BB86-F4AE66E1D4AD}" type="presParOf" srcId="{0F3D1175-2464-4AC5-87FB-A002E4F0E012}" destId="{9BCB3BE5-8B53-4F87-9641-BEA6D100A0C0}" srcOrd="0" destOrd="0" presId="urn:microsoft.com/office/officeart/2008/layout/LinedList"/>
    <dgm:cxn modelId="{386B6D7B-87E2-4E7A-89DF-916511E633B7}" type="presParOf" srcId="{0F3D1175-2464-4AC5-87FB-A002E4F0E012}" destId="{7D6F5F32-4AAF-4B8E-B4DA-9C22D789A0DF}" srcOrd="1" destOrd="0" presId="urn:microsoft.com/office/officeart/2008/layout/LinedList"/>
    <dgm:cxn modelId="{0B7AC3A1-CBCD-45C4-B739-E972ED438EB1}" type="presParOf" srcId="{BC8A8586-C522-4DFD-B76D-AD66DBD9381B}" destId="{92C3B48E-1071-4772-B1F6-8414AE145A1C}" srcOrd="14" destOrd="0" presId="urn:microsoft.com/office/officeart/2008/layout/LinedList"/>
    <dgm:cxn modelId="{BF24E2F3-E80B-4208-830B-D21E10B31F96}" type="presParOf" srcId="{BC8A8586-C522-4DFD-B76D-AD66DBD9381B}" destId="{A6B2601D-D24B-40B5-B040-36D37AFE56DA}" srcOrd="15" destOrd="0" presId="urn:microsoft.com/office/officeart/2008/layout/LinedList"/>
    <dgm:cxn modelId="{1982947D-39D7-471D-AB2B-8F9658089620}" type="presParOf" srcId="{A6B2601D-D24B-40B5-B040-36D37AFE56DA}" destId="{03AB9369-BB9C-4D58-96F0-F7EF9250FF4B}" srcOrd="0" destOrd="0" presId="urn:microsoft.com/office/officeart/2008/layout/LinedList"/>
    <dgm:cxn modelId="{DD0B028B-F809-49C0-B371-4266C54A4D51}" type="presParOf" srcId="{A6B2601D-D24B-40B5-B040-36D37AFE56DA}" destId="{81324EA6-D5E0-4AB2-9AEF-2311340583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89772-E760-44B9-9320-B4E1B5CC0A8D}">
      <dsp:nvSpPr>
        <dsp:cNvPr id="0" name=""/>
        <dsp:cNvSpPr/>
      </dsp:nvSpPr>
      <dsp:spPr>
        <a:xfrm>
          <a:off x="0" y="0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3DFEEC-B050-4A83-9EDE-8DDBD5AF2944}">
      <dsp:nvSpPr>
        <dsp:cNvPr id="0" name=""/>
        <dsp:cNvSpPr/>
      </dsp:nvSpPr>
      <dsp:spPr>
        <a:xfrm>
          <a:off x="0" y="0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Why</a:t>
          </a:r>
          <a:r>
            <a:rPr lang="pl-PL" sz="2500" kern="1200" dirty="0"/>
            <a:t> </a:t>
          </a:r>
          <a:r>
            <a:rPr lang="pl-PL" sz="2500" kern="1200" dirty="0" err="1"/>
            <a:t>contract</a:t>
          </a:r>
          <a:r>
            <a:rPr lang="pl-PL" sz="2500" kern="1200" dirty="0"/>
            <a:t> </a:t>
          </a:r>
          <a:r>
            <a:rPr lang="pl-PL" sz="2500" kern="1200" dirty="0" err="1"/>
            <a:t>distribution</a:t>
          </a:r>
          <a:r>
            <a:rPr lang="pl-PL" sz="2500" kern="1200" dirty="0"/>
            <a:t> </a:t>
          </a:r>
          <a:r>
            <a:rPr lang="pl-PL" sz="2500" kern="1200" dirty="0" err="1"/>
            <a:t>is</a:t>
          </a:r>
          <a:r>
            <a:rPr lang="pl-PL" sz="2500" kern="1200" dirty="0"/>
            <a:t> </a:t>
          </a:r>
          <a:r>
            <a:rPr lang="pl-PL" sz="2500" kern="1200" dirty="0" err="1"/>
            <a:t>important</a:t>
          </a:r>
          <a:endParaRPr lang="en-US" sz="2500" kern="1200" dirty="0"/>
        </a:p>
      </dsp:txBody>
      <dsp:txXfrm>
        <a:off x="0" y="0"/>
        <a:ext cx="10233025" cy="543917"/>
      </dsp:txXfrm>
    </dsp:sp>
    <dsp:sp modelId="{A6ACE0CA-D592-436D-A2EB-2C834813328D}">
      <dsp:nvSpPr>
        <dsp:cNvPr id="0" name=""/>
        <dsp:cNvSpPr/>
      </dsp:nvSpPr>
      <dsp:spPr>
        <a:xfrm>
          <a:off x="0" y="543917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BA063E-7CEF-419F-AFF1-F9A8FDA85C82}">
      <dsp:nvSpPr>
        <dsp:cNvPr id="0" name=""/>
        <dsp:cNvSpPr/>
      </dsp:nvSpPr>
      <dsp:spPr>
        <a:xfrm>
          <a:off x="0" y="543917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Differrent</a:t>
          </a:r>
          <a:r>
            <a:rPr lang="pl-PL" sz="2500" kern="1200" dirty="0"/>
            <a:t> </a:t>
          </a:r>
          <a:r>
            <a:rPr lang="pl-PL" sz="2500" kern="1200" dirty="0" err="1"/>
            <a:t>views</a:t>
          </a:r>
          <a:r>
            <a:rPr lang="pl-PL" sz="2500" kern="1200" dirty="0"/>
            <a:t> on </a:t>
          </a:r>
          <a:r>
            <a:rPr lang="pl-PL" sz="2500" kern="1200" dirty="0" err="1"/>
            <a:t>tests</a:t>
          </a:r>
          <a:endParaRPr lang="en-US" sz="2500" kern="1200" dirty="0"/>
        </a:p>
      </dsp:txBody>
      <dsp:txXfrm>
        <a:off x="0" y="543917"/>
        <a:ext cx="10233025" cy="543917"/>
      </dsp:txXfrm>
    </dsp:sp>
    <dsp:sp modelId="{2C8382F4-2D66-47A3-994B-D3FAF9814337}">
      <dsp:nvSpPr>
        <dsp:cNvPr id="0" name=""/>
        <dsp:cNvSpPr/>
      </dsp:nvSpPr>
      <dsp:spPr>
        <a:xfrm>
          <a:off x="0" y="1087834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A7CBEB-FE7A-42BF-98EE-7C2901C0392F}">
      <dsp:nvSpPr>
        <dsp:cNvPr id="0" name=""/>
        <dsp:cNvSpPr/>
      </dsp:nvSpPr>
      <dsp:spPr>
        <a:xfrm>
          <a:off x="0" y="1087834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Interface-</a:t>
          </a:r>
          <a:r>
            <a:rPr lang="pl-PL" sz="2500" kern="1200" dirty="0" err="1"/>
            <a:t>based</a:t>
          </a:r>
          <a:r>
            <a:rPr lang="pl-PL" sz="2500" kern="1200" dirty="0"/>
            <a:t> </a:t>
          </a:r>
          <a:r>
            <a:rPr lang="pl-PL" sz="2500" kern="1200" dirty="0" err="1"/>
            <a:t>contract</a:t>
          </a:r>
          <a:r>
            <a:rPr lang="pl-PL" sz="2500" kern="1200" dirty="0"/>
            <a:t> </a:t>
          </a:r>
          <a:r>
            <a:rPr lang="pl-PL" sz="2500" kern="1200" dirty="0" err="1"/>
            <a:t>distribution</a:t>
          </a:r>
          <a:r>
            <a:rPr lang="pl-PL" sz="2500" kern="1200" dirty="0"/>
            <a:t> and </a:t>
          </a:r>
          <a:r>
            <a:rPr lang="pl-PL" sz="2500" kern="1200" dirty="0" err="1"/>
            <a:t>testing</a:t>
          </a:r>
          <a:r>
            <a:rPr lang="pl-PL" sz="2500" kern="1200" dirty="0"/>
            <a:t> </a:t>
          </a:r>
          <a:endParaRPr lang="en-US" sz="2500" kern="1200" dirty="0"/>
        </a:p>
      </dsp:txBody>
      <dsp:txXfrm>
        <a:off x="0" y="1087834"/>
        <a:ext cx="10233025" cy="543917"/>
      </dsp:txXfrm>
    </dsp:sp>
    <dsp:sp modelId="{8F9BFD17-F2CA-409E-AB27-BEB826AE6E92}">
      <dsp:nvSpPr>
        <dsp:cNvPr id="0" name=""/>
        <dsp:cNvSpPr/>
      </dsp:nvSpPr>
      <dsp:spPr>
        <a:xfrm>
          <a:off x="0" y="1631751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DFEA12-501B-47D1-A238-E16641500848}">
      <dsp:nvSpPr>
        <dsp:cNvPr id="0" name=""/>
        <dsp:cNvSpPr/>
      </dsp:nvSpPr>
      <dsp:spPr>
        <a:xfrm>
          <a:off x="0" y="1631751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DTO-</a:t>
          </a:r>
          <a:r>
            <a:rPr lang="pl-PL" sz="2500" kern="1200" dirty="0" err="1"/>
            <a:t>based</a:t>
          </a:r>
          <a:r>
            <a:rPr lang="pl-PL" sz="2500" kern="1200" dirty="0"/>
            <a:t> </a:t>
          </a:r>
          <a:r>
            <a:rPr lang="pl-PL" sz="2500" kern="1200" dirty="0" err="1"/>
            <a:t>contract</a:t>
          </a:r>
          <a:r>
            <a:rPr lang="pl-PL" sz="2500" kern="1200" dirty="0"/>
            <a:t> </a:t>
          </a:r>
          <a:r>
            <a:rPr lang="pl-PL" sz="2500" kern="1200" dirty="0" err="1"/>
            <a:t>distribution</a:t>
          </a:r>
          <a:r>
            <a:rPr lang="pl-PL" sz="2500" kern="1200" dirty="0"/>
            <a:t> and </a:t>
          </a:r>
          <a:r>
            <a:rPr lang="pl-PL" sz="2500" kern="1200" dirty="0" err="1"/>
            <a:t>testing</a:t>
          </a:r>
          <a:endParaRPr lang="en-US" sz="2500" kern="1200" dirty="0"/>
        </a:p>
      </dsp:txBody>
      <dsp:txXfrm>
        <a:off x="0" y="1631751"/>
        <a:ext cx="10233025" cy="543917"/>
      </dsp:txXfrm>
    </dsp:sp>
    <dsp:sp modelId="{9F587D63-3FA5-4DBA-9358-6E8280B0A899}">
      <dsp:nvSpPr>
        <dsp:cNvPr id="0" name=""/>
        <dsp:cNvSpPr/>
      </dsp:nvSpPr>
      <dsp:spPr>
        <a:xfrm>
          <a:off x="0" y="2175669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4D26FA-0AA0-40FB-8AD5-BE3961E89C2F}">
      <dsp:nvSpPr>
        <dsp:cNvPr id="0" name=""/>
        <dsp:cNvSpPr/>
      </dsp:nvSpPr>
      <dsp:spPr>
        <a:xfrm>
          <a:off x="0" y="2175669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OpenAPI</a:t>
          </a:r>
          <a:r>
            <a:rPr lang="pl-PL" sz="2500" kern="1200" dirty="0"/>
            <a:t> </a:t>
          </a:r>
          <a:r>
            <a:rPr lang="pl-PL" sz="2500" kern="1200" dirty="0" err="1"/>
            <a:t>contract</a:t>
          </a:r>
          <a:r>
            <a:rPr lang="pl-PL" sz="2500" kern="1200" dirty="0"/>
            <a:t> </a:t>
          </a:r>
          <a:r>
            <a:rPr lang="pl-PL" sz="2500" kern="1200" dirty="0" err="1"/>
            <a:t>distribution</a:t>
          </a:r>
          <a:r>
            <a:rPr lang="pl-PL" sz="2500" kern="1200" dirty="0"/>
            <a:t> and </a:t>
          </a:r>
          <a:r>
            <a:rPr lang="pl-PL" sz="2500" kern="1200" dirty="0" err="1"/>
            <a:t>testing</a:t>
          </a:r>
          <a:endParaRPr lang="en-US" sz="2500" kern="1200" dirty="0"/>
        </a:p>
      </dsp:txBody>
      <dsp:txXfrm>
        <a:off x="0" y="2175669"/>
        <a:ext cx="10233025" cy="543917"/>
      </dsp:txXfrm>
    </dsp:sp>
    <dsp:sp modelId="{9DABA41B-051B-44E8-B5B7-6BB556C2463F}">
      <dsp:nvSpPr>
        <dsp:cNvPr id="0" name=""/>
        <dsp:cNvSpPr/>
      </dsp:nvSpPr>
      <dsp:spPr>
        <a:xfrm>
          <a:off x="0" y="2719586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DE19F7-785B-46C9-867B-20365497F041}">
      <dsp:nvSpPr>
        <dsp:cNvPr id="0" name=""/>
        <dsp:cNvSpPr/>
      </dsp:nvSpPr>
      <dsp:spPr>
        <a:xfrm>
          <a:off x="0" y="2719586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Special service </a:t>
          </a:r>
          <a:r>
            <a:rPr lang="pl-PL" sz="2500" kern="1200" dirty="0" err="1"/>
            <a:t>dependency</a:t>
          </a:r>
          <a:r>
            <a:rPr lang="pl-PL" sz="2500" kern="1200" dirty="0"/>
            <a:t> </a:t>
          </a:r>
          <a:r>
            <a:rPr lang="pl-PL" sz="2500" kern="1200" dirty="0" err="1"/>
            <a:t>considerations</a:t>
          </a:r>
          <a:endParaRPr lang="en-US" sz="2500" kern="1200" dirty="0"/>
        </a:p>
      </dsp:txBody>
      <dsp:txXfrm>
        <a:off x="0" y="2719586"/>
        <a:ext cx="10233025" cy="543917"/>
      </dsp:txXfrm>
    </dsp:sp>
    <dsp:sp modelId="{B75637E6-9869-47DC-8A6F-4C125967AF15}">
      <dsp:nvSpPr>
        <dsp:cNvPr id="0" name=""/>
        <dsp:cNvSpPr/>
      </dsp:nvSpPr>
      <dsp:spPr>
        <a:xfrm>
          <a:off x="0" y="3263503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CB3BE5-8B53-4F87-9641-BEA6D100A0C0}">
      <dsp:nvSpPr>
        <dsp:cNvPr id="0" name=""/>
        <dsp:cNvSpPr/>
      </dsp:nvSpPr>
      <dsp:spPr>
        <a:xfrm>
          <a:off x="0" y="3263503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Non-REST </a:t>
          </a:r>
          <a:r>
            <a:rPr lang="pl-PL" sz="2500" kern="1200" dirty="0" err="1"/>
            <a:t>contract</a:t>
          </a:r>
          <a:r>
            <a:rPr lang="pl-PL" sz="2500" kern="1200" dirty="0"/>
            <a:t> </a:t>
          </a:r>
          <a:r>
            <a:rPr lang="pl-PL" sz="2500" kern="1200" dirty="0" err="1"/>
            <a:t>distribution</a:t>
          </a:r>
          <a:endParaRPr lang="en-US" sz="2500" kern="1200" dirty="0"/>
        </a:p>
      </dsp:txBody>
      <dsp:txXfrm>
        <a:off x="0" y="3263503"/>
        <a:ext cx="10233025" cy="543917"/>
      </dsp:txXfrm>
    </dsp:sp>
    <dsp:sp modelId="{92C3B48E-1071-4772-B1F6-8414AE145A1C}">
      <dsp:nvSpPr>
        <dsp:cNvPr id="0" name=""/>
        <dsp:cNvSpPr/>
      </dsp:nvSpPr>
      <dsp:spPr>
        <a:xfrm>
          <a:off x="0" y="3807420"/>
          <a:ext cx="102330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AB9369-BB9C-4D58-96F0-F7EF9250FF4B}">
      <dsp:nvSpPr>
        <dsp:cNvPr id="0" name=""/>
        <dsp:cNvSpPr/>
      </dsp:nvSpPr>
      <dsp:spPr>
        <a:xfrm>
          <a:off x="0" y="3807420"/>
          <a:ext cx="10233025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Questions</a:t>
          </a:r>
          <a:endParaRPr lang="en-US" sz="2500" kern="1200" dirty="0"/>
        </a:p>
      </dsp:txBody>
      <dsp:txXfrm>
        <a:off x="0" y="3807420"/>
        <a:ext cx="10233025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270E-9714-422B-B7EA-B510AECAFD3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F548-D456-4D1A-A703-1CFCC1D7DD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7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Joke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test </a:t>
            </a:r>
            <a:r>
              <a:rPr lang="pl-PL" dirty="0" err="1"/>
              <a:t>pyramid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someone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speaking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82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– not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testing</a:t>
            </a:r>
            <a:endParaRPr lang="pl-PL" dirty="0"/>
          </a:p>
          <a:p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achieved</a:t>
            </a:r>
            <a:r>
              <a:rPr lang="pl-PL" dirty="0"/>
              <a:t> and test on </a:t>
            </a:r>
            <a:r>
              <a:rPr lang="pl-PL" dirty="0" err="1"/>
              <a:t>appropriate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7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9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ui/ref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stack.net/net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web-api-help-pages-using-swagger?view=aspnetcore-3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wp/wp2408553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dailymail.co.uk/1s/2019/09/16/14/18535700-0-image-m-55_1568639490556.jpg" TargetMode="External"/><Relationship Id="rId5" Type="http://schemas.openxmlformats.org/officeDocument/2006/relationships/hyperlink" Target="https://upload.wikimedia.org/wikipedia/commons/thumb/d/d3/Mail.svg/1024px-Mail.svg.png" TargetMode="External"/><Relationship Id="rId4" Type="http://schemas.openxmlformats.org/officeDocument/2006/relationships/hyperlink" Target="https://cdn.windowsreport.com/wp-content/uploads/2019/01/unable-save-word-document-930x620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br>
              <a:rPr lang="pl-PL" dirty="0"/>
            </a:br>
            <a:r>
              <a:rPr lang="pl-PL" dirty="0"/>
              <a:t>and service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8" y="6107673"/>
            <a:ext cx="193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B432B1-0B5D-4696-A390-6F7BD04C25F0}"/>
              </a:ext>
            </a:extLst>
          </p:cNvPr>
          <p:cNvSpPr/>
          <p:nvPr/>
        </p:nvSpPr>
        <p:spPr>
          <a:xfrm>
            <a:off x="272139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617A-7379-4993-92EC-2FCDF97F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4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about</a:t>
            </a:r>
            <a:r>
              <a:rPr lang="pl-PL" sz="3200" dirty="0"/>
              <a:t> </a:t>
            </a:r>
            <a:r>
              <a:rPr lang="pl-PL" sz="3200" dirty="0" err="1"/>
              <a:t>coverage</a:t>
            </a:r>
            <a:r>
              <a:rPr lang="pl-PL" sz="320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8AFC-056D-4DC7-96FB-AE49B6AC1769}"/>
              </a:ext>
            </a:extLst>
          </p:cNvPr>
          <p:cNvSpPr/>
          <p:nvPr/>
        </p:nvSpPr>
        <p:spPr>
          <a:xfrm>
            <a:off x="4259580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Path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EB8AC9-6B37-4A10-B78F-BC0483D11AB1}"/>
              </a:ext>
            </a:extLst>
          </p:cNvPr>
          <p:cNvSpPr/>
          <p:nvPr/>
        </p:nvSpPr>
        <p:spPr>
          <a:xfrm>
            <a:off x="8247021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Behavior</a:t>
            </a:r>
            <a:r>
              <a:rPr lang="pl-PL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6F0387-13C7-4B9F-8101-DD03580F4E95}"/>
              </a:ext>
            </a:extLst>
          </p:cNvPr>
          <p:cNvSpPr/>
          <p:nvPr/>
        </p:nvSpPr>
        <p:spPr>
          <a:xfrm>
            <a:off x="8247021" y="5168767"/>
            <a:ext cx="3672840" cy="129322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Mutation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testing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30E5C8-CA70-4D52-BE2B-E8C54D387F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083441" y="4399645"/>
            <a:ext cx="0" cy="7691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for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27A3695-AC1B-423D-8D6E-66AD0351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4" y="1551142"/>
            <a:ext cx="6789692" cy="4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Interface-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79A55-6869-4184-803A-6319CE380DD8}"/>
              </a:ext>
            </a:extLst>
          </p:cNvPr>
          <p:cNvSpPr txBox="1"/>
          <p:nvPr/>
        </p:nvSpPr>
        <p:spPr>
          <a:xfrm>
            <a:off x="838200" y="1436913"/>
            <a:ext cx="105156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>
                <a:hlinkClick r:id="rId2"/>
              </a:rPr>
              <a:t>https://github.com/reactiveui/refit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No </a:t>
            </a:r>
            <a:r>
              <a:rPr lang="pl-PL" sz="2800" dirty="0" err="1"/>
              <a:t>easy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</a:t>
            </a:r>
            <a:r>
              <a:rPr lang="pl-PL" sz="2800" dirty="0" err="1"/>
              <a:t>couple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with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Does</a:t>
            </a:r>
            <a:r>
              <a:rPr lang="pl-PL" sz="2800" dirty="0"/>
              <a:t> not </a:t>
            </a:r>
            <a:r>
              <a:rPr lang="pl-PL" sz="2800" dirty="0" err="1"/>
              <a:t>require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Refit</a:t>
            </a:r>
            <a:r>
              <a:rPr lang="pl-PL" sz="2800" dirty="0"/>
              <a:t> </a:t>
            </a:r>
            <a:r>
              <a:rPr lang="pl-PL" sz="2800" dirty="0" err="1"/>
              <a:t>interface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and </a:t>
            </a:r>
            <a:r>
              <a:rPr lang="pl-PL" sz="2800" dirty="0" err="1"/>
              <a:t>easy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263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DTO-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9C6D7-9C2B-458E-A8E7-56F967996281}"/>
              </a:ext>
            </a:extLst>
          </p:cNvPr>
          <p:cNvSpPr txBox="1"/>
          <p:nvPr/>
        </p:nvSpPr>
        <p:spPr>
          <a:xfrm>
            <a:off x="838200" y="1502229"/>
            <a:ext cx="10515600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https://docs.servicestack.net/netcore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tightly</a:t>
            </a:r>
            <a:r>
              <a:rPr lang="pl-PL" sz="2800" dirty="0"/>
              <a:t> </a:t>
            </a:r>
            <a:r>
              <a:rPr lang="pl-PL" sz="2800" dirty="0" err="1"/>
              <a:t>coupled</a:t>
            </a:r>
            <a:r>
              <a:rPr lang="pl-PL" sz="2800" dirty="0"/>
              <a:t> with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required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powerfull</a:t>
            </a:r>
            <a:r>
              <a:rPr lang="pl-PL" sz="2800" dirty="0"/>
              <a:t> </a:t>
            </a:r>
            <a:r>
              <a:rPr lang="pl-PL" sz="2800" dirty="0" err="1"/>
              <a:t>tool</a:t>
            </a:r>
            <a:r>
              <a:rPr lang="pl-PL" sz="2800" dirty="0"/>
              <a:t> (and </a:t>
            </a:r>
            <a:r>
              <a:rPr lang="pl-PL" sz="2800" dirty="0" err="1"/>
              <a:t>complex</a:t>
            </a:r>
            <a:r>
              <a:rPr lang="pl-PL" sz="2800" dirty="0"/>
              <a:t> </a:t>
            </a:r>
            <a:r>
              <a:rPr lang="pl-PL" sz="2800" dirty="0" err="1"/>
              <a:t>too</a:t>
            </a:r>
            <a:r>
              <a:rPr lang="pl-PL" sz="2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DTOs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Not </a:t>
            </a: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r>
              <a:rPr lang="pl-PL" sz="2800" dirty="0"/>
              <a:t> but </a:t>
            </a:r>
            <a:r>
              <a:rPr lang="pl-PL" sz="2800" dirty="0" err="1"/>
              <a:t>still</a:t>
            </a:r>
            <a:r>
              <a:rPr lang="pl-PL" sz="2800" dirty="0"/>
              <a:t>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easy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2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with </a:t>
            </a:r>
            <a:r>
              <a:rPr lang="pl-PL" dirty="0" err="1"/>
              <a:t>OpenAPI</a:t>
            </a:r>
            <a:r>
              <a:rPr lang="pl-PL" dirty="0"/>
              <a:t> spec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59CF3-2E8A-4842-8E0A-A0249579C918}"/>
              </a:ext>
            </a:extLst>
          </p:cNvPr>
          <p:cNvSpPr txBox="1"/>
          <p:nvPr/>
        </p:nvSpPr>
        <p:spPr>
          <a:xfrm>
            <a:off x="838200" y="1690688"/>
            <a:ext cx="10515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hlinkClick r:id="rId2"/>
              </a:rPr>
              <a:t>https://docs.microsoft.com/en-us/aspnet/core/tutorials/web-api-help-pages-using-swagger?view=aspnetcore-3.1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Contract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generated</a:t>
            </a:r>
            <a:r>
              <a:rPr lang="pl-PL" sz="2400" dirty="0"/>
              <a:t> out of </a:t>
            </a:r>
            <a:r>
              <a:rPr lang="pl-PL" sz="2400" dirty="0" err="1"/>
              <a:t>code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Requires</a:t>
            </a:r>
            <a:r>
              <a:rPr lang="pl-PL" sz="2400" dirty="0"/>
              <a:t>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in </a:t>
            </a:r>
            <a:r>
              <a:rPr lang="pl-PL" sz="2400" dirty="0" err="1"/>
              <a:t>contract</a:t>
            </a:r>
            <a:r>
              <a:rPr lang="pl-PL" sz="2400" dirty="0"/>
              <a:t> </a:t>
            </a:r>
            <a:r>
              <a:rPr lang="pl-PL" sz="2400" dirty="0" err="1"/>
              <a:t>implementer</a:t>
            </a:r>
            <a:r>
              <a:rPr lang="pl-PL" sz="2400" dirty="0"/>
              <a:t> but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harmless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Apart</a:t>
            </a:r>
            <a:r>
              <a:rPr lang="pl-PL" sz="2400" dirty="0"/>
              <a:t> from </a:t>
            </a:r>
            <a:r>
              <a:rPr lang="pl-PL" sz="2400" dirty="0" err="1"/>
              <a:t>distributing</a:t>
            </a:r>
            <a:r>
              <a:rPr lang="pl-PL" sz="2400" dirty="0"/>
              <a:t> </a:t>
            </a:r>
            <a:r>
              <a:rPr lang="pl-PL" sz="2400" dirty="0" err="1"/>
              <a:t>contract</a:t>
            </a:r>
            <a:r>
              <a:rPr lang="pl-PL" sz="2400" dirty="0"/>
              <a:t> 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preety</a:t>
            </a:r>
            <a:r>
              <a:rPr lang="pl-PL" sz="2400" dirty="0"/>
              <a:t> UI for </a:t>
            </a:r>
            <a:r>
              <a:rPr lang="pl-PL" sz="2400" dirty="0" err="1"/>
              <a:t>our</a:t>
            </a:r>
            <a:r>
              <a:rPr lang="pl-PL" sz="2400" dirty="0"/>
              <a:t> </a:t>
            </a:r>
            <a:r>
              <a:rPr lang="pl-PL" sz="2400" dirty="0" err="1"/>
              <a:t>WebAPI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Client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generated</a:t>
            </a:r>
            <a:r>
              <a:rPr lang="pl-PL" sz="2400" dirty="0"/>
              <a:t> out of </a:t>
            </a:r>
            <a:r>
              <a:rPr lang="pl-PL" sz="2400" dirty="0" err="1"/>
              <a:t>OpenAPI</a:t>
            </a:r>
            <a:r>
              <a:rPr lang="pl-PL" sz="2400" dirty="0"/>
              <a:t> spec –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complicated</a:t>
            </a:r>
            <a:r>
              <a:rPr lang="pl-PL" sz="2400" dirty="0"/>
              <a:t> </a:t>
            </a:r>
            <a:r>
              <a:rPr lang="pl-PL" sz="2400" dirty="0" err="1"/>
              <a:t>than</a:t>
            </a:r>
            <a:r>
              <a:rPr lang="pl-PL" sz="2400" dirty="0"/>
              <a:t> </a:t>
            </a:r>
            <a:r>
              <a:rPr lang="pl-PL" sz="2400" dirty="0" err="1"/>
              <a:t>previous</a:t>
            </a:r>
            <a:r>
              <a:rPr lang="pl-PL" sz="2400" dirty="0"/>
              <a:t> </a:t>
            </a:r>
            <a:r>
              <a:rPr lang="pl-PL" sz="2400" dirty="0" err="1"/>
              <a:t>approaches</a:t>
            </a:r>
            <a:r>
              <a:rPr lang="pl-PL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Distributed as </a:t>
            </a:r>
            <a:r>
              <a:rPr lang="pl-PL" sz="2400" dirty="0" err="1"/>
              <a:t>json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Technology </a:t>
            </a:r>
            <a:r>
              <a:rPr lang="pl-PL" sz="2400" dirty="0" err="1"/>
              <a:t>agnostic</a:t>
            </a:r>
            <a:r>
              <a:rPr lang="pl-PL" sz="2400" dirty="0"/>
              <a:t> – the most </a:t>
            </a:r>
            <a:r>
              <a:rPr lang="pl-PL" sz="2400" dirty="0" err="1"/>
              <a:t>flexible</a:t>
            </a:r>
            <a:r>
              <a:rPr lang="pl-PL" sz="2400" dirty="0"/>
              <a:t> </a:t>
            </a:r>
            <a:r>
              <a:rPr lang="pl-PL" sz="2400" dirty="0" err="1"/>
              <a:t>solution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692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considerations</a:t>
            </a:r>
            <a:endParaRPr lang="pl-PL" dirty="0"/>
          </a:p>
        </p:txBody>
      </p:sp>
      <p:pic>
        <p:nvPicPr>
          <p:cNvPr id="4" name="Picture 3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36EA177-CF23-411D-A042-3A39AB117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70" y="1843494"/>
            <a:ext cx="4333059" cy="43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Non-REST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236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7200" dirty="0" err="1"/>
              <a:t>Thank</a:t>
            </a:r>
            <a:r>
              <a:rPr lang="pl-PL" sz="7200" dirty="0"/>
              <a:t> </a:t>
            </a:r>
            <a:r>
              <a:rPr lang="pl-PL" sz="7200" dirty="0" err="1"/>
              <a:t>you</a:t>
            </a:r>
            <a:r>
              <a:rPr lang="pl-P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287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3"/>
              </a:rPr>
              <a:t>https://wallpapercave.com/wp/wp2408553.jpg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4"/>
              </a:rPr>
              <a:t>https://cdn.windowsreport.com/wp-content/uploads/2019/01/unable-save-word-document-930x620.png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5"/>
              </a:rPr>
              <a:t>https://upload.wikimedia.org/wikipedia/commons/thumb/d/d3/Mail.svg/1024px-Mail.svg.png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6"/>
              </a:rPr>
              <a:t>https://i.dailymail.co.uk/1s/2019/09/16/14/18535700-0-image-m-55_1568639490556.jpg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6F297-BF9F-4CAF-9502-ABF79C2D9655}"/>
              </a:ext>
            </a:extLst>
          </p:cNvPr>
          <p:cNvSpPr txBox="1"/>
          <p:nvPr/>
        </p:nvSpPr>
        <p:spPr>
          <a:xfrm>
            <a:off x="1397726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F141BA-1BE7-45E3-84A0-2F9CC145D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87968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7" name="Picture 6" descr="A picture containing book&#10;&#10;Description automatically generated">
            <a:extLst>
              <a:ext uri="{FF2B5EF4-FFF2-40B4-BE49-F238E27FC236}">
                <a16:creationId xmlns:a16="http://schemas.microsoft.com/office/drawing/2014/main" id="{30599C51-9A3A-464D-8F00-3E510B3A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400" dirty="0" err="1"/>
              <a:t>WebAPI</a:t>
            </a:r>
            <a:r>
              <a:rPr lang="pl-PL" sz="4400" dirty="0"/>
              <a:t> </a:t>
            </a:r>
            <a:r>
              <a:rPr lang="pl-PL" sz="4400" dirty="0" err="1"/>
              <a:t>contract</a:t>
            </a:r>
            <a:r>
              <a:rPr lang="pl-PL" sz="4400" dirty="0"/>
              <a:t> </a:t>
            </a:r>
            <a:r>
              <a:rPr lang="pl-PL" sz="4400" dirty="0" err="1"/>
              <a:t>distribution</a:t>
            </a:r>
            <a:r>
              <a:rPr lang="pl-PL" sz="4400" dirty="0"/>
              <a:t> – </a:t>
            </a:r>
            <a:r>
              <a:rPr lang="pl-PL" sz="4400" dirty="0" err="1"/>
              <a:t>why</a:t>
            </a:r>
            <a:r>
              <a:rPr lang="pl-PL" sz="4400" dirty="0"/>
              <a:t> &amp; </a:t>
            </a:r>
            <a:r>
              <a:rPr lang="pl-PL" sz="4400" dirty="0" err="1"/>
              <a:t>how</a:t>
            </a:r>
            <a:r>
              <a:rPr lang="pl-PL" sz="4400" dirty="0"/>
              <a:t>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5C41B4-A40B-43CE-A8A1-B66B69D0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0" y="1519146"/>
            <a:ext cx="2839811" cy="189320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7F1012-4616-45E2-91FD-D34E3B1A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94" y="2635113"/>
            <a:ext cx="2839811" cy="2839811"/>
          </a:xfrm>
          <a:prstGeom prst="rect">
            <a:avLst/>
          </a:prstGeom>
        </p:spPr>
      </p:pic>
      <p:pic>
        <p:nvPicPr>
          <p:cNvPr id="9" name="Picture 8" descr="A picture containing table, sitting, cup, vase&#10;&#10;Description automatically generated">
            <a:extLst>
              <a:ext uri="{FF2B5EF4-FFF2-40B4-BE49-F238E27FC236}">
                <a16:creationId xmlns:a16="http://schemas.microsoft.com/office/drawing/2014/main" id="{B7444FBB-80EB-4D32-BD7F-6DF3379A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58" y="3653065"/>
            <a:ext cx="2707428" cy="2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522514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chemeClr val="tx1"/>
                </a:solidFill>
              </a:rPr>
              <a:t>Spec-</a:t>
            </a:r>
            <a:r>
              <a:rPr lang="pl-PL" dirty="0" err="1">
                <a:solidFill>
                  <a:schemeClr val="tx1"/>
                </a:solidFill>
              </a:rPr>
              <a:t>first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approach</a:t>
            </a:r>
            <a:endParaRPr lang="pl-PL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code</a:t>
            </a:r>
            <a:r>
              <a:rPr lang="pl-PL" sz="2800" dirty="0">
                <a:solidFill>
                  <a:schemeClr val="tx1"/>
                </a:solidFill>
              </a:rPr>
              <a:t> for </a:t>
            </a:r>
            <a:r>
              <a:rPr lang="pl-PL" sz="2800" dirty="0" err="1">
                <a:solidFill>
                  <a:schemeClr val="tx1"/>
                </a:solidFill>
              </a:rPr>
              <a:t>both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client</a:t>
            </a:r>
            <a:r>
              <a:rPr lang="pl-PL" sz="2800" dirty="0">
                <a:solidFill>
                  <a:schemeClr val="tx1"/>
                </a:solidFill>
              </a:rPr>
              <a:t> and </a:t>
            </a:r>
            <a:r>
              <a:rPr lang="pl-PL" sz="2800" dirty="0" err="1">
                <a:solidFill>
                  <a:schemeClr val="tx1"/>
                </a:solidFill>
              </a:rPr>
              <a:t>server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can</a:t>
            </a:r>
            <a:r>
              <a:rPr lang="pl-PL" sz="2800" dirty="0">
                <a:solidFill>
                  <a:schemeClr val="tx1"/>
                </a:solidFill>
              </a:rPr>
              <a:t> be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can</a:t>
            </a:r>
            <a:r>
              <a:rPr lang="pl-PL" sz="2800" dirty="0">
                <a:solidFill>
                  <a:schemeClr val="tx1"/>
                </a:solidFill>
              </a:rPr>
              <a:t> be </a:t>
            </a:r>
            <a:r>
              <a:rPr lang="pl-PL" sz="2800" dirty="0" err="1">
                <a:solidFill>
                  <a:schemeClr val="tx1"/>
                </a:solidFill>
              </a:rPr>
              <a:t>done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without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writing</a:t>
            </a:r>
            <a:r>
              <a:rPr lang="pl-PL" sz="2800" dirty="0">
                <a:solidFill>
                  <a:schemeClr val="tx1"/>
                </a:solidFill>
              </a:rPr>
              <a:t> single </a:t>
            </a:r>
            <a:r>
              <a:rPr lang="pl-PL" sz="2800" dirty="0" err="1">
                <a:solidFill>
                  <a:schemeClr val="tx1"/>
                </a:solidFill>
              </a:rPr>
              <a:t>line</a:t>
            </a:r>
            <a:r>
              <a:rPr lang="pl-PL" sz="2800" dirty="0">
                <a:solidFill>
                  <a:schemeClr val="tx1"/>
                </a:solidFill>
              </a:rPr>
              <a:t> of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language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agnostic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usually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requires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bigger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effort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upfront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>
                <a:solidFill>
                  <a:schemeClr val="tx1"/>
                </a:solidFill>
              </a:rPr>
              <a:t>we </a:t>
            </a:r>
            <a:r>
              <a:rPr lang="pl-PL" sz="2800" dirty="0" err="1">
                <a:solidFill>
                  <a:schemeClr val="tx1"/>
                </a:solidFill>
              </a:rPr>
              <a:t>deal</a:t>
            </a:r>
            <a:r>
              <a:rPr lang="pl-PL" sz="2800" dirty="0">
                <a:solidFill>
                  <a:schemeClr val="tx1"/>
                </a:solidFill>
              </a:rPr>
              <a:t> with </a:t>
            </a:r>
            <a:r>
              <a:rPr lang="pl-PL" sz="2800" dirty="0" err="1">
                <a:solidFill>
                  <a:schemeClr val="tx1"/>
                </a:solidFill>
              </a:rPr>
              <a:t>both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written</a:t>
            </a:r>
            <a:r>
              <a:rPr lang="pl-PL" sz="2800" dirty="0">
                <a:solidFill>
                  <a:schemeClr val="tx1"/>
                </a:solidFill>
              </a:rPr>
              <a:t> and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522514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/>
                </a:solidFill>
              </a:rPr>
              <a:t>Code-first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approach</a:t>
            </a:r>
            <a:endParaRPr lang="pl-PL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cheap</a:t>
            </a:r>
            <a:r>
              <a:rPr lang="pl-PL" sz="2800" dirty="0">
                <a:solidFill>
                  <a:schemeClr val="tx1"/>
                </a:solidFill>
              </a:rPr>
              <a:t> to start</a:t>
            </a: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easy</a:t>
            </a:r>
            <a:r>
              <a:rPr lang="pl-PL" sz="2800" dirty="0">
                <a:solidFill>
                  <a:schemeClr val="tx1"/>
                </a:solidFill>
              </a:rPr>
              <a:t> to </a:t>
            </a:r>
            <a:r>
              <a:rPr lang="pl-PL" sz="2800" dirty="0" err="1">
                <a:solidFill>
                  <a:schemeClr val="tx1"/>
                </a:solidFill>
              </a:rPr>
              <a:t>maintain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more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natural</a:t>
            </a:r>
            <a:r>
              <a:rPr lang="pl-PL" sz="2800" dirty="0">
                <a:solidFill>
                  <a:schemeClr val="tx1"/>
                </a:solidFill>
              </a:rPr>
              <a:t> for </a:t>
            </a:r>
            <a:r>
              <a:rPr lang="pl-PL" sz="2800" dirty="0" err="1">
                <a:solidFill>
                  <a:schemeClr val="tx1"/>
                </a:solidFill>
              </a:rPr>
              <a:t>developers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>
                <a:solidFill>
                  <a:schemeClr val="tx1"/>
                </a:solidFill>
              </a:rPr>
              <a:t>no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tied</a:t>
            </a:r>
            <a:r>
              <a:rPr lang="pl-PL" sz="2800" dirty="0">
                <a:solidFill>
                  <a:schemeClr val="tx1"/>
                </a:solidFill>
              </a:rPr>
              <a:t> to </a:t>
            </a:r>
            <a:r>
              <a:rPr lang="pl-PL" sz="2800" dirty="0" err="1">
                <a:solidFill>
                  <a:schemeClr val="tx1"/>
                </a:solidFill>
              </a:rPr>
              <a:t>language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behaves</a:t>
            </a:r>
            <a:r>
              <a:rPr lang="pl-PL" dirty="0"/>
              <a:t> as </a:t>
            </a:r>
            <a:r>
              <a:rPr lang="pl-PL" dirty="0" err="1"/>
              <a:t>expected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performance of 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sufficient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suite</a:t>
            </a:r>
            <a:r>
              <a:rPr lang="pl-PL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in no </a:t>
            </a:r>
            <a:r>
              <a:rPr lang="pl-PL" dirty="0" err="1"/>
              <a:t>memory</a:t>
            </a:r>
            <a:r>
              <a:rPr lang="pl-PL" dirty="0"/>
              <a:t>/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leaks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codebase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1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</a:t>
            </a:r>
            <a:r>
              <a:rPr lang="pl-PL"/>
              <a:t>we test II?</a:t>
            </a:r>
            <a:endParaRPr lang="pl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75AF6D-6AB5-4D1B-8D52-259BCCA8520E}"/>
              </a:ext>
            </a:extLst>
          </p:cNvPr>
          <p:cNvSpPr/>
          <p:nvPr/>
        </p:nvSpPr>
        <p:spPr>
          <a:xfrm>
            <a:off x="4325983" y="3429000"/>
            <a:ext cx="3540034" cy="129322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6DBFD3-D112-462B-99FA-990EB53A1CE2}"/>
              </a:ext>
            </a:extLst>
          </p:cNvPr>
          <p:cNvSpPr/>
          <p:nvPr/>
        </p:nvSpPr>
        <p:spPr>
          <a:xfrm>
            <a:off x="1748243" y="1690688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Functionality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C5EC28-8ED9-4E9A-952C-3BC247E30DA6}"/>
              </a:ext>
            </a:extLst>
          </p:cNvPr>
          <p:cNvSpPr/>
          <p:nvPr/>
        </p:nvSpPr>
        <p:spPr>
          <a:xfrm>
            <a:off x="6770915" y="1690687"/>
            <a:ext cx="3672842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7AC541-F228-444E-A1C1-6063BBF7519A}"/>
              </a:ext>
            </a:extLst>
          </p:cNvPr>
          <p:cNvSpPr/>
          <p:nvPr/>
        </p:nvSpPr>
        <p:spPr>
          <a:xfrm>
            <a:off x="217714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Responsiveness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9E524-7448-4876-BD23-A3EC1D1C55B4}"/>
              </a:ext>
            </a:extLst>
          </p:cNvPr>
          <p:cNvSpPr/>
          <p:nvPr/>
        </p:nvSpPr>
        <p:spPr>
          <a:xfrm>
            <a:off x="8301446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Reliability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02E1C0-EE1F-4619-B962-15768A216D66}"/>
              </a:ext>
            </a:extLst>
          </p:cNvPr>
          <p:cNvSpPr/>
          <p:nvPr/>
        </p:nvSpPr>
        <p:spPr>
          <a:xfrm>
            <a:off x="4259580" y="5292633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No </a:t>
            </a:r>
            <a:r>
              <a:rPr lang="pl-PL" sz="4000" dirty="0" err="1">
                <a:solidFill>
                  <a:schemeClr val="bg1"/>
                </a:solidFill>
              </a:rPr>
              <a:t>breakage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BE0BBD-9250-4C0A-99FC-64B0151D9781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5421083" y="2337300"/>
            <a:ext cx="674917" cy="109170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83F025-B4F7-4A42-854B-B17CEEE91821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6096000" y="2337299"/>
            <a:ext cx="674915" cy="1091701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A9CCA-41A9-44F3-933B-32811B70C697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3890554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6C559-3AAA-4F24-8A67-9BFE4FD632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866017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879A34-823C-4D1C-B64C-98D02A61EBC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722223"/>
            <a:ext cx="0" cy="57041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4C99-DBDE-4BEF-8B48-77FF068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4" y="2559797"/>
            <a:ext cx="11300431" cy="30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82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84BFB4BA16AE4A9EE3C8BEF74D50A3" ma:contentTypeVersion="0" ma:contentTypeDescription="Create a new document." ma:contentTypeScope="" ma:versionID="d720147679065e31ecdf65c55fc0bc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a7841bbb0f157a6d10fa10cd875d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A727C-7D80-4E88-AE0A-B9AE0A316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1E654A-AF8B-4228-A505-3E86DDE44B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CB5AC-A9CE-4DFD-A397-B798A6EA1D9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509</Words>
  <Application>Microsoft Office PowerPoint</Application>
  <PresentationFormat>Widescreen</PresentationFormat>
  <Paragraphs>90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Contract distribution and service testing</vt:lpstr>
      <vt:lpstr>Agenda</vt:lpstr>
      <vt:lpstr>My WebAPI</vt:lpstr>
      <vt:lpstr>WebAPI contract distribution – why &amp; how?</vt:lpstr>
      <vt:lpstr>WebAPI contract distribution – how I?</vt:lpstr>
      <vt:lpstr>WebAPI contract distribution – how II?</vt:lpstr>
      <vt:lpstr>Why do we test I?</vt:lpstr>
      <vt:lpstr>Why do we test II?</vt:lpstr>
      <vt:lpstr>Tests as living specification I</vt:lpstr>
      <vt:lpstr>Tests as living specification II</vt:lpstr>
      <vt:lpstr>Contract testing for WebAPI</vt:lpstr>
      <vt:lpstr>Interface-based contract distribution</vt:lpstr>
      <vt:lpstr>DTO-based contract distribution</vt:lpstr>
      <vt:lpstr>Contract distribution with OpenAPI spec</vt:lpstr>
      <vt:lpstr>Different dependencies considerations</vt:lpstr>
      <vt:lpstr>Non-REST contract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distribution and service testing</dc:title>
  <dc:creator>Konrad Gałczyński</dc:creator>
  <cp:lastModifiedBy>Konrad Gałczyński</cp:lastModifiedBy>
  <cp:revision>1</cp:revision>
  <dcterms:created xsi:type="dcterms:W3CDTF">2020-08-19T07:35:18Z</dcterms:created>
  <dcterms:modified xsi:type="dcterms:W3CDTF">2020-08-19T07:43:08Z</dcterms:modified>
</cp:coreProperties>
</file>