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7315200" cy="4114800"/>
  <p:notesSz cx="6858000" cy="9144000"/>
  <p:defaultTextStyle>
    <a:defPPr>
      <a:defRPr lang="en-US"/>
    </a:defPPr>
    <a:lvl1pPr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322263" indent="-11747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646113" indent="-23812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969963" indent="-35718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293813" indent="-47783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Slide Layouts" id="{35467469-1A33-40D1-A17A-9947BF6FE0A7}">
          <p14:sldIdLst>
            <p14:sldId id="25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666666"/>
    <a:srgbClr val="CACACA"/>
    <a:srgbClr val="F2F2F2"/>
    <a:srgbClr val="282828"/>
    <a:srgbClr val="231D17"/>
    <a:srgbClr val="F0EFEE"/>
    <a:srgbClr val="C5C0BD"/>
    <a:srgbClr val="E2E0DE"/>
    <a:srgbClr val="6E6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4" autoAdjust="0"/>
    <p:restoredTop sz="82034" autoAdjust="0"/>
  </p:normalViewPr>
  <p:slideViewPr>
    <p:cSldViewPr snapToObjects="1">
      <p:cViewPr>
        <p:scale>
          <a:sx n="100" d="100"/>
          <a:sy n="100" d="100"/>
        </p:scale>
        <p:origin x="2304" y="798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4F57C-0527-48DE-AD71-ED291FF54E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5591D-B06A-487C-B9ED-8A95DA1FD924}">
      <dgm:prSet/>
      <dgm:spPr/>
      <dgm:t>
        <a:bodyPr/>
        <a:lstStyle/>
        <a:p>
          <a:r>
            <a:rPr lang="pl-PL" b="0" i="0" baseline="0"/>
            <a:t>Why contract distribution is important</a:t>
          </a:r>
          <a:endParaRPr lang="en-US"/>
        </a:p>
      </dgm:t>
    </dgm:pt>
    <dgm:pt modelId="{1D8E1726-ED85-4843-95E7-8F60C0B74398}" type="parTrans" cxnId="{A74B3D59-5919-4B39-A5EB-114D146F6C90}">
      <dgm:prSet/>
      <dgm:spPr/>
      <dgm:t>
        <a:bodyPr/>
        <a:lstStyle/>
        <a:p>
          <a:endParaRPr lang="en-US"/>
        </a:p>
      </dgm:t>
    </dgm:pt>
    <dgm:pt modelId="{7762EBB8-FF06-44A8-AF8C-4A8A487245D1}" type="sibTrans" cxnId="{A74B3D59-5919-4B39-A5EB-114D146F6C90}">
      <dgm:prSet/>
      <dgm:spPr/>
      <dgm:t>
        <a:bodyPr/>
        <a:lstStyle/>
        <a:p>
          <a:endParaRPr lang="en-US"/>
        </a:p>
      </dgm:t>
    </dgm:pt>
    <dgm:pt modelId="{CA5771C1-7389-40B8-92EC-2BF36055FA8A}">
      <dgm:prSet/>
      <dgm:spPr/>
      <dgm:t>
        <a:bodyPr/>
        <a:lstStyle/>
        <a:p>
          <a:r>
            <a:rPr lang="pl-PL" b="0" i="0" baseline="0"/>
            <a:t>Differrent views on tests</a:t>
          </a:r>
          <a:endParaRPr lang="en-US"/>
        </a:p>
      </dgm:t>
    </dgm:pt>
    <dgm:pt modelId="{5B268895-822A-4A25-9C97-CA8D809C2A3B}" type="parTrans" cxnId="{8EDA30D2-E05D-47A0-B36C-07CE0373D3DA}">
      <dgm:prSet/>
      <dgm:spPr/>
      <dgm:t>
        <a:bodyPr/>
        <a:lstStyle/>
        <a:p>
          <a:endParaRPr lang="en-US"/>
        </a:p>
      </dgm:t>
    </dgm:pt>
    <dgm:pt modelId="{CACA8F18-0C3E-45DB-87E4-CEF9D3A7A91D}" type="sibTrans" cxnId="{8EDA30D2-E05D-47A0-B36C-07CE0373D3DA}">
      <dgm:prSet/>
      <dgm:spPr/>
      <dgm:t>
        <a:bodyPr/>
        <a:lstStyle/>
        <a:p>
          <a:endParaRPr lang="en-US"/>
        </a:p>
      </dgm:t>
    </dgm:pt>
    <dgm:pt modelId="{54B8387B-054E-46AA-851C-31B70F6BA00F}">
      <dgm:prSet/>
      <dgm:spPr/>
      <dgm:t>
        <a:bodyPr/>
        <a:lstStyle/>
        <a:p>
          <a:r>
            <a:rPr lang="pl-PL" b="0" i="0" baseline="0"/>
            <a:t>Interface-based contract distribution and testing </a:t>
          </a:r>
          <a:endParaRPr lang="en-US"/>
        </a:p>
      </dgm:t>
    </dgm:pt>
    <dgm:pt modelId="{799B5FE1-BDED-486F-9537-152F7871D426}" type="parTrans" cxnId="{EF6871BD-E46D-49C2-AF8B-FC13A4963E0E}">
      <dgm:prSet/>
      <dgm:spPr/>
      <dgm:t>
        <a:bodyPr/>
        <a:lstStyle/>
        <a:p>
          <a:endParaRPr lang="en-US"/>
        </a:p>
      </dgm:t>
    </dgm:pt>
    <dgm:pt modelId="{89D12E93-8BE6-42A2-BB4C-517960C7A930}" type="sibTrans" cxnId="{EF6871BD-E46D-49C2-AF8B-FC13A4963E0E}">
      <dgm:prSet/>
      <dgm:spPr/>
      <dgm:t>
        <a:bodyPr/>
        <a:lstStyle/>
        <a:p>
          <a:endParaRPr lang="en-US"/>
        </a:p>
      </dgm:t>
    </dgm:pt>
    <dgm:pt modelId="{DC51F74A-B744-47C4-ADFD-EE42EAFE69DB}">
      <dgm:prSet/>
      <dgm:spPr/>
      <dgm:t>
        <a:bodyPr/>
        <a:lstStyle/>
        <a:p>
          <a:r>
            <a:rPr lang="pl-PL" b="0" i="0" baseline="0"/>
            <a:t>DTO-based contract distribution and testing</a:t>
          </a:r>
          <a:endParaRPr lang="en-US"/>
        </a:p>
      </dgm:t>
    </dgm:pt>
    <dgm:pt modelId="{B8BCB3A2-E0E8-47A2-8684-A76DC6BFBCAA}" type="parTrans" cxnId="{394727FA-1469-4D61-8996-D2C9177F667F}">
      <dgm:prSet/>
      <dgm:spPr/>
      <dgm:t>
        <a:bodyPr/>
        <a:lstStyle/>
        <a:p>
          <a:endParaRPr lang="en-US"/>
        </a:p>
      </dgm:t>
    </dgm:pt>
    <dgm:pt modelId="{BA736CDB-D1F8-46E3-8879-4C36136C0ADA}" type="sibTrans" cxnId="{394727FA-1469-4D61-8996-D2C9177F667F}">
      <dgm:prSet/>
      <dgm:spPr/>
      <dgm:t>
        <a:bodyPr/>
        <a:lstStyle/>
        <a:p>
          <a:endParaRPr lang="en-US"/>
        </a:p>
      </dgm:t>
    </dgm:pt>
    <dgm:pt modelId="{52BF0D8D-C38C-4325-B083-FFC8D872C6DE}">
      <dgm:prSet/>
      <dgm:spPr/>
      <dgm:t>
        <a:bodyPr/>
        <a:lstStyle/>
        <a:p>
          <a:r>
            <a:rPr lang="pl-PL" b="0" i="0" baseline="0"/>
            <a:t>OpenAPI contract distribution and testing</a:t>
          </a:r>
          <a:endParaRPr lang="en-US"/>
        </a:p>
      </dgm:t>
    </dgm:pt>
    <dgm:pt modelId="{7C81F73C-D682-4B8B-81EE-CE872204AEDB}" type="parTrans" cxnId="{9E7A9D76-A6F3-4812-A64C-6D483FD22549}">
      <dgm:prSet/>
      <dgm:spPr/>
      <dgm:t>
        <a:bodyPr/>
        <a:lstStyle/>
        <a:p>
          <a:endParaRPr lang="en-US"/>
        </a:p>
      </dgm:t>
    </dgm:pt>
    <dgm:pt modelId="{7204A7C1-EA22-4EA0-8A59-BD72D4696580}" type="sibTrans" cxnId="{9E7A9D76-A6F3-4812-A64C-6D483FD22549}">
      <dgm:prSet/>
      <dgm:spPr/>
      <dgm:t>
        <a:bodyPr/>
        <a:lstStyle/>
        <a:p>
          <a:endParaRPr lang="en-US"/>
        </a:p>
      </dgm:t>
    </dgm:pt>
    <dgm:pt modelId="{86EF708A-1D86-4A60-9FDB-4E523F79ADA1}">
      <dgm:prSet/>
      <dgm:spPr/>
      <dgm:t>
        <a:bodyPr/>
        <a:lstStyle/>
        <a:p>
          <a:r>
            <a:rPr lang="pl-PL" b="0" i="0" baseline="0"/>
            <a:t>Special service dependency considerations</a:t>
          </a:r>
          <a:endParaRPr lang="en-US"/>
        </a:p>
      </dgm:t>
    </dgm:pt>
    <dgm:pt modelId="{D042AC9F-D271-4DEA-92B6-8F9D47DA7809}" type="parTrans" cxnId="{415794E4-5389-4190-8F47-6487D5156360}">
      <dgm:prSet/>
      <dgm:spPr/>
      <dgm:t>
        <a:bodyPr/>
        <a:lstStyle/>
        <a:p>
          <a:endParaRPr lang="en-US"/>
        </a:p>
      </dgm:t>
    </dgm:pt>
    <dgm:pt modelId="{CE262164-1068-42FB-89BB-E1D6F346B3A4}" type="sibTrans" cxnId="{415794E4-5389-4190-8F47-6487D5156360}">
      <dgm:prSet/>
      <dgm:spPr/>
      <dgm:t>
        <a:bodyPr/>
        <a:lstStyle/>
        <a:p>
          <a:endParaRPr lang="en-US"/>
        </a:p>
      </dgm:t>
    </dgm:pt>
    <dgm:pt modelId="{6B1155E3-D907-4AE2-8350-EB20CA1AE23D}">
      <dgm:prSet/>
      <dgm:spPr/>
      <dgm:t>
        <a:bodyPr/>
        <a:lstStyle/>
        <a:p>
          <a:r>
            <a:rPr lang="pl-PL" b="0" i="0" baseline="0"/>
            <a:t>Non-REST contract distribution</a:t>
          </a:r>
          <a:endParaRPr lang="en-US"/>
        </a:p>
      </dgm:t>
    </dgm:pt>
    <dgm:pt modelId="{9EC4D198-C005-4CD6-BB94-1A7ED650F9BE}" type="parTrans" cxnId="{6F8013B7-C90F-44CC-AD5F-1978DCF375FB}">
      <dgm:prSet/>
      <dgm:spPr/>
      <dgm:t>
        <a:bodyPr/>
        <a:lstStyle/>
        <a:p>
          <a:endParaRPr lang="en-US"/>
        </a:p>
      </dgm:t>
    </dgm:pt>
    <dgm:pt modelId="{365E6B1E-C3BB-40AF-8596-CFB705EF39B7}" type="sibTrans" cxnId="{6F8013B7-C90F-44CC-AD5F-1978DCF375FB}">
      <dgm:prSet/>
      <dgm:spPr/>
      <dgm:t>
        <a:bodyPr/>
        <a:lstStyle/>
        <a:p>
          <a:endParaRPr lang="en-US"/>
        </a:p>
      </dgm:t>
    </dgm:pt>
    <dgm:pt modelId="{986DBD02-E8D9-468E-AC66-BA4C36F6D831}">
      <dgm:prSet/>
      <dgm:spPr/>
      <dgm:t>
        <a:bodyPr/>
        <a:lstStyle/>
        <a:p>
          <a:r>
            <a:rPr lang="pl-PL" b="0" i="0" baseline="0"/>
            <a:t>Questions</a:t>
          </a:r>
          <a:endParaRPr lang="en-US"/>
        </a:p>
      </dgm:t>
    </dgm:pt>
    <dgm:pt modelId="{7D705A04-E838-4192-BC1A-AAAAB5145FD0}" type="parTrans" cxnId="{56651D02-99FD-4EEA-8BFA-7FF36979B368}">
      <dgm:prSet/>
      <dgm:spPr/>
      <dgm:t>
        <a:bodyPr/>
        <a:lstStyle/>
        <a:p>
          <a:endParaRPr lang="en-US"/>
        </a:p>
      </dgm:t>
    </dgm:pt>
    <dgm:pt modelId="{787CCAA1-039E-4D11-8708-14911DC8DBF4}" type="sibTrans" cxnId="{56651D02-99FD-4EEA-8BFA-7FF36979B368}">
      <dgm:prSet/>
      <dgm:spPr/>
      <dgm:t>
        <a:bodyPr/>
        <a:lstStyle/>
        <a:p>
          <a:endParaRPr lang="en-US"/>
        </a:p>
      </dgm:t>
    </dgm:pt>
    <dgm:pt modelId="{F83B3B53-7E01-45FB-A99A-64C275139C8B}" type="pres">
      <dgm:prSet presAssocID="{54D4F57C-0527-48DE-AD71-ED291FF54E73}" presName="vert0" presStyleCnt="0">
        <dgm:presLayoutVars>
          <dgm:dir/>
          <dgm:animOne val="branch"/>
          <dgm:animLvl val="lvl"/>
        </dgm:presLayoutVars>
      </dgm:prSet>
      <dgm:spPr/>
    </dgm:pt>
    <dgm:pt modelId="{418AEB3C-52AB-4469-AFD1-9473AF42EB63}" type="pres">
      <dgm:prSet presAssocID="{B0C5591D-B06A-487C-B9ED-8A95DA1FD924}" presName="thickLine" presStyleLbl="alignNode1" presStyleIdx="0" presStyleCnt="8"/>
      <dgm:spPr/>
    </dgm:pt>
    <dgm:pt modelId="{32CBB14C-4A3C-4CBF-A19B-DC3B8229E25B}" type="pres">
      <dgm:prSet presAssocID="{B0C5591D-B06A-487C-B9ED-8A95DA1FD924}" presName="horz1" presStyleCnt="0"/>
      <dgm:spPr/>
    </dgm:pt>
    <dgm:pt modelId="{8B9EEB2E-9E06-4B3C-8E98-7A700DB4BE7B}" type="pres">
      <dgm:prSet presAssocID="{B0C5591D-B06A-487C-B9ED-8A95DA1FD924}" presName="tx1" presStyleLbl="revTx" presStyleIdx="0" presStyleCnt="8"/>
      <dgm:spPr/>
    </dgm:pt>
    <dgm:pt modelId="{1834A541-38AE-41B6-9926-4046A1F6B7C7}" type="pres">
      <dgm:prSet presAssocID="{B0C5591D-B06A-487C-B9ED-8A95DA1FD924}" presName="vert1" presStyleCnt="0"/>
      <dgm:spPr/>
    </dgm:pt>
    <dgm:pt modelId="{ACF70118-7173-4C54-A37F-69B055E992DB}" type="pres">
      <dgm:prSet presAssocID="{CA5771C1-7389-40B8-92EC-2BF36055FA8A}" presName="thickLine" presStyleLbl="alignNode1" presStyleIdx="1" presStyleCnt="8"/>
      <dgm:spPr/>
    </dgm:pt>
    <dgm:pt modelId="{7802D50B-C185-45F0-B523-CBD247B311F8}" type="pres">
      <dgm:prSet presAssocID="{CA5771C1-7389-40B8-92EC-2BF36055FA8A}" presName="horz1" presStyleCnt="0"/>
      <dgm:spPr/>
    </dgm:pt>
    <dgm:pt modelId="{30EF4633-E3BD-4412-8B72-E7EF93A6BA45}" type="pres">
      <dgm:prSet presAssocID="{CA5771C1-7389-40B8-92EC-2BF36055FA8A}" presName="tx1" presStyleLbl="revTx" presStyleIdx="1" presStyleCnt="8"/>
      <dgm:spPr/>
    </dgm:pt>
    <dgm:pt modelId="{23110E62-2EFF-4ECA-A330-D820EED2F756}" type="pres">
      <dgm:prSet presAssocID="{CA5771C1-7389-40B8-92EC-2BF36055FA8A}" presName="vert1" presStyleCnt="0"/>
      <dgm:spPr/>
    </dgm:pt>
    <dgm:pt modelId="{FF411134-046A-4B72-80AC-1529F2A70196}" type="pres">
      <dgm:prSet presAssocID="{54B8387B-054E-46AA-851C-31B70F6BA00F}" presName="thickLine" presStyleLbl="alignNode1" presStyleIdx="2" presStyleCnt="8"/>
      <dgm:spPr/>
    </dgm:pt>
    <dgm:pt modelId="{56A233C7-37CB-4473-B701-A3DE4BC1C2D8}" type="pres">
      <dgm:prSet presAssocID="{54B8387B-054E-46AA-851C-31B70F6BA00F}" presName="horz1" presStyleCnt="0"/>
      <dgm:spPr/>
    </dgm:pt>
    <dgm:pt modelId="{92E937FF-24D4-4C3C-8370-D7FB0BC562F2}" type="pres">
      <dgm:prSet presAssocID="{54B8387B-054E-46AA-851C-31B70F6BA00F}" presName="tx1" presStyleLbl="revTx" presStyleIdx="2" presStyleCnt="8"/>
      <dgm:spPr/>
    </dgm:pt>
    <dgm:pt modelId="{E23B2EDB-6E28-4191-8AB3-A96F30CFE3B8}" type="pres">
      <dgm:prSet presAssocID="{54B8387B-054E-46AA-851C-31B70F6BA00F}" presName="vert1" presStyleCnt="0"/>
      <dgm:spPr/>
    </dgm:pt>
    <dgm:pt modelId="{43872886-5CD1-48E8-AB87-D5BACCFAF0B3}" type="pres">
      <dgm:prSet presAssocID="{DC51F74A-B744-47C4-ADFD-EE42EAFE69DB}" presName="thickLine" presStyleLbl="alignNode1" presStyleIdx="3" presStyleCnt="8"/>
      <dgm:spPr/>
    </dgm:pt>
    <dgm:pt modelId="{C981C196-7A73-4A36-ADC4-2F467EABD6EB}" type="pres">
      <dgm:prSet presAssocID="{DC51F74A-B744-47C4-ADFD-EE42EAFE69DB}" presName="horz1" presStyleCnt="0"/>
      <dgm:spPr/>
    </dgm:pt>
    <dgm:pt modelId="{84A8EA89-EC1F-4F97-8376-8D903EDC5379}" type="pres">
      <dgm:prSet presAssocID="{DC51F74A-B744-47C4-ADFD-EE42EAFE69DB}" presName="tx1" presStyleLbl="revTx" presStyleIdx="3" presStyleCnt="8"/>
      <dgm:spPr/>
    </dgm:pt>
    <dgm:pt modelId="{8800CC4C-F745-4AAD-8F5E-5F113DBF7232}" type="pres">
      <dgm:prSet presAssocID="{DC51F74A-B744-47C4-ADFD-EE42EAFE69DB}" presName="vert1" presStyleCnt="0"/>
      <dgm:spPr/>
    </dgm:pt>
    <dgm:pt modelId="{DE44FBF1-C4DC-415D-860B-BDD0213F5BF3}" type="pres">
      <dgm:prSet presAssocID="{52BF0D8D-C38C-4325-B083-FFC8D872C6DE}" presName="thickLine" presStyleLbl="alignNode1" presStyleIdx="4" presStyleCnt="8"/>
      <dgm:spPr/>
    </dgm:pt>
    <dgm:pt modelId="{8E1DDD94-9DAF-4DAB-9BD9-079D39238A06}" type="pres">
      <dgm:prSet presAssocID="{52BF0D8D-C38C-4325-B083-FFC8D872C6DE}" presName="horz1" presStyleCnt="0"/>
      <dgm:spPr/>
    </dgm:pt>
    <dgm:pt modelId="{C8295BF9-922D-4706-8CF2-D9839A8FA724}" type="pres">
      <dgm:prSet presAssocID="{52BF0D8D-C38C-4325-B083-FFC8D872C6DE}" presName="tx1" presStyleLbl="revTx" presStyleIdx="4" presStyleCnt="8"/>
      <dgm:spPr/>
    </dgm:pt>
    <dgm:pt modelId="{45AEF328-8D02-47DA-8EE3-519BEDE01E3B}" type="pres">
      <dgm:prSet presAssocID="{52BF0D8D-C38C-4325-B083-FFC8D872C6DE}" presName="vert1" presStyleCnt="0"/>
      <dgm:spPr/>
    </dgm:pt>
    <dgm:pt modelId="{3217047C-BCFA-42C0-9FB6-BEE9EF3581E4}" type="pres">
      <dgm:prSet presAssocID="{86EF708A-1D86-4A60-9FDB-4E523F79ADA1}" presName="thickLine" presStyleLbl="alignNode1" presStyleIdx="5" presStyleCnt="8"/>
      <dgm:spPr/>
    </dgm:pt>
    <dgm:pt modelId="{206C2552-312A-4182-8C23-84E7CA8C33A8}" type="pres">
      <dgm:prSet presAssocID="{86EF708A-1D86-4A60-9FDB-4E523F79ADA1}" presName="horz1" presStyleCnt="0"/>
      <dgm:spPr/>
    </dgm:pt>
    <dgm:pt modelId="{CD5156A3-9A5B-4C8B-99D0-EA287B92F6E9}" type="pres">
      <dgm:prSet presAssocID="{86EF708A-1D86-4A60-9FDB-4E523F79ADA1}" presName="tx1" presStyleLbl="revTx" presStyleIdx="5" presStyleCnt="8"/>
      <dgm:spPr/>
    </dgm:pt>
    <dgm:pt modelId="{87054722-7927-4B25-9C0B-AB60378461FA}" type="pres">
      <dgm:prSet presAssocID="{86EF708A-1D86-4A60-9FDB-4E523F79ADA1}" presName="vert1" presStyleCnt="0"/>
      <dgm:spPr/>
    </dgm:pt>
    <dgm:pt modelId="{F45E4211-AE84-4166-9420-62D62A8947C0}" type="pres">
      <dgm:prSet presAssocID="{6B1155E3-D907-4AE2-8350-EB20CA1AE23D}" presName="thickLine" presStyleLbl="alignNode1" presStyleIdx="6" presStyleCnt="8"/>
      <dgm:spPr/>
    </dgm:pt>
    <dgm:pt modelId="{4A7656BE-C63C-4349-B7C8-E8E7CB9DF969}" type="pres">
      <dgm:prSet presAssocID="{6B1155E3-D907-4AE2-8350-EB20CA1AE23D}" presName="horz1" presStyleCnt="0"/>
      <dgm:spPr/>
    </dgm:pt>
    <dgm:pt modelId="{BE52CCDB-9FCE-4A6E-8A4A-20E9E017619C}" type="pres">
      <dgm:prSet presAssocID="{6B1155E3-D907-4AE2-8350-EB20CA1AE23D}" presName="tx1" presStyleLbl="revTx" presStyleIdx="6" presStyleCnt="8"/>
      <dgm:spPr/>
    </dgm:pt>
    <dgm:pt modelId="{319612D6-32A2-4882-ABFB-DC7479144AA9}" type="pres">
      <dgm:prSet presAssocID="{6B1155E3-D907-4AE2-8350-EB20CA1AE23D}" presName="vert1" presStyleCnt="0"/>
      <dgm:spPr/>
    </dgm:pt>
    <dgm:pt modelId="{620972E5-3DD6-4CED-8B18-C9EFFD555D60}" type="pres">
      <dgm:prSet presAssocID="{986DBD02-E8D9-468E-AC66-BA4C36F6D831}" presName="thickLine" presStyleLbl="alignNode1" presStyleIdx="7" presStyleCnt="8"/>
      <dgm:spPr/>
    </dgm:pt>
    <dgm:pt modelId="{7B9504F6-A694-4653-95F4-2DCF6E2A5EE8}" type="pres">
      <dgm:prSet presAssocID="{986DBD02-E8D9-468E-AC66-BA4C36F6D831}" presName="horz1" presStyleCnt="0"/>
      <dgm:spPr/>
    </dgm:pt>
    <dgm:pt modelId="{73DF49F3-DD38-43BF-850B-0D05529D3F83}" type="pres">
      <dgm:prSet presAssocID="{986DBD02-E8D9-468E-AC66-BA4C36F6D831}" presName="tx1" presStyleLbl="revTx" presStyleIdx="7" presStyleCnt="8"/>
      <dgm:spPr/>
    </dgm:pt>
    <dgm:pt modelId="{793E6617-A575-4F19-8F6D-AAF8B7940121}" type="pres">
      <dgm:prSet presAssocID="{986DBD02-E8D9-468E-AC66-BA4C36F6D831}" presName="vert1" presStyleCnt="0"/>
      <dgm:spPr/>
    </dgm:pt>
  </dgm:ptLst>
  <dgm:cxnLst>
    <dgm:cxn modelId="{56651D02-99FD-4EEA-8BFA-7FF36979B368}" srcId="{54D4F57C-0527-48DE-AD71-ED291FF54E73}" destId="{986DBD02-E8D9-468E-AC66-BA4C36F6D831}" srcOrd="7" destOrd="0" parTransId="{7D705A04-E838-4192-BC1A-AAAAB5145FD0}" sibTransId="{787CCAA1-039E-4D11-8708-14911DC8DBF4}"/>
    <dgm:cxn modelId="{71C60D03-71A0-490F-83E3-546DB1E44E5D}" type="presOf" srcId="{CA5771C1-7389-40B8-92EC-2BF36055FA8A}" destId="{30EF4633-E3BD-4412-8B72-E7EF93A6BA45}" srcOrd="0" destOrd="0" presId="urn:microsoft.com/office/officeart/2008/layout/LinedList"/>
    <dgm:cxn modelId="{45038813-C53B-45BA-9F00-2BDACF4869F7}" type="presOf" srcId="{6B1155E3-D907-4AE2-8350-EB20CA1AE23D}" destId="{BE52CCDB-9FCE-4A6E-8A4A-20E9E017619C}" srcOrd="0" destOrd="0" presId="urn:microsoft.com/office/officeart/2008/layout/LinedList"/>
    <dgm:cxn modelId="{97F56D6F-1667-4F2E-B26F-92DEA81E9713}" type="presOf" srcId="{986DBD02-E8D9-468E-AC66-BA4C36F6D831}" destId="{73DF49F3-DD38-43BF-850B-0D05529D3F83}" srcOrd="0" destOrd="0" presId="urn:microsoft.com/office/officeart/2008/layout/LinedList"/>
    <dgm:cxn modelId="{4F02B84F-7244-4E41-B0D1-EADA44F0FDB1}" type="presOf" srcId="{DC51F74A-B744-47C4-ADFD-EE42EAFE69DB}" destId="{84A8EA89-EC1F-4F97-8376-8D903EDC5379}" srcOrd="0" destOrd="0" presId="urn:microsoft.com/office/officeart/2008/layout/LinedList"/>
    <dgm:cxn modelId="{D74FBF75-3678-43F6-BBCB-3E15FB472FEA}" type="presOf" srcId="{52BF0D8D-C38C-4325-B083-FFC8D872C6DE}" destId="{C8295BF9-922D-4706-8CF2-D9839A8FA724}" srcOrd="0" destOrd="0" presId="urn:microsoft.com/office/officeart/2008/layout/LinedList"/>
    <dgm:cxn modelId="{9E7A9D76-A6F3-4812-A64C-6D483FD22549}" srcId="{54D4F57C-0527-48DE-AD71-ED291FF54E73}" destId="{52BF0D8D-C38C-4325-B083-FFC8D872C6DE}" srcOrd="4" destOrd="0" parTransId="{7C81F73C-D682-4B8B-81EE-CE872204AEDB}" sibTransId="{7204A7C1-EA22-4EA0-8A59-BD72D4696580}"/>
    <dgm:cxn modelId="{A74B3D59-5919-4B39-A5EB-114D146F6C90}" srcId="{54D4F57C-0527-48DE-AD71-ED291FF54E73}" destId="{B0C5591D-B06A-487C-B9ED-8A95DA1FD924}" srcOrd="0" destOrd="0" parTransId="{1D8E1726-ED85-4843-95E7-8F60C0B74398}" sibTransId="{7762EBB8-FF06-44A8-AF8C-4A8A487245D1}"/>
    <dgm:cxn modelId="{927828AC-0B5B-4B22-9B41-8FE71453847D}" type="presOf" srcId="{B0C5591D-B06A-487C-B9ED-8A95DA1FD924}" destId="{8B9EEB2E-9E06-4B3C-8E98-7A700DB4BE7B}" srcOrd="0" destOrd="0" presId="urn:microsoft.com/office/officeart/2008/layout/LinedList"/>
    <dgm:cxn modelId="{6F8013B7-C90F-44CC-AD5F-1978DCF375FB}" srcId="{54D4F57C-0527-48DE-AD71-ED291FF54E73}" destId="{6B1155E3-D907-4AE2-8350-EB20CA1AE23D}" srcOrd="6" destOrd="0" parTransId="{9EC4D198-C005-4CD6-BB94-1A7ED650F9BE}" sibTransId="{365E6B1E-C3BB-40AF-8596-CFB705EF39B7}"/>
    <dgm:cxn modelId="{EF6871BD-E46D-49C2-AF8B-FC13A4963E0E}" srcId="{54D4F57C-0527-48DE-AD71-ED291FF54E73}" destId="{54B8387B-054E-46AA-851C-31B70F6BA00F}" srcOrd="2" destOrd="0" parTransId="{799B5FE1-BDED-486F-9537-152F7871D426}" sibTransId="{89D12E93-8BE6-42A2-BB4C-517960C7A930}"/>
    <dgm:cxn modelId="{230ED0BD-95BA-4528-8E7F-AB1D9548795C}" type="presOf" srcId="{54B8387B-054E-46AA-851C-31B70F6BA00F}" destId="{92E937FF-24D4-4C3C-8370-D7FB0BC562F2}" srcOrd="0" destOrd="0" presId="urn:microsoft.com/office/officeart/2008/layout/LinedList"/>
    <dgm:cxn modelId="{8EDA30D2-E05D-47A0-B36C-07CE0373D3DA}" srcId="{54D4F57C-0527-48DE-AD71-ED291FF54E73}" destId="{CA5771C1-7389-40B8-92EC-2BF36055FA8A}" srcOrd="1" destOrd="0" parTransId="{5B268895-822A-4A25-9C97-CA8D809C2A3B}" sibTransId="{CACA8F18-0C3E-45DB-87E4-CEF9D3A7A91D}"/>
    <dgm:cxn modelId="{051323DF-0076-45F9-9991-493DE226342B}" type="presOf" srcId="{54D4F57C-0527-48DE-AD71-ED291FF54E73}" destId="{F83B3B53-7E01-45FB-A99A-64C275139C8B}" srcOrd="0" destOrd="0" presId="urn:microsoft.com/office/officeart/2008/layout/LinedList"/>
    <dgm:cxn modelId="{08BB09E3-4D59-4BF0-A3A4-44311C6029FE}" type="presOf" srcId="{86EF708A-1D86-4A60-9FDB-4E523F79ADA1}" destId="{CD5156A3-9A5B-4C8B-99D0-EA287B92F6E9}" srcOrd="0" destOrd="0" presId="urn:microsoft.com/office/officeart/2008/layout/LinedList"/>
    <dgm:cxn modelId="{415794E4-5389-4190-8F47-6487D5156360}" srcId="{54D4F57C-0527-48DE-AD71-ED291FF54E73}" destId="{86EF708A-1D86-4A60-9FDB-4E523F79ADA1}" srcOrd="5" destOrd="0" parTransId="{D042AC9F-D271-4DEA-92B6-8F9D47DA7809}" sibTransId="{CE262164-1068-42FB-89BB-E1D6F346B3A4}"/>
    <dgm:cxn modelId="{394727FA-1469-4D61-8996-D2C9177F667F}" srcId="{54D4F57C-0527-48DE-AD71-ED291FF54E73}" destId="{DC51F74A-B744-47C4-ADFD-EE42EAFE69DB}" srcOrd="3" destOrd="0" parTransId="{B8BCB3A2-E0E8-47A2-8684-A76DC6BFBCAA}" sibTransId="{BA736CDB-D1F8-46E3-8879-4C36136C0ADA}"/>
    <dgm:cxn modelId="{3ADA97EC-893C-4F31-A0E7-B9EA244AD87F}" type="presParOf" srcId="{F83B3B53-7E01-45FB-A99A-64C275139C8B}" destId="{418AEB3C-52AB-4469-AFD1-9473AF42EB63}" srcOrd="0" destOrd="0" presId="urn:microsoft.com/office/officeart/2008/layout/LinedList"/>
    <dgm:cxn modelId="{F1B9142A-4374-4210-8EF8-45AFA992E688}" type="presParOf" srcId="{F83B3B53-7E01-45FB-A99A-64C275139C8B}" destId="{32CBB14C-4A3C-4CBF-A19B-DC3B8229E25B}" srcOrd="1" destOrd="0" presId="urn:microsoft.com/office/officeart/2008/layout/LinedList"/>
    <dgm:cxn modelId="{9C2642F4-2EE8-4017-9797-3D59CAD08006}" type="presParOf" srcId="{32CBB14C-4A3C-4CBF-A19B-DC3B8229E25B}" destId="{8B9EEB2E-9E06-4B3C-8E98-7A700DB4BE7B}" srcOrd="0" destOrd="0" presId="urn:microsoft.com/office/officeart/2008/layout/LinedList"/>
    <dgm:cxn modelId="{F2524466-9CC6-4EBB-B019-95FFA1252A68}" type="presParOf" srcId="{32CBB14C-4A3C-4CBF-A19B-DC3B8229E25B}" destId="{1834A541-38AE-41B6-9926-4046A1F6B7C7}" srcOrd="1" destOrd="0" presId="urn:microsoft.com/office/officeart/2008/layout/LinedList"/>
    <dgm:cxn modelId="{E3EB01AF-AF5B-4620-A8C9-5B7201DCFCE7}" type="presParOf" srcId="{F83B3B53-7E01-45FB-A99A-64C275139C8B}" destId="{ACF70118-7173-4C54-A37F-69B055E992DB}" srcOrd="2" destOrd="0" presId="urn:microsoft.com/office/officeart/2008/layout/LinedList"/>
    <dgm:cxn modelId="{84F0D72D-0711-47E4-9B4E-A6D976B89FA0}" type="presParOf" srcId="{F83B3B53-7E01-45FB-A99A-64C275139C8B}" destId="{7802D50B-C185-45F0-B523-CBD247B311F8}" srcOrd="3" destOrd="0" presId="urn:microsoft.com/office/officeart/2008/layout/LinedList"/>
    <dgm:cxn modelId="{C0F7CED9-B21A-4531-A908-4CBBCBBDF454}" type="presParOf" srcId="{7802D50B-C185-45F0-B523-CBD247B311F8}" destId="{30EF4633-E3BD-4412-8B72-E7EF93A6BA45}" srcOrd="0" destOrd="0" presId="urn:microsoft.com/office/officeart/2008/layout/LinedList"/>
    <dgm:cxn modelId="{F6718C1C-2982-42E9-81C5-D4589C77B68B}" type="presParOf" srcId="{7802D50B-C185-45F0-B523-CBD247B311F8}" destId="{23110E62-2EFF-4ECA-A330-D820EED2F756}" srcOrd="1" destOrd="0" presId="urn:microsoft.com/office/officeart/2008/layout/LinedList"/>
    <dgm:cxn modelId="{D6FD4105-4A74-498E-A222-2AF139D199D7}" type="presParOf" srcId="{F83B3B53-7E01-45FB-A99A-64C275139C8B}" destId="{FF411134-046A-4B72-80AC-1529F2A70196}" srcOrd="4" destOrd="0" presId="urn:microsoft.com/office/officeart/2008/layout/LinedList"/>
    <dgm:cxn modelId="{85D862DE-CE0B-4C10-B43F-B6D703DDA5AE}" type="presParOf" srcId="{F83B3B53-7E01-45FB-A99A-64C275139C8B}" destId="{56A233C7-37CB-4473-B701-A3DE4BC1C2D8}" srcOrd="5" destOrd="0" presId="urn:microsoft.com/office/officeart/2008/layout/LinedList"/>
    <dgm:cxn modelId="{B7EA13B4-9D70-40A2-BE5C-2F88732CFC32}" type="presParOf" srcId="{56A233C7-37CB-4473-B701-A3DE4BC1C2D8}" destId="{92E937FF-24D4-4C3C-8370-D7FB0BC562F2}" srcOrd="0" destOrd="0" presId="urn:microsoft.com/office/officeart/2008/layout/LinedList"/>
    <dgm:cxn modelId="{96501983-174B-4658-981B-20A791EBE4C9}" type="presParOf" srcId="{56A233C7-37CB-4473-B701-A3DE4BC1C2D8}" destId="{E23B2EDB-6E28-4191-8AB3-A96F30CFE3B8}" srcOrd="1" destOrd="0" presId="urn:microsoft.com/office/officeart/2008/layout/LinedList"/>
    <dgm:cxn modelId="{0A3A2797-1B79-4CCE-80D0-1D0904DC9862}" type="presParOf" srcId="{F83B3B53-7E01-45FB-A99A-64C275139C8B}" destId="{43872886-5CD1-48E8-AB87-D5BACCFAF0B3}" srcOrd="6" destOrd="0" presId="urn:microsoft.com/office/officeart/2008/layout/LinedList"/>
    <dgm:cxn modelId="{ACE4931F-4F83-4B14-A297-3F6F75C508F3}" type="presParOf" srcId="{F83B3B53-7E01-45FB-A99A-64C275139C8B}" destId="{C981C196-7A73-4A36-ADC4-2F467EABD6EB}" srcOrd="7" destOrd="0" presId="urn:microsoft.com/office/officeart/2008/layout/LinedList"/>
    <dgm:cxn modelId="{F49C3EFE-143F-42E3-BD45-01BFC816FD60}" type="presParOf" srcId="{C981C196-7A73-4A36-ADC4-2F467EABD6EB}" destId="{84A8EA89-EC1F-4F97-8376-8D903EDC5379}" srcOrd="0" destOrd="0" presId="urn:microsoft.com/office/officeart/2008/layout/LinedList"/>
    <dgm:cxn modelId="{9BD910AA-3CB5-43A2-845E-9CBA8EB2AA46}" type="presParOf" srcId="{C981C196-7A73-4A36-ADC4-2F467EABD6EB}" destId="{8800CC4C-F745-4AAD-8F5E-5F113DBF7232}" srcOrd="1" destOrd="0" presId="urn:microsoft.com/office/officeart/2008/layout/LinedList"/>
    <dgm:cxn modelId="{A4634222-D1AE-4262-9130-BA29DE6DFC75}" type="presParOf" srcId="{F83B3B53-7E01-45FB-A99A-64C275139C8B}" destId="{DE44FBF1-C4DC-415D-860B-BDD0213F5BF3}" srcOrd="8" destOrd="0" presId="urn:microsoft.com/office/officeart/2008/layout/LinedList"/>
    <dgm:cxn modelId="{6186EAFE-16A9-4291-B2A8-AEC64BA504C5}" type="presParOf" srcId="{F83B3B53-7E01-45FB-A99A-64C275139C8B}" destId="{8E1DDD94-9DAF-4DAB-9BD9-079D39238A06}" srcOrd="9" destOrd="0" presId="urn:microsoft.com/office/officeart/2008/layout/LinedList"/>
    <dgm:cxn modelId="{35C68F02-2D82-476F-9002-903CE695D8CE}" type="presParOf" srcId="{8E1DDD94-9DAF-4DAB-9BD9-079D39238A06}" destId="{C8295BF9-922D-4706-8CF2-D9839A8FA724}" srcOrd="0" destOrd="0" presId="urn:microsoft.com/office/officeart/2008/layout/LinedList"/>
    <dgm:cxn modelId="{9035924A-F298-4845-9B17-6C68AB5AD0CD}" type="presParOf" srcId="{8E1DDD94-9DAF-4DAB-9BD9-079D39238A06}" destId="{45AEF328-8D02-47DA-8EE3-519BEDE01E3B}" srcOrd="1" destOrd="0" presId="urn:microsoft.com/office/officeart/2008/layout/LinedList"/>
    <dgm:cxn modelId="{DE752714-EAB4-4282-AF05-D185A64D1FE5}" type="presParOf" srcId="{F83B3B53-7E01-45FB-A99A-64C275139C8B}" destId="{3217047C-BCFA-42C0-9FB6-BEE9EF3581E4}" srcOrd="10" destOrd="0" presId="urn:microsoft.com/office/officeart/2008/layout/LinedList"/>
    <dgm:cxn modelId="{1AB55A5D-E58A-4455-BB79-7F7454AB9B09}" type="presParOf" srcId="{F83B3B53-7E01-45FB-A99A-64C275139C8B}" destId="{206C2552-312A-4182-8C23-84E7CA8C33A8}" srcOrd="11" destOrd="0" presId="urn:microsoft.com/office/officeart/2008/layout/LinedList"/>
    <dgm:cxn modelId="{39D2BF4D-B300-40B6-8855-DD35E4A741CB}" type="presParOf" srcId="{206C2552-312A-4182-8C23-84E7CA8C33A8}" destId="{CD5156A3-9A5B-4C8B-99D0-EA287B92F6E9}" srcOrd="0" destOrd="0" presId="urn:microsoft.com/office/officeart/2008/layout/LinedList"/>
    <dgm:cxn modelId="{B0448BB5-951B-423E-8A3A-2F8DC012A556}" type="presParOf" srcId="{206C2552-312A-4182-8C23-84E7CA8C33A8}" destId="{87054722-7927-4B25-9C0B-AB60378461FA}" srcOrd="1" destOrd="0" presId="urn:microsoft.com/office/officeart/2008/layout/LinedList"/>
    <dgm:cxn modelId="{415ABD78-405C-435B-BAB5-AD91AB2E6FAE}" type="presParOf" srcId="{F83B3B53-7E01-45FB-A99A-64C275139C8B}" destId="{F45E4211-AE84-4166-9420-62D62A8947C0}" srcOrd="12" destOrd="0" presId="urn:microsoft.com/office/officeart/2008/layout/LinedList"/>
    <dgm:cxn modelId="{8DB95E25-284C-4C25-98CC-06C39E3E2BD8}" type="presParOf" srcId="{F83B3B53-7E01-45FB-A99A-64C275139C8B}" destId="{4A7656BE-C63C-4349-B7C8-E8E7CB9DF969}" srcOrd="13" destOrd="0" presId="urn:microsoft.com/office/officeart/2008/layout/LinedList"/>
    <dgm:cxn modelId="{3AD8082C-EE07-4F98-AF3E-F39A749BE173}" type="presParOf" srcId="{4A7656BE-C63C-4349-B7C8-E8E7CB9DF969}" destId="{BE52CCDB-9FCE-4A6E-8A4A-20E9E017619C}" srcOrd="0" destOrd="0" presId="urn:microsoft.com/office/officeart/2008/layout/LinedList"/>
    <dgm:cxn modelId="{F0CB4F65-513E-4416-B97F-C91C60337B6F}" type="presParOf" srcId="{4A7656BE-C63C-4349-B7C8-E8E7CB9DF969}" destId="{319612D6-32A2-4882-ABFB-DC7479144AA9}" srcOrd="1" destOrd="0" presId="urn:microsoft.com/office/officeart/2008/layout/LinedList"/>
    <dgm:cxn modelId="{C419FEEB-59D2-4145-97BE-8E88B9439D8F}" type="presParOf" srcId="{F83B3B53-7E01-45FB-A99A-64C275139C8B}" destId="{620972E5-3DD6-4CED-8B18-C9EFFD555D60}" srcOrd="14" destOrd="0" presId="urn:microsoft.com/office/officeart/2008/layout/LinedList"/>
    <dgm:cxn modelId="{B91FED07-BE0A-4808-9D67-B2AD57F2F200}" type="presParOf" srcId="{F83B3B53-7E01-45FB-A99A-64C275139C8B}" destId="{7B9504F6-A694-4653-95F4-2DCF6E2A5EE8}" srcOrd="15" destOrd="0" presId="urn:microsoft.com/office/officeart/2008/layout/LinedList"/>
    <dgm:cxn modelId="{83931DD7-08A7-4F34-80DF-CB174D37B808}" type="presParOf" srcId="{7B9504F6-A694-4653-95F4-2DCF6E2A5EE8}" destId="{73DF49F3-DD38-43BF-850B-0D05529D3F83}" srcOrd="0" destOrd="0" presId="urn:microsoft.com/office/officeart/2008/layout/LinedList"/>
    <dgm:cxn modelId="{6DA14FBB-DDCA-450B-AFB3-8853500765EE}" type="presParOf" srcId="{7B9504F6-A694-4653-95F4-2DCF6E2A5EE8}" destId="{793E6617-A575-4F19-8F6D-AAF8B79401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AEB3C-52AB-4469-AFD1-9473AF42EB63}">
      <dsp:nvSpPr>
        <dsp:cNvPr id="0" name=""/>
        <dsp:cNvSpPr/>
      </dsp:nvSpPr>
      <dsp:spPr>
        <a:xfrm>
          <a:off x="0" y="0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EB2E-9E06-4B3C-8E98-7A700DB4BE7B}">
      <dsp:nvSpPr>
        <dsp:cNvPr id="0" name=""/>
        <dsp:cNvSpPr/>
      </dsp:nvSpPr>
      <dsp:spPr>
        <a:xfrm>
          <a:off x="0" y="0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Why contract distribution is important</a:t>
          </a:r>
          <a:endParaRPr lang="en-US" sz="1600" kern="1200"/>
        </a:p>
      </dsp:txBody>
      <dsp:txXfrm>
        <a:off x="0" y="0"/>
        <a:ext cx="4572000" cy="407736"/>
      </dsp:txXfrm>
    </dsp:sp>
    <dsp:sp modelId="{ACF70118-7173-4C54-A37F-69B055E992DB}">
      <dsp:nvSpPr>
        <dsp:cNvPr id="0" name=""/>
        <dsp:cNvSpPr/>
      </dsp:nvSpPr>
      <dsp:spPr>
        <a:xfrm>
          <a:off x="0" y="407736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F4633-E3BD-4412-8B72-E7EF93A6BA45}">
      <dsp:nvSpPr>
        <dsp:cNvPr id="0" name=""/>
        <dsp:cNvSpPr/>
      </dsp:nvSpPr>
      <dsp:spPr>
        <a:xfrm>
          <a:off x="0" y="407736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Differrent views on tests</a:t>
          </a:r>
          <a:endParaRPr lang="en-US" sz="1600" kern="1200"/>
        </a:p>
      </dsp:txBody>
      <dsp:txXfrm>
        <a:off x="0" y="407736"/>
        <a:ext cx="4572000" cy="407736"/>
      </dsp:txXfrm>
    </dsp:sp>
    <dsp:sp modelId="{FF411134-046A-4B72-80AC-1529F2A70196}">
      <dsp:nvSpPr>
        <dsp:cNvPr id="0" name=""/>
        <dsp:cNvSpPr/>
      </dsp:nvSpPr>
      <dsp:spPr>
        <a:xfrm>
          <a:off x="0" y="815473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937FF-24D4-4C3C-8370-D7FB0BC562F2}">
      <dsp:nvSpPr>
        <dsp:cNvPr id="0" name=""/>
        <dsp:cNvSpPr/>
      </dsp:nvSpPr>
      <dsp:spPr>
        <a:xfrm>
          <a:off x="0" y="815473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Interface-based contract distribution and testing </a:t>
          </a:r>
          <a:endParaRPr lang="en-US" sz="1600" kern="1200"/>
        </a:p>
      </dsp:txBody>
      <dsp:txXfrm>
        <a:off x="0" y="815473"/>
        <a:ext cx="4572000" cy="407736"/>
      </dsp:txXfrm>
    </dsp:sp>
    <dsp:sp modelId="{43872886-5CD1-48E8-AB87-D5BACCFAF0B3}">
      <dsp:nvSpPr>
        <dsp:cNvPr id="0" name=""/>
        <dsp:cNvSpPr/>
      </dsp:nvSpPr>
      <dsp:spPr>
        <a:xfrm>
          <a:off x="0" y="1223210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EA89-EC1F-4F97-8376-8D903EDC5379}">
      <dsp:nvSpPr>
        <dsp:cNvPr id="0" name=""/>
        <dsp:cNvSpPr/>
      </dsp:nvSpPr>
      <dsp:spPr>
        <a:xfrm>
          <a:off x="0" y="1223210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DTO-based contract distribution and testing</a:t>
          </a:r>
          <a:endParaRPr lang="en-US" sz="1600" kern="1200"/>
        </a:p>
      </dsp:txBody>
      <dsp:txXfrm>
        <a:off x="0" y="1223210"/>
        <a:ext cx="4572000" cy="407736"/>
      </dsp:txXfrm>
    </dsp:sp>
    <dsp:sp modelId="{DE44FBF1-C4DC-415D-860B-BDD0213F5BF3}">
      <dsp:nvSpPr>
        <dsp:cNvPr id="0" name=""/>
        <dsp:cNvSpPr/>
      </dsp:nvSpPr>
      <dsp:spPr>
        <a:xfrm>
          <a:off x="0" y="1630947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5BF9-922D-4706-8CF2-D9839A8FA724}">
      <dsp:nvSpPr>
        <dsp:cNvPr id="0" name=""/>
        <dsp:cNvSpPr/>
      </dsp:nvSpPr>
      <dsp:spPr>
        <a:xfrm>
          <a:off x="0" y="1630947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OpenAPI contract distribution and testing</a:t>
          </a:r>
          <a:endParaRPr lang="en-US" sz="1600" kern="1200"/>
        </a:p>
      </dsp:txBody>
      <dsp:txXfrm>
        <a:off x="0" y="1630947"/>
        <a:ext cx="4572000" cy="407736"/>
      </dsp:txXfrm>
    </dsp:sp>
    <dsp:sp modelId="{3217047C-BCFA-42C0-9FB6-BEE9EF3581E4}">
      <dsp:nvSpPr>
        <dsp:cNvPr id="0" name=""/>
        <dsp:cNvSpPr/>
      </dsp:nvSpPr>
      <dsp:spPr>
        <a:xfrm>
          <a:off x="0" y="2038684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156A3-9A5B-4C8B-99D0-EA287B92F6E9}">
      <dsp:nvSpPr>
        <dsp:cNvPr id="0" name=""/>
        <dsp:cNvSpPr/>
      </dsp:nvSpPr>
      <dsp:spPr>
        <a:xfrm>
          <a:off x="0" y="2038684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Special service dependency considerations</a:t>
          </a:r>
          <a:endParaRPr lang="en-US" sz="1600" kern="1200"/>
        </a:p>
      </dsp:txBody>
      <dsp:txXfrm>
        <a:off x="0" y="2038684"/>
        <a:ext cx="4572000" cy="407736"/>
      </dsp:txXfrm>
    </dsp:sp>
    <dsp:sp modelId="{F45E4211-AE84-4166-9420-62D62A8947C0}">
      <dsp:nvSpPr>
        <dsp:cNvPr id="0" name=""/>
        <dsp:cNvSpPr/>
      </dsp:nvSpPr>
      <dsp:spPr>
        <a:xfrm>
          <a:off x="0" y="2446421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2CCDB-9FCE-4A6E-8A4A-20E9E017619C}">
      <dsp:nvSpPr>
        <dsp:cNvPr id="0" name=""/>
        <dsp:cNvSpPr/>
      </dsp:nvSpPr>
      <dsp:spPr>
        <a:xfrm>
          <a:off x="0" y="2446421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Non-REST contract distribution</a:t>
          </a:r>
          <a:endParaRPr lang="en-US" sz="1600" kern="1200"/>
        </a:p>
      </dsp:txBody>
      <dsp:txXfrm>
        <a:off x="0" y="2446421"/>
        <a:ext cx="4572000" cy="407736"/>
      </dsp:txXfrm>
    </dsp:sp>
    <dsp:sp modelId="{620972E5-3DD6-4CED-8B18-C9EFFD555D60}">
      <dsp:nvSpPr>
        <dsp:cNvPr id="0" name=""/>
        <dsp:cNvSpPr/>
      </dsp:nvSpPr>
      <dsp:spPr>
        <a:xfrm>
          <a:off x="0" y="2854158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F49F3-DD38-43BF-850B-0D05529D3F83}">
      <dsp:nvSpPr>
        <dsp:cNvPr id="0" name=""/>
        <dsp:cNvSpPr/>
      </dsp:nvSpPr>
      <dsp:spPr>
        <a:xfrm>
          <a:off x="0" y="2854158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Questions</a:t>
          </a:r>
          <a:endParaRPr lang="en-US" sz="1600" kern="1200"/>
        </a:p>
      </dsp:txBody>
      <dsp:txXfrm>
        <a:off x="0" y="2854158"/>
        <a:ext cx="4572000" cy="407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623AC0A-85DE-4CA0-ADE2-5E13AD42D026}" type="datetime1">
              <a:rPr lang="en-US"/>
              <a:pPr>
                <a:defRPr/>
              </a:pPr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21371C-CBB3-4368-A4D9-AA39F6B7E462}" type="datetime1">
              <a:rPr lang="en-US"/>
              <a:pPr>
                <a:defRPr/>
              </a:pPr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B43CDF-1D78-47C9-9EB7-BA4F1CF35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92100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5857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8778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171575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465092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8111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1129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4147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3719"/>
            <a:ext cx="4129240" cy="13661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58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3" y="375084"/>
            <a:ext cx="376894" cy="36747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2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4FB8-DD96-490D-8EB0-0D0F411A524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99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d in the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95" y="340406"/>
            <a:ext cx="551810" cy="468250"/>
          </a:xfrm>
          <a:prstGeom prst="rect">
            <a:avLst/>
          </a:prstGeom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3813D-2609-4BE6-890E-632C9BBD9F6D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5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796050"/>
            <a:ext cx="5391150" cy="443753"/>
          </a:xfrm>
          <a:prstGeom prst="rect">
            <a:avLst/>
          </a:prstGeom>
        </p:spPr>
        <p:txBody>
          <a:bodyPr lIns="58603" tIns="29301" rIns="58603" bIns="29301" anchor="b"/>
          <a:lstStyle>
            <a:lvl1pPr algn="l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20233" y="2365375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542927"/>
            <a:ext cx="539115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3850" indent="0">
              <a:buNone/>
              <a:defRPr sz="1600">
                <a:solidFill>
                  <a:schemeClr val="bg1"/>
                </a:solidFill>
              </a:defRPr>
            </a:lvl2pPr>
            <a:lvl3pPr marL="647700" indent="0">
              <a:buNone/>
              <a:defRPr sz="1400">
                <a:solidFill>
                  <a:schemeClr val="bg1"/>
                </a:solidFill>
              </a:defRPr>
            </a:lvl3pPr>
            <a:lvl4pPr marL="971550" indent="0">
              <a:buNone/>
              <a:defRPr sz="1100">
                <a:solidFill>
                  <a:schemeClr val="bg1"/>
                </a:solidFill>
              </a:defRPr>
            </a:lvl4pPr>
            <a:lvl5pPr marL="1293812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22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1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60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231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65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O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7" y="1454407"/>
            <a:ext cx="4626864" cy="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599"/>
            <a:ext cx="6873240" cy="335896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43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3772498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782D5-0A4D-476E-B62C-CD9E7735AA40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70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13360" y="1079138"/>
            <a:ext cx="3314102" cy="28899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186"/>
            <a:ext cx="3375061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05361" y="594186"/>
            <a:ext cx="3381239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B39CA-D3EA-4BD0-8430-1B426803F679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/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6228" y="594186"/>
            <a:ext cx="3221233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Challenge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" y="601138"/>
            <a:ext cx="294398" cy="294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7" y="583623"/>
            <a:ext cx="294398" cy="294398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06954" y="594186"/>
            <a:ext cx="3168442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Solution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13360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F87DAC-7425-4FC0-9D13-59D10FF384D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0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0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6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3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4018" r:id="rId2"/>
    <p:sldLayoutId id="2147484003" r:id="rId3"/>
    <p:sldLayoutId id="2147484007" r:id="rId4"/>
    <p:sldLayoutId id="2147484004" r:id="rId5"/>
    <p:sldLayoutId id="2147484013" r:id="rId6"/>
    <p:sldLayoutId id="2147484015" r:id="rId7"/>
    <p:sldLayoutId id="2147484014" r:id="rId8"/>
    <p:sldLayoutId id="2147484016" r:id="rId9"/>
    <p:sldLayoutId id="2147484002" r:id="rId10"/>
    <p:sldLayoutId id="2147484019" r:id="rId11"/>
    <p:sldLayoutId id="2147484012" r:id="rId12"/>
    <p:sldLayoutId id="2147484011" r:id="rId13"/>
    <p:sldLayoutId id="2147484006" r:id="rId14"/>
    <p:sldLayoutId id="2147484008" r:id="rId15"/>
    <p:sldLayoutId id="2147484017" r:id="rId16"/>
    <p:sldLayoutId id="2147483999" r:id="rId17"/>
    <p:sldLayoutId id="214748401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2226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293018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586037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879055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172074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241300" indent="-241300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23875" indent="-200025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803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3188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54150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80287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975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27664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1352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68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376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065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4753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8442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2131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5819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950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ui/ref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stack.net/netcor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web-api-help-pages-using-swagger?view=aspnetcore-3.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windowsreport.com/wp-content/uploads/2019/01/unable-save-word-document-930x620.png" TargetMode="External"/><Relationship Id="rId2" Type="http://schemas.openxmlformats.org/officeDocument/2006/relationships/hyperlink" Target="https://wallpapercave.com/wp/wp2408553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phy.com/gifs/3XR0chfiSTtAI" TargetMode="External"/><Relationship Id="rId5" Type="http://schemas.openxmlformats.org/officeDocument/2006/relationships/hyperlink" Target="https://i.dailymail.co.uk/1s/2019/09/16/14/18535700-0-image-m-55_1568639490556.jpg" TargetMode="External"/><Relationship Id="rId4" Type="http://schemas.openxmlformats.org/officeDocument/2006/relationships/hyperlink" Target="https://upload.wikimedia.org/wikipedia/commons/thumb/d/d3/Mail.svg/1024px-Mail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and service </a:t>
            </a:r>
            <a:r>
              <a:rPr lang="pl-PL" dirty="0" err="1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Konrad Gałczyński 20 </a:t>
            </a:r>
            <a:r>
              <a:rPr lang="pl-PL" dirty="0" err="1"/>
              <a:t>Aug</a:t>
            </a:r>
            <a:r>
              <a:rPr lang="pl-P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0167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61BCA-8E3B-4115-BFF8-B72F01D64C45}"/>
              </a:ext>
            </a:extLst>
          </p:cNvPr>
          <p:cNvSpPr txBox="1"/>
          <p:nvPr/>
        </p:nvSpPr>
        <p:spPr>
          <a:xfrm>
            <a:off x="2116235" y="526704"/>
            <a:ext cx="30065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/>
              <a:t>about</a:t>
            </a:r>
            <a:r>
              <a:rPr lang="pl-PL" sz="2400" dirty="0"/>
              <a:t> </a:t>
            </a:r>
            <a:r>
              <a:rPr lang="pl-PL" sz="2400" dirty="0" err="1"/>
              <a:t>coverage</a:t>
            </a:r>
            <a:r>
              <a:rPr lang="pl-PL" sz="2400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7C0C8-6668-44A3-853D-31EF1CDC3E10}"/>
              </a:ext>
            </a:extLst>
          </p:cNvPr>
          <p:cNvSpPr/>
          <p:nvPr/>
        </p:nvSpPr>
        <p:spPr>
          <a:xfrm>
            <a:off x="152456" y="1660427"/>
            <a:ext cx="1963779" cy="81154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D9D9B9-AB87-4B03-AF42-81EBF8A3CF51}"/>
              </a:ext>
            </a:extLst>
          </p:cNvPr>
          <p:cNvSpPr/>
          <p:nvPr/>
        </p:nvSpPr>
        <p:spPr>
          <a:xfrm>
            <a:off x="2637609" y="1660427"/>
            <a:ext cx="1963779" cy="81154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Path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8D0979-271C-426B-8ABB-387739890CFF}"/>
              </a:ext>
            </a:extLst>
          </p:cNvPr>
          <p:cNvSpPr/>
          <p:nvPr/>
        </p:nvSpPr>
        <p:spPr>
          <a:xfrm>
            <a:off x="5122762" y="1651625"/>
            <a:ext cx="1963779" cy="81154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Behavior</a:t>
            </a:r>
            <a:r>
              <a:rPr lang="pl-PL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971646-D31B-4CE6-A17A-A15B8BAB346F}"/>
              </a:ext>
            </a:extLst>
          </p:cNvPr>
          <p:cNvSpPr/>
          <p:nvPr/>
        </p:nvSpPr>
        <p:spPr>
          <a:xfrm>
            <a:off x="5122761" y="2945818"/>
            <a:ext cx="1963779" cy="81154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Mutation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testing</a:t>
            </a:r>
            <a:endParaRPr lang="pl-PL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26B69E-B08A-43C4-9EED-D5C7D8618C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104651" y="2463174"/>
            <a:ext cx="1" cy="48264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for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CC61A5F4-94CB-42E3-ABDB-875772BE9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54" y="441345"/>
            <a:ext cx="4808492" cy="34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>
                <a:hlinkClick r:id="rId2"/>
              </a:rPr>
              <a:t>https://github.com/reactiveui/refit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No </a:t>
            </a:r>
            <a:r>
              <a:rPr lang="pl-PL" sz="2800" dirty="0" err="1"/>
              <a:t>easy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</a:t>
            </a:r>
            <a:r>
              <a:rPr lang="pl-PL" sz="2800" dirty="0" err="1"/>
              <a:t>couple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r>
              <a:rPr lang="pl-PL" sz="2800" dirty="0"/>
              <a:t> with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Does</a:t>
            </a:r>
            <a:r>
              <a:rPr lang="pl-PL" sz="2800" dirty="0"/>
              <a:t> not </a:t>
            </a:r>
            <a:r>
              <a:rPr lang="pl-PL" sz="2800" dirty="0" err="1"/>
              <a:t>require</a:t>
            </a:r>
            <a:r>
              <a:rPr lang="pl-PL" sz="2800" dirty="0"/>
              <a:t> </a:t>
            </a:r>
            <a:r>
              <a:rPr lang="pl-PL" sz="2800" dirty="0" err="1"/>
              <a:t>any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Refit</a:t>
            </a:r>
            <a:r>
              <a:rPr lang="pl-PL" sz="2800" dirty="0"/>
              <a:t> </a:t>
            </a:r>
            <a:r>
              <a:rPr lang="pl-PL" sz="2800" dirty="0" err="1"/>
              <a:t>interface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and </a:t>
            </a:r>
            <a:r>
              <a:rPr lang="pl-PL" sz="2800" dirty="0" err="1"/>
              <a:t>easy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42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DTO-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hlinkClick r:id="rId2"/>
              </a:rPr>
              <a:t>https://docs.servicestack.net/netcore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tightly</a:t>
            </a:r>
            <a:r>
              <a:rPr lang="pl-PL" sz="2800" dirty="0"/>
              <a:t> </a:t>
            </a:r>
            <a:r>
              <a:rPr lang="pl-PL" sz="2800" dirty="0" err="1"/>
              <a:t>coupled</a:t>
            </a:r>
            <a:r>
              <a:rPr lang="pl-PL" sz="2800" dirty="0"/>
              <a:t> with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required</a:t>
            </a:r>
            <a:r>
              <a:rPr lang="pl-PL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powerfull</a:t>
            </a:r>
            <a:r>
              <a:rPr lang="pl-PL" sz="2800" dirty="0"/>
              <a:t> </a:t>
            </a:r>
            <a:r>
              <a:rPr lang="pl-PL" sz="2800" dirty="0" err="1"/>
              <a:t>tool</a:t>
            </a:r>
            <a:r>
              <a:rPr lang="pl-PL" sz="2800" dirty="0"/>
              <a:t> (and </a:t>
            </a:r>
            <a:r>
              <a:rPr lang="pl-PL" sz="2800" dirty="0" err="1"/>
              <a:t>complex</a:t>
            </a:r>
            <a:r>
              <a:rPr lang="pl-PL" sz="2800" dirty="0"/>
              <a:t> </a:t>
            </a:r>
            <a:r>
              <a:rPr lang="pl-PL" sz="2800" dirty="0" err="1"/>
              <a:t>too</a:t>
            </a:r>
            <a:r>
              <a:rPr lang="pl-PL" sz="28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DTOs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Not </a:t>
            </a: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r>
              <a:rPr lang="pl-PL" sz="2800" dirty="0"/>
              <a:t> but </a:t>
            </a:r>
            <a:r>
              <a:rPr lang="pl-PL" sz="2800" dirty="0" err="1"/>
              <a:t>still</a:t>
            </a:r>
            <a:r>
              <a:rPr lang="pl-PL" sz="2800" dirty="0"/>
              <a:t>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easy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  <a:p>
            <a:pPr marL="0" indent="0">
              <a:lnSpc>
                <a:spcPct val="15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614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with </a:t>
            </a:r>
            <a:r>
              <a:rPr lang="pl-PL" dirty="0" err="1"/>
              <a:t>OpenAPI</a:t>
            </a:r>
            <a:r>
              <a:rPr lang="pl-PL" dirty="0"/>
              <a:t> spec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hlinkClick r:id="rId2"/>
              </a:rPr>
              <a:t>https://docs.microsoft.com/en-us/aspnet/core/tutorials/web-api-help-pages-using-swagger?view=aspnetcore-3.1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generated</a:t>
            </a:r>
            <a:r>
              <a:rPr lang="pl-PL" sz="2800" dirty="0"/>
              <a:t> out of </a:t>
            </a:r>
            <a:r>
              <a:rPr lang="pl-PL" sz="2800" dirty="0" err="1"/>
              <a:t>code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Requires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r>
              <a:rPr lang="pl-PL" sz="2800" dirty="0"/>
              <a:t> but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harmless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Apart</a:t>
            </a:r>
            <a:r>
              <a:rPr lang="pl-PL" sz="2800" dirty="0"/>
              <a:t> from </a:t>
            </a:r>
            <a:r>
              <a:rPr lang="pl-PL" sz="2800" dirty="0" err="1"/>
              <a:t>distributing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r>
              <a:rPr lang="pl-PL" sz="2800" dirty="0"/>
              <a:t> we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preety</a:t>
            </a:r>
            <a:r>
              <a:rPr lang="pl-PL" sz="2800" dirty="0"/>
              <a:t> UI for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/>
              <a:t>WebAPI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Client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generated</a:t>
            </a:r>
            <a:r>
              <a:rPr lang="pl-PL" sz="2800" dirty="0"/>
              <a:t> out of </a:t>
            </a:r>
            <a:r>
              <a:rPr lang="pl-PL" sz="2800" dirty="0" err="1"/>
              <a:t>OpenAPI</a:t>
            </a:r>
            <a:r>
              <a:rPr lang="pl-PL" sz="2800" dirty="0"/>
              <a:t> spec – </a:t>
            </a:r>
            <a:r>
              <a:rPr lang="pl-PL" sz="2800" dirty="0" err="1"/>
              <a:t>more</a:t>
            </a:r>
            <a:r>
              <a:rPr lang="pl-PL" sz="2800" dirty="0"/>
              <a:t> </a:t>
            </a:r>
            <a:r>
              <a:rPr lang="pl-PL" sz="2800" dirty="0" err="1"/>
              <a:t>complicated</a:t>
            </a:r>
            <a:r>
              <a:rPr lang="pl-PL" sz="2800" dirty="0"/>
              <a:t> </a:t>
            </a:r>
            <a:r>
              <a:rPr lang="pl-PL" sz="2800" dirty="0" err="1"/>
              <a:t>than</a:t>
            </a:r>
            <a:r>
              <a:rPr lang="pl-PL" sz="2800" dirty="0"/>
              <a:t> </a:t>
            </a:r>
            <a:r>
              <a:rPr lang="pl-PL" sz="2800" dirty="0" err="1"/>
              <a:t>previous</a:t>
            </a:r>
            <a:r>
              <a:rPr lang="pl-PL" sz="2800" dirty="0"/>
              <a:t> </a:t>
            </a:r>
            <a:r>
              <a:rPr lang="pl-PL" sz="2800" dirty="0" err="1"/>
              <a:t>approaches</a:t>
            </a:r>
            <a:r>
              <a:rPr lang="pl-PL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Distributed as </a:t>
            </a:r>
            <a:r>
              <a:rPr lang="pl-PL" sz="2800" dirty="0" err="1"/>
              <a:t>json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Technology </a:t>
            </a:r>
            <a:r>
              <a:rPr lang="pl-PL" sz="2800" dirty="0" err="1"/>
              <a:t>agnostic</a:t>
            </a:r>
            <a:r>
              <a:rPr lang="pl-PL" sz="2800" dirty="0"/>
              <a:t> – the most </a:t>
            </a:r>
            <a:r>
              <a:rPr lang="pl-PL" sz="2800" dirty="0" err="1"/>
              <a:t>flexible</a:t>
            </a:r>
            <a:r>
              <a:rPr lang="pl-PL" sz="2800" dirty="0"/>
              <a:t> </a:t>
            </a:r>
            <a:r>
              <a:rPr lang="pl-PL" sz="2800" dirty="0" err="1"/>
              <a:t>solution</a:t>
            </a:r>
            <a:endParaRPr lang="pl-PL" sz="2800" dirty="0"/>
          </a:p>
          <a:p>
            <a:pPr marL="0" indent="0">
              <a:lnSpc>
                <a:spcPct val="15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025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considerations</a:t>
            </a:r>
            <a:endParaRPr lang="pl-PL" dirty="0"/>
          </a:p>
        </p:txBody>
      </p:sp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9D35AE25-3F9C-443C-A8C2-D9E9A8D1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35" y="609600"/>
            <a:ext cx="3233330" cy="32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Non-REST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pic>
        <p:nvPicPr>
          <p:cNvPr id="4" name="Picture 3" descr="A close up of a person wearing sunglasses&#10;&#10;Description automatically generated">
            <a:extLst>
              <a:ext uri="{FF2B5EF4-FFF2-40B4-BE49-F238E27FC236}">
                <a16:creationId xmlns:a16="http://schemas.microsoft.com/office/drawing/2014/main" id="{572EB7AA-C4F6-498D-9320-72F69B70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838200"/>
            <a:ext cx="3648075" cy="2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EF7AC-2134-4681-93FF-3AE2F001C169}"/>
              </a:ext>
            </a:extLst>
          </p:cNvPr>
          <p:cNvSpPr txBox="1"/>
          <p:nvPr/>
        </p:nvSpPr>
        <p:spPr>
          <a:xfrm>
            <a:off x="2144092" y="1779659"/>
            <a:ext cx="272222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l-PL" sz="4000" dirty="0" err="1">
                <a:latin typeface="+mn-lt"/>
              </a:rPr>
              <a:t>Thank</a:t>
            </a:r>
            <a:r>
              <a:rPr lang="pl-PL" sz="4000" dirty="0">
                <a:latin typeface="+mn-lt"/>
              </a:rPr>
              <a:t> </a:t>
            </a:r>
            <a:r>
              <a:rPr lang="pl-PL" sz="4000" dirty="0" err="1">
                <a:latin typeface="+mn-lt"/>
              </a:rPr>
              <a:t>you</a:t>
            </a:r>
            <a:r>
              <a:rPr lang="pl-PL" sz="40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70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EF7AC-2134-4681-93FF-3AE2F001C169}"/>
              </a:ext>
            </a:extLst>
          </p:cNvPr>
          <p:cNvSpPr txBox="1"/>
          <p:nvPr/>
        </p:nvSpPr>
        <p:spPr>
          <a:xfrm>
            <a:off x="228600" y="875437"/>
            <a:ext cx="6781800" cy="2516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2"/>
              </a:rPr>
              <a:t>https://wallpapercave.com/wp/wp2408553.jpg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3"/>
              </a:rPr>
              <a:t>https://cdn.windowsreport.com/wp-content/uploads/2019/01/unable-save-word-document-930x620.png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4"/>
              </a:rPr>
              <a:t>https://upload.wikimedia.org/wikipedia/commons/thumb/d/d3/Mail.svg/1024px-Mail.svg.png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5"/>
              </a:rPr>
              <a:t>https://i.dailymail.co.uk/1s/2019/09/16/14/18535700-0-image-m-55_1568639490556.jpg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6"/>
              </a:rPr>
              <a:t>https://giphy.com/gifs/3XR0chfiSTtAI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69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9DE881-08A1-4283-A97A-4419D6A70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6BB48669-10D4-420C-AA9E-E67C1083AA5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13269653"/>
              </p:ext>
            </p:extLst>
          </p:nvPr>
        </p:nvGraphicFramePr>
        <p:xfrm>
          <a:off x="2514600" y="426453"/>
          <a:ext cx="4572000" cy="326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9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5" name="Content Placeholder 4" descr="A picture containing book&#10;&#10;Description automatically generated">
            <a:extLst>
              <a:ext uri="{FF2B5EF4-FFF2-40B4-BE49-F238E27FC236}">
                <a16:creationId xmlns:a16="http://schemas.microsoft.com/office/drawing/2014/main" id="{8CB13729-BFED-4BB4-B244-AB59B3F33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1" y="609600"/>
            <a:ext cx="5971822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why</a:t>
            </a:r>
            <a:r>
              <a:rPr lang="pl-PL" dirty="0"/>
              <a:t> &amp; </a:t>
            </a:r>
            <a:r>
              <a:rPr lang="pl-PL" dirty="0" err="1"/>
              <a:t>how</a:t>
            </a:r>
            <a:r>
              <a:rPr lang="pl-PL" dirty="0"/>
              <a:t>?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443AAB-DE3C-4528-AD48-0A4807AFF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98500"/>
            <a:ext cx="1676400" cy="11176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C74759-3839-49AF-959F-67C5E468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57300"/>
            <a:ext cx="1600200" cy="1600200"/>
          </a:xfrm>
          <a:prstGeom prst="rect">
            <a:avLst/>
          </a:prstGeom>
        </p:spPr>
      </p:pic>
      <p:pic>
        <p:nvPicPr>
          <p:cNvPr id="8" name="Picture 7" descr="A picture containing table, sitting, cup, vase&#10;&#10;Description automatically generated">
            <a:extLst>
              <a:ext uri="{FF2B5EF4-FFF2-40B4-BE49-F238E27FC236}">
                <a16:creationId xmlns:a16="http://schemas.microsoft.com/office/drawing/2014/main" id="{B1619B30-2F9B-46AC-B070-CDB25C666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37" y="1912481"/>
            <a:ext cx="1801931" cy="18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l-PL" sz="3100" dirty="0"/>
              <a:t>Spec-</a:t>
            </a:r>
            <a:r>
              <a:rPr lang="pl-PL" sz="3100" dirty="0" err="1"/>
              <a:t>first</a:t>
            </a:r>
            <a:r>
              <a:rPr lang="pl-PL" sz="3100" dirty="0"/>
              <a:t> </a:t>
            </a:r>
            <a:r>
              <a:rPr lang="pl-PL" sz="3100" dirty="0" err="1"/>
              <a:t>approach</a:t>
            </a:r>
            <a:endParaRPr lang="pl-PL" sz="31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code</a:t>
            </a:r>
            <a:r>
              <a:rPr lang="pl-PL" sz="2800" dirty="0"/>
              <a:t> for </a:t>
            </a:r>
            <a:r>
              <a:rPr lang="pl-PL" sz="2800" dirty="0" err="1"/>
              <a:t>both</a:t>
            </a:r>
            <a:r>
              <a:rPr lang="pl-PL" sz="2800" dirty="0"/>
              <a:t> </a:t>
            </a:r>
            <a:r>
              <a:rPr lang="pl-PL" sz="2800" dirty="0" err="1"/>
              <a:t>client</a:t>
            </a:r>
            <a:r>
              <a:rPr lang="pl-PL" sz="2800" dirty="0"/>
              <a:t> and </a:t>
            </a:r>
            <a:r>
              <a:rPr lang="pl-PL" sz="2800" dirty="0" err="1"/>
              <a:t>server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generated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done</a:t>
            </a:r>
            <a:r>
              <a:rPr lang="pl-PL" sz="2800" dirty="0"/>
              <a:t> </a:t>
            </a:r>
            <a:r>
              <a:rPr lang="pl-PL" sz="2800" dirty="0" err="1"/>
              <a:t>without</a:t>
            </a:r>
            <a:r>
              <a:rPr lang="pl-PL" sz="2800" dirty="0"/>
              <a:t> </a:t>
            </a:r>
            <a:r>
              <a:rPr lang="pl-PL" sz="2800" dirty="0" err="1"/>
              <a:t>writing</a:t>
            </a:r>
            <a:r>
              <a:rPr lang="pl-PL" sz="2800" dirty="0"/>
              <a:t> single </a:t>
            </a:r>
            <a:r>
              <a:rPr lang="pl-PL" sz="2800" dirty="0" err="1"/>
              <a:t>line</a:t>
            </a:r>
            <a:r>
              <a:rPr lang="pl-PL" sz="2800" dirty="0"/>
              <a:t> of </a:t>
            </a:r>
            <a:r>
              <a:rPr lang="pl-PL" sz="2800" dirty="0" err="1"/>
              <a:t>code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language</a:t>
            </a:r>
            <a:r>
              <a:rPr lang="pl-PL" sz="2800" dirty="0"/>
              <a:t> </a:t>
            </a:r>
            <a:r>
              <a:rPr lang="pl-PL" sz="2800" dirty="0" err="1"/>
              <a:t>agnostic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usually</a:t>
            </a:r>
            <a:r>
              <a:rPr lang="pl-PL" sz="2800" dirty="0"/>
              <a:t> </a:t>
            </a:r>
            <a:r>
              <a:rPr lang="pl-PL" sz="2800" dirty="0" err="1"/>
              <a:t>requires</a:t>
            </a:r>
            <a:r>
              <a:rPr lang="pl-PL" sz="2800" dirty="0"/>
              <a:t> </a:t>
            </a:r>
            <a:r>
              <a:rPr lang="pl-PL" sz="2800" dirty="0" err="1"/>
              <a:t>bigger</a:t>
            </a:r>
            <a:r>
              <a:rPr lang="pl-PL" sz="2800" dirty="0"/>
              <a:t> </a:t>
            </a:r>
            <a:r>
              <a:rPr lang="pl-PL" sz="2800" dirty="0" err="1"/>
              <a:t>effort</a:t>
            </a:r>
            <a:r>
              <a:rPr lang="pl-PL" sz="2800" dirty="0"/>
              <a:t> </a:t>
            </a:r>
            <a:r>
              <a:rPr lang="pl-PL" sz="2800" dirty="0" err="1"/>
              <a:t>upfront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/>
              <a:t>we </a:t>
            </a:r>
            <a:r>
              <a:rPr lang="pl-PL" sz="2800" dirty="0" err="1"/>
              <a:t>deal</a:t>
            </a:r>
            <a:r>
              <a:rPr lang="pl-PL" sz="2800" dirty="0"/>
              <a:t> with </a:t>
            </a:r>
            <a:r>
              <a:rPr lang="pl-PL" sz="2800" dirty="0" err="1"/>
              <a:t>both</a:t>
            </a:r>
            <a:r>
              <a:rPr lang="pl-PL" sz="2800" dirty="0"/>
              <a:t> </a:t>
            </a:r>
            <a:r>
              <a:rPr lang="pl-PL" sz="2800" dirty="0" err="1"/>
              <a:t>written</a:t>
            </a:r>
            <a:r>
              <a:rPr lang="pl-PL" sz="2800" dirty="0"/>
              <a:t> and </a:t>
            </a:r>
            <a:r>
              <a:rPr lang="pl-PL" sz="2800" dirty="0" err="1"/>
              <a:t>generated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66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sz="2600" dirty="0" err="1"/>
              <a:t>Code-first</a:t>
            </a:r>
            <a:r>
              <a:rPr lang="pl-PL" sz="2600" dirty="0"/>
              <a:t> </a:t>
            </a:r>
            <a:r>
              <a:rPr lang="pl-PL" sz="2600" dirty="0" err="1"/>
              <a:t>approach</a:t>
            </a:r>
            <a:endParaRPr lang="pl-PL" sz="2600" dirty="0"/>
          </a:p>
          <a:p>
            <a:pPr lvl="1">
              <a:lnSpc>
                <a:spcPct val="150000"/>
              </a:lnSpc>
            </a:pPr>
            <a:r>
              <a:rPr lang="pl-PL" sz="2400" dirty="0" err="1"/>
              <a:t>cheap</a:t>
            </a:r>
            <a:r>
              <a:rPr lang="pl-PL" sz="2400" dirty="0"/>
              <a:t> to start</a:t>
            </a:r>
          </a:p>
          <a:p>
            <a:pPr lvl="1">
              <a:lnSpc>
                <a:spcPct val="150000"/>
              </a:lnSpc>
            </a:pPr>
            <a:r>
              <a:rPr lang="pl-PL" sz="2400" dirty="0" err="1"/>
              <a:t>easy</a:t>
            </a:r>
            <a:r>
              <a:rPr lang="pl-PL" sz="2400" dirty="0"/>
              <a:t> to </a:t>
            </a:r>
            <a:r>
              <a:rPr lang="pl-PL" sz="2400" dirty="0" err="1"/>
              <a:t>maintain</a:t>
            </a:r>
            <a:endParaRPr lang="pl-PL" sz="2400" dirty="0"/>
          </a:p>
          <a:p>
            <a:pPr lvl="1">
              <a:lnSpc>
                <a:spcPct val="150000"/>
              </a:lnSpc>
            </a:pP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natural</a:t>
            </a:r>
            <a:r>
              <a:rPr lang="pl-PL" sz="2400" dirty="0"/>
              <a:t> for </a:t>
            </a:r>
            <a:r>
              <a:rPr lang="pl-PL" sz="2400" dirty="0" err="1"/>
              <a:t>developers</a:t>
            </a:r>
            <a:endParaRPr lang="pl-PL" sz="2400" dirty="0"/>
          </a:p>
          <a:p>
            <a:pPr lvl="1">
              <a:lnSpc>
                <a:spcPct val="150000"/>
              </a:lnSpc>
            </a:pPr>
            <a:r>
              <a:rPr lang="pl-PL" sz="2400" dirty="0"/>
              <a:t>no </a:t>
            </a:r>
            <a:r>
              <a:rPr lang="pl-PL" sz="2400" dirty="0" err="1"/>
              <a:t>code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generated</a:t>
            </a:r>
            <a:endParaRPr lang="pl-PL" sz="2400" dirty="0"/>
          </a:p>
          <a:p>
            <a:pPr lvl="1">
              <a:lnSpc>
                <a:spcPct val="150000"/>
              </a:lnSpc>
            </a:pP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tied</a:t>
            </a:r>
            <a:r>
              <a:rPr lang="pl-PL" sz="2400" dirty="0"/>
              <a:t> to </a:t>
            </a:r>
            <a:r>
              <a:rPr lang="pl-PL" sz="2400" dirty="0" err="1"/>
              <a:t>language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277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 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check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r>
              <a:rPr lang="pl-PL" sz="2800" dirty="0"/>
              <a:t> </a:t>
            </a:r>
            <a:r>
              <a:rPr lang="pl-PL" sz="2800" dirty="0" err="1"/>
              <a:t>behaves</a:t>
            </a:r>
            <a:r>
              <a:rPr lang="pl-PL" sz="2800" dirty="0"/>
              <a:t> as </a:t>
            </a:r>
            <a:r>
              <a:rPr lang="pl-PL" sz="2800" dirty="0" err="1"/>
              <a:t>expected</a:t>
            </a:r>
            <a:endParaRPr lang="pl-PL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better</a:t>
            </a:r>
            <a:r>
              <a:rPr lang="pl-PL" sz="2800" dirty="0"/>
              <a:t>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check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performance of </a:t>
            </a:r>
            <a:r>
              <a:rPr lang="pl-PL" sz="2800" dirty="0" err="1"/>
              <a:t>codebase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sufficient</a:t>
            </a:r>
            <a:endParaRPr lang="pl-PL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regression</a:t>
            </a:r>
            <a:r>
              <a:rPr lang="pl-PL" sz="2800" dirty="0"/>
              <a:t> </a:t>
            </a:r>
            <a:r>
              <a:rPr lang="pl-PL" sz="2800" dirty="0" err="1"/>
              <a:t>suite</a:t>
            </a:r>
            <a:r>
              <a:rPr lang="pl-PL" sz="2800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check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in no </a:t>
            </a:r>
            <a:r>
              <a:rPr lang="pl-PL" sz="2800" dirty="0" err="1"/>
              <a:t>memory</a:t>
            </a:r>
            <a:r>
              <a:rPr lang="pl-PL" sz="2800" dirty="0"/>
              <a:t>/</a:t>
            </a:r>
            <a:r>
              <a:rPr lang="pl-PL" sz="2800" dirty="0" err="1"/>
              <a:t>thread</a:t>
            </a:r>
            <a:r>
              <a:rPr lang="pl-PL" sz="2800" dirty="0"/>
              <a:t> </a:t>
            </a:r>
            <a:r>
              <a:rPr lang="pl-PL" sz="2800" dirty="0" err="1"/>
              <a:t>leaks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present</a:t>
            </a:r>
            <a:r>
              <a:rPr lang="pl-PL" sz="2800" dirty="0"/>
              <a:t> in </a:t>
            </a:r>
            <a:r>
              <a:rPr lang="pl-PL" sz="2800" dirty="0" err="1"/>
              <a:t>codebase</a:t>
            </a:r>
            <a:endParaRPr lang="pl-PL" sz="2800" dirty="0"/>
          </a:p>
          <a:p>
            <a:pPr marL="0" indent="0">
              <a:lnSpc>
                <a:spcPct val="15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464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 II?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318067-395E-4782-BC00-D483D6568B40}"/>
              </a:ext>
            </a:extLst>
          </p:cNvPr>
          <p:cNvSpPr/>
          <p:nvPr/>
        </p:nvSpPr>
        <p:spPr>
          <a:xfrm>
            <a:off x="2512585" y="1768832"/>
            <a:ext cx="2213829" cy="577135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FFF31-BE7F-4AA8-941B-B79A2F53BAD3}"/>
              </a:ext>
            </a:extLst>
          </p:cNvPr>
          <p:cNvSpPr/>
          <p:nvPr/>
        </p:nvSpPr>
        <p:spPr>
          <a:xfrm>
            <a:off x="226690" y="886265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Functionality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F39E8F-38F8-4FDF-9668-0A7CAAD53A96}"/>
              </a:ext>
            </a:extLst>
          </p:cNvPr>
          <p:cNvSpPr/>
          <p:nvPr/>
        </p:nvSpPr>
        <p:spPr>
          <a:xfrm>
            <a:off x="4772578" y="886265"/>
            <a:ext cx="2296883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EBB688-D0C9-4B15-89FE-398701FF7584}"/>
              </a:ext>
            </a:extLst>
          </p:cNvPr>
          <p:cNvSpPr/>
          <p:nvPr/>
        </p:nvSpPr>
        <p:spPr>
          <a:xfrm>
            <a:off x="166113" y="2543687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Responsiveness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BF6D8E-C4B4-4926-8249-CB4DCF20DA73}"/>
              </a:ext>
            </a:extLst>
          </p:cNvPr>
          <p:cNvSpPr/>
          <p:nvPr/>
        </p:nvSpPr>
        <p:spPr>
          <a:xfrm>
            <a:off x="4777620" y="2543686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Reliability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558EE5-6169-4FFD-A49C-3AC599A90510}"/>
              </a:ext>
            </a:extLst>
          </p:cNvPr>
          <p:cNvSpPr/>
          <p:nvPr/>
        </p:nvSpPr>
        <p:spPr>
          <a:xfrm>
            <a:off x="2480738" y="3358901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No </a:t>
            </a:r>
            <a:r>
              <a:rPr lang="pl-PL" sz="2000" dirty="0" err="1">
                <a:solidFill>
                  <a:schemeClr val="bg1"/>
                </a:solidFill>
              </a:rPr>
              <a:t>brea</a:t>
            </a:r>
            <a:r>
              <a:rPr lang="pl-PL" sz="2000" u="sng" dirty="0" err="1">
                <a:solidFill>
                  <a:schemeClr val="bg1"/>
                </a:solidFill>
              </a:rPr>
              <a:t>ka</a:t>
            </a:r>
            <a:r>
              <a:rPr lang="pl-PL" sz="2000" dirty="0" err="1">
                <a:solidFill>
                  <a:schemeClr val="bg1"/>
                </a:solidFill>
              </a:rPr>
              <a:t>ge</a:t>
            </a:r>
            <a:endParaRPr lang="pl-PL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6BD642-857D-47D3-9645-79E6812244EC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2523572" y="1174833"/>
            <a:ext cx="1095928" cy="5939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9C8E8E-CBD7-436C-8B7F-0D20D168E30D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619500" y="1174833"/>
            <a:ext cx="1153078" cy="5939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FD3C7-7D6E-42F7-BA9C-46289DEFBE08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1314554" y="2057400"/>
            <a:ext cx="1198031" cy="48628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B07F2-F964-421E-8543-3E35D2FF65D4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4726414" y="2057400"/>
            <a:ext cx="1199647" cy="486286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90FBB5-6EE7-4374-904F-58E2CD8FAB8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619500" y="2345967"/>
            <a:ext cx="9679" cy="101293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459C5E-FEF5-4D0F-87D1-CCB0E64A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5" y="1160607"/>
            <a:ext cx="6715710" cy="17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lativity Redesign 3">
  <a:themeElements>
    <a:clrScheme name="Relativity">
      <a:dk1>
        <a:srgbClr val="3F3F3F"/>
      </a:dk1>
      <a:lt1>
        <a:sysClr val="window" lastClr="FFFFFF"/>
      </a:lt1>
      <a:dk2>
        <a:srgbClr val="666666"/>
      </a:dk2>
      <a:lt2>
        <a:srgbClr val="F2F2F2"/>
      </a:lt2>
      <a:accent1>
        <a:srgbClr val="F8981D"/>
      </a:accent1>
      <a:accent2>
        <a:srgbClr val="666666"/>
      </a:accent2>
      <a:accent3>
        <a:srgbClr val="00A5DB"/>
      </a:accent3>
      <a:accent4>
        <a:srgbClr val="098EBC"/>
      </a:accent4>
      <a:accent5>
        <a:srgbClr val="005776"/>
      </a:accent5>
      <a:accent6>
        <a:srgbClr val="CACACA"/>
      </a:accent6>
      <a:hlink>
        <a:srgbClr val="F8981D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6E6259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1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Custom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Relativity Redesign 3</vt:lpstr>
      <vt:lpstr>Contract distribution and service testing</vt:lpstr>
      <vt:lpstr>PowerPoint Presentation</vt:lpstr>
      <vt:lpstr>My WebAPI</vt:lpstr>
      <vt:lpstr>WebAPI contract distribution – why &amp; how?</vt:lpstr>
      <vt:lpstr>WebAPI contract distribution – how I?</vt:lpstr>
      <vt:lpstr>WebAPI contract distribution – how II?</vt:lpstr>
      <vt:lpstr>Why do we test I?</vt:lpstr>
      <vt:lpstr>Why do we test II?</vt:lpstr>
      <vt:lpstr>Tests as living specification I</vt:lpstr>
      <vt:lpstr>Tests as living specification II</vt:lpstr>
      <vt:lpstr>Contract testing for WebAPI</vt:lpstr>
      <vt:lpstr>Interface-based contract distribution</vt:lpstr>
      <vt:lpstr>DTO-based contract distribution</vt:lpstr>
      <vt:lpstr>Contract distribution with OpenAPI spec</vt:lpstr>
      <vt:lpstr>Different dependencies considerations</vt:lpstr>
      <vt:lpstr>Non-REST contract distribution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2020-08-19T07:36:21Z</dcterms:created>
  <dcterms:modified xsi:type="dcterms:W3CDTF">2020-08-19T08:08:42Z</dcterms:modified>
</cp:coreProperties>
</file>