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50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06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50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7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52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57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244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9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7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50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7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6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3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6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30BF6-FA71-4576-A5BC-BB4B1D1254CD}" type="datetimeFigureOut">
              <a:rPr lang="pl-PL" smtClean="0"/>
              <a:t>09.02.2020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E5388F-FB7C-4001-8074-C42A5F80A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446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:ANd9GcT3zsc2wmEIINVgMrPJGjIgqL9_vCDsDk8Vo5-er6hWZOvhOwMcdg&amp;s" TargetMode="External"/><Relationship Id="rId2" Type="http://schemas.openxmlformats.org/officeDocument/2006/relationships/hyperlink" Target="https://images-na.ssl-images-amazon.com/images/G/01/gc/designs/livepreview/amazon_drkblue_noto_printfold_v2016_us-main._CB468920742_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ctfassets.net/1es3ne0caaid/2Qd2FVYAqIEowM0GySIMyM/5d6acdc87b8149732a6b750fcb09c4b7/clean-architecture-ex-2.jpeg" TargetMode="External"/><Relationship Id="rId5" Type="http://schemas.openxmlformats.org/officeDocument/2006/relationships/hyperlink" Target="https://images.ctfassets.net/1es3ne0caaid/4qnEjwkNAIiAmYcms8iKua/5173990eceb6223dc08e6607636dcc48/clean-architecture-ex-1.jpeg" TargetMode="External"/><Relationship Id="rId4" Type="http://schemas.openxmlformats.org/officeDocument/2006/relationships/hyperlink" Target="https://czytio.pl/images/408/maxi/amazon-kindle-10-fron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508C-D446-4CB1-BDD0-F77660E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036" y="3752828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pl-PL" dirty="0"/>
              <a:t>From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to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512D-437B-45B3-89B1-10B691E76FFC}"/>
              </a:ext>
            </a:extLst>
          </p:cNvPr>
          <p:cNvSpPr txBox="1"/>
          <p:nvPr/>
        </p:nvSpPr>
        <p:spPr>
          <a:xfrm>
            <a:off x="10068229" y="6107673"/>
            <a:ext cx="193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Konrad Gałczyński</a:t>
            </a:r>
          </a:p>
          <a:p>
            <a:pPr algn="r"/>
            <a:r>
              <a:rPr lang="pl-PL" dirty="0"/>
              <a:t>11th January 2020</a:t>
            </a:r>
          </a:p>
        </p:txBody>
      </p:sp>
    </p:spTree>
    <p:extLst>
      <p:ext uri="{BB962C8B-B14F-4D97-AF65-F5344CB8AC3E}">
        <p14:creationId xmlns:p14="http://schemas.microsoft.com/office/powerpoint/2010/main" val="6617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41E-5661-4C7F-952E-95C69F2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visualization</a:t>
            </a:r>
            <a:r>
              <a:rPr lang="pl-PL" dirty="0"/>
              <a:t> 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C8792DD-A845-4268-B701-33B3B916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41E-5661-4C7F-952E-95C69F2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visualization</a:t>
            </a:r>
            <a:r>
              <a:rPr lang="pl-PL" dirty="0"/>
              <a:t> II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C8792DD-A845-4268-B701-33B3B916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98A1B72-DD1C-4D8A-8274-0B9D9CD0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1600200"/>
            <a:ext cx="6414052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9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EC31-A853-4F59-9A21-4D69800D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77AC-9822-4329-A457-F3564875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Frameworks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t</a:t>
            </a:r>
            <a:r>
              <a:rPr lang="en-US" dirty="0" err="1"/>
              <a:t>estable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UI</a:t>
            </a:r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Database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i</a:t>
            </a:r>
            <a:r>
              <a:rPr lang="en-US" dirty="0" err="1"/>
              <a:t>ndependent</a:t>
            </a:r>
            <a:r>
              <a:rPr lang="en-US" dirty="0"/>
              <a:t> of any external agency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6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BE1-5E46-4D5B-A9C1-EE250A71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– </a:t>
            </a:r>
            <a:r>
              <a:rPr lang="pl-PL" dirty="0" err="1"/>
              <a:t>visualisation</a:t>
            </a:r>
            <a:r>
              <a:rPr lang="pl-PL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6514-056B-4D1B-8D5C-3A59CDCE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852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C188-0F70-4D5D-A085-E81D9D2A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50C-F7A0-4AA3-B59F-7E2AB48D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82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2"/>
              </a:rPr>
              <a:t>https://images-na.ssl-images-amazon.com/images/G/01/gc/designs/livepreview/amazon_drkblue_noto_printfold_v2016_us-main._CB468920742_.png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3"/>
              </a:rPr>
              <a:t>https://encrypted-tbn0.gstatic.com/images?q=tbn:ANd9GcT3zsc2wmEIINVgMrPJGjIgqL9_vCDsDk8Vo5-er6hWZOvhOwMcdg&amp;s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4"/>
              </a:rPr>
              <a:t>https://czytio.pl/images/408/maxi/amazon-kindle-10-front.jpg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5"/>
              </a:rPr>
              <a:t>https://images.ctfassets.net/1es3ne0caaid/4qnEjwkNAIiAmYcms8iKua/5173990eceb6223dc08e6607636dcc48/clean-architecture-ex-1.jpeg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6"/>
              </a:rPr>
              <a:t>https://images.ctfassets.net/1es3ne0caaid/2Qd2FVYAqIEowM0GySIMyM/5d6acdc87b8149732a6b750fcb09c4b7/clean-architecture-ex-2.jpeg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1024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AB64-8F74-4418-AE7F-FDBD7798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6C46-161F-488D-99C6-E448058E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</a:pPr>
            <a:r>
              <a:rPr lang="pl-PL" sz="2800" dirty="0" err="1"/>
              <a:t>Handy</a:t>
            </a:r>
            <a:r>
              <a:rPr lang="pl-PL" sz="2800" dirty="0"/>
              <a:t> </a:t>
            </a:r>
            <a:r>
              <a:rPr lang="pl-PL" sz="2800" dirty="0" err="1"/>
              <a:t>practices</a:t>
            </a:r>
            <a:endParaRPr lang="pl-PL" sz="2800" dirty="0"/>
          </a:p>
          <a:p>
            <a:pPr>
              <a:lnSpc>
                <a:spcPct val="150000"/>
              </a:lnSpc>
            </a:pPr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overview</a:t>
            </a:r>
            <a:r>
              <a:rPr lang="pl-PL" dirty="0"/>
              <a:t> </a:t>
            </a:r>
          </a:p>
          <a:p>
            <a:pPr>
              <a:lnSpc>
                <a:spcPct val="150000"/>
              </a:lnSpc>
            </a:pPr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33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F6AF-AA8B-4F8A-9697-5C2F7B7A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software?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37857F-B2B1-4BD3-BB1B-83B71387FD1B}"/>
              </a:ext>
            </a:extLst>
          </p:cNvPr>
          <p:cNvGrpSpPr/>
          <p:nvPr/>
        </p:nvGrpSpPr>
        <p:grpSpPr>
          <a:xfrm>
            <a:off x="276261" y="2428639"/>
            <a:ext cx="11483545" cy="2888796"/>
            <a:chOff x="276261" y="2428639"/>
            <a:chExt cx="11483545" cy="2888796"/>
          </a:xfrm>
        </p:grpSpPr>
        <p:pic>
          <p:nvPicPr>
            <p:cNvPr id="5" name="Picture 4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F9B63658-B942-4EB8-B825-19138149F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61" y="2428639"/>
              <a:ext cx="4341087" cy="2888796"/>
            </a:xfrm>
            <a:prstGeom prst="rect">
              <a:avLst/>
            </a:prstGeom>
          </p:spPr>
        </p:pic>
        <p:pic>
          <p:nvPicPr>
            <p:cNvPr id="7" name="Picture 6" descr="A picture containing computer, drawing&#10;&#10;Description automatically generated">
              <a:extLst>
                <a:ext uri="{FF2B5EF4-FFF2-40B4-BE49-F238E27FC236}">
                  <a16:creationId xmlns:a16="http://schemas.microsoft.com/office/drawing/2014/main" id="{7C7D22C5-6EA5-43E3-B9C2-CFBF0E80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759" y="2428639"/>
              <a:ext cx="3801047" cy="2888796"/>
            </a:xfrm>
            <a:prstGeom prst="rect">
              <a:avLst/>
            </a:prstGeom>
          </p:spPr>
        </p:pic>
      </p:grp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81B3BEA-F674-42EB-9D97-33222697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42" y="1690688"/>
            <a:ext cx="4124739" cy="41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F055-69AA-448F-BD49-231D0725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Good software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a software </a:t>
            </a:r>
            <a:r>
              <a:rPr lang="pl-PL" sz="9600" baseline="-25000" dirty="0" err="1"/>
              <a:t>which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minimizes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time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needed</a:t>
            </a:r>
            <a:r>
              <a:rPr lang="pl-PL" sz="9600" baseline="-25000" dirty="0"/>
              <a:t> by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user</a:t>
            </a:r>
            <a:r>
              <a:rPr lang="pl-PL" sz="9600" baseline="-25000" dirty="0"/>
              <a:t> to </a:t>
            </a:r>
            <a:r>
              <a:rPr lang="pl-PL" sz="9600" baseline="-25000" dirty="0" err="1"/>
              <a:t>satisfy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his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needs</a:t>
            </a:r>
            <a:r>
              <a:rPr lang="pl-PL" sz="9600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0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F055-69AA-448F-BD49-231D0725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Clean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code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architectured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clean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way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code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 err="1"/>
              <a:t>which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minimizes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time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needed</a:t>
            </a:r>
            <a:r>
              <a:rPr lang="pl-PL" sz="9600" baseline="-25000" dirty="0"/>
              <a:t> by 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software </a:t>
            </a:r>
            <a:r>
              <a:rPr lang="pl-PL" sz="9600" baseline="-25000" dirty="0" err="1">
                <a:solidFill>
                  <a:schemeClr val="tx1">
                    <a:lumMod val="50000"/>
                  </a:schemeClr>
                </a:solidFill>
              </a:rPr>
              <a:t>enginneer</a:t>
            </a:r>
            <a:r>
              <a:rPr lang="pl-PL" sz="9600" baseline="-25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l-PL" sz="9600" baseline="-25000" dirty="0"/>
              <a:t>to </a:t>
            </a:r>
            <a:r>
              <a:rPr lang="pl-PL" sz="9600" baseline="-25000" dirty="0" err="1"/>
              <a:t>satisfy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his</a:t>
            </a:r>
            <a:r>
              <a:rPr lang="pl-PL" sz="9600" baseline="-25000" dirty="0"/>
              <a:t> </a:t>
            </a:r>
            <a:r>
              <a:rPr lang="pl-PL" sz="9600" baseline="-25000" dirty="0" err="1"/>
              <a:t>needs</a:t>
            </a:r>
            <a:r>
              <a:rPr lang="pl-PL" sz="9600" baseline="-2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8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1B37-202D-4468-BA57-49DD3DED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Depend</a:t>
            </a:r>
            <a:r>
              <a:rPr lang="pl-PL" dirty="0"/>
              <a:t> on </a:t>
            </a:r>
            <a:r>
              <a:rPr lang="pl-PL" dirty="0" err="1"/>
              <a:t>abstraction</a:t>
            </a:r>
            <a:r>
              <a:rPr lang="pl-PL" dirty="0"/>
              <a:t> – </a:t>
            </a:r>
            <a:r>
              <a:rPr lang="pl-PL" dirty="0" err="1"/>
              <a:t>practice</a:t>
            </a:r>
            <a:r>
              <a:rPr lang="pl-PL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F5DA-1202-4980-A0A0-A1B5C102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err="1"/>
              <a:t>Impose</a:t>
            </a:r>
            <a:r>
              <a:rPr lang="pl-PL" dirty="0"/>
              <a:t> </a:t>
            </a:r>
            <a:r>
              <a:rPr lang="pl-PL" dirty="0" err="1"/>
              <a:t>contract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decoupling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 err="1"/>
              <a:t>testability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899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1B37-202D-4468-BA57-49DD3DED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Favor</a:t>
            </a:r>
            <a:r>
              <a:rPr lang="pl-PL" dirty="0"/>
              <a:t> </a:t>
            </a:r>
            <a:r>
              <a:rPr lang="pl-PL" dirty="0" err="1"/>
              <a:t>compsition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inheritance</a:t>
            </a:r>
            <a:r>
              <a:rPr lang="pl-PL" dirty="0"/>
              <a:t> – </a:t>
            </a:r>
            <a:r>
              <a:rPr lang="pl-PL" dirty="0" err="1"/>
              <a:t>practice</a:t>
            </a:r>
            <a:r>
              <a:rPr lang="pl-PL" dirty="0"/>
              <a:t> II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16C94B-F2D0-45D5-BA36-3DBB19BE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055428"/>
              </p:ext>
            </p:extLst>
          </p:nvPr>
        </p:nvGraphicFramePr>
        <p:xfrm>
          <a:off x="979488" y="1816747"/>
          <a:ext cx="10233024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1945046272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54175463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99862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Composition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Inheritance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Coupling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5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Reusability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 err="1"/>
                        <a:t>Encapsulation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1906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BF93AB-D646-4BC7-BF00-FED7BB6A9059}"/>
              </a:ext>
            </a:extLst>
          </p:cNvPr>
          <p:cNvSpPr txBox="1"/>
          <p:nvPr/>
        </p:nvSpPr>
        <p:spPr>
          <a:xfrm>
            <a:off x="979488" y="4533606"/>
            <a:ext cx="4670125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Liskov</a:t>
            </a:r>
            <a:r>
              <a:rPr lang="pl-PL" sz="2800" dirty="0"/>
              <a:t> </a:t>
            </a:r>
            <a:r>
              <a:rPr lang="pl-PL" sz="2800" dirty="0" err="1"/>
              <a:t>Substitution</a:t>
            </a:r>
            <a:r>
              <a:rPr lang="pl-PL" sz="2800" dirty="0"/>
              <a:t> </a:t>
            </a:r>
            <a:r>
              <a:rPr lang="pl-PL" sz="2800" dirty="0" err="1"/>
              <a:t>Principle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Testability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0204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F20-FFF2-4E8B-B2A0-A9988C31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700" dirty="0" err="1"/>
              <a:t>Encapsulate</a:t>
            </a:r>
            <a:r>
              <a:rPr lang="pl-PL" sz="4700" dirty="0"/>
              <a:t> </a:t>
            </a:r>
            <a:r>
              <a:rPr lang="pl-PL" sz="4700" dirty="0" err="1"/>
              <a:t>what</a:t>
            </a:r>
            <a:r>
              <a:rPr lang="pl-PL" sz="4700" dirty="0"/>
              <a:t> </a:t>
            </a:r>
            <a:r>
              <a:rPr lang="pl-PL" sz="4700" dirty="0" err="1"/>
              <a:t>is</a:t>
            </a:r>
            <a:r>
              <a:rPr lang="pl-PL" sz="4700" dirty="0"/>
              <a:t> </a:t>
            </a:r>
            <a:r>
              <a:rPr lang="pl-PL" sz="4700" dirty="0" err="1"/>
              <a:t>changing</a:t>
            </a:r>
            <a:r>
              <a:rPr lang="pl-PL" sz="4700" dirty="0"/>
              <a:t> – </a:t>
            </a:r>
            <a:r>
              <a:rPr lang="pl-PL" sz="4700" dirty="0" err="1"/>
              <a:t>practice</a:t>
            </a:r>
            <a:r>
              <a:rPr lang="pl-PL" sz="4700" dirty="0"/>
              <a:t>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91BC-4110-407A-AC24-DFB029AC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expose what is needed by client - exception </a:t>
            </a:r>
            <a:r>
              <a:rPr lang="pl-PL" dirty="0" err="1"/>
              <a:t>you</a:t>
            </a:r>
            <a:r>
              <a:rPr lang="en-US" dirty="0"/>
              <a:t> preparing</a:t>
            </a:r>
            <a:r>
              <a:rPr lang="pl-PL" dirty="0"/>
              <a:t> </a:t>
            </a:r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en-US" dirty="0" err="1"/>
              <a:t>librar</a:t>
            </a:r>
            <a:r>
              <a:rPr lang="pl-PL" dirty="0"/>
              <a:t>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carve out subcomponents with well defined </a:t>
            </a:r>
            <a:r>
              <a:rPr lang="pl-PL" dirty="0" err="1"/>
              <a:t>contract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in </a:t>
            </a:r>
            <a:r>
              <a:rPr lang="pl-PL" dirty="0" err="1"/>
              <a:t>case</a:t>
            </a:r>
            <a:r>
              <a:rPr lang="pl-PL" dirty="0"/>
              <a:t> of </a:t>
            </a:r>
            <a:r>
              <a:rPr lang="pl-PL" dirty="0" err="1"/>
              <a:t>having</a:t>
            </a:r>
            <a:r>
              <a:rPr lang="en-US" dirty="0"/>
              <a:t> problems with testing private methods</a:t>
            </a:r>
            <a:r>
              <a:rPr lang="pl-PL" dirty="0"/>
              <a:t>, </a:t>
            </a:r>
            <a:r>
              <a:rPr lang="en-US" dirty="0"/>
              <a:t>extract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29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2FC0-401D-463A-833B-192C24A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- </a:t>
            </a:r>
            <a:r>
              <a:rPr lang="pl-PL" dirty="0" err="1"/>
              <a:t>purpose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C9EE-AADE-4DE9-A1A7-0FE10679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„</a:t>
            </a:r>
            <a:r>
              <a:rPr lang="en-US" dirty="0">
                <a:solidFill>
                  <a:schemeClr val="tx1"/>
                </a:solidFill>
              </a:rPr>
              <a:t>The primary purpose of architecture is to support the life cycle of the system. Good architecture makes the system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easy to understand, easy to develop, easy to maintain, and easy to deploy</a:t>
            </a:r>
            <a:r>
              <a:rPr lang="en-US" dirty="0">
                <a:solidFill>
                  <a:schemeClr val="tx1"/>
                </a:solidFill>
              </a:rPr>
              <a:t>. The ultimate goal is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minimize</a:t>
            </a:r>
            <a:r>
              <a:rPr lang="en-US" dirty="0">
                <a:solidFill>
                  <a:schemeClr val="tx1"/>
                </a:solidFill>
              </a:rPr>
              <a:t> the lifetime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cost</a:t>
            </a:r>
            <a:r>
              <a:rPr lang="en-US" dirty="0">
                <a:solidFill>
                  <a:schemeClr val="tx1"/>
                </a:solidFill>
              </a:rPr>
              <a:t> of the system and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maximize</a:t>
            </a:r>
            <a:r>
              <a:rPr lang="en-US" dirty="0">
                <a:solidFill>
                  <a:schemeClr val="tx1"/>
                </a:solidFill>
              </a:rPr>
              <a:t> programmer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productivity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”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l-PL" dirty="0">
                <a:solidFill>
                  <a:schemeClr val="tx1"/>
                </a:solidFill>
              </a:rPr>
              <a:t>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7175920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5909</TotalTime>
  <Words>341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From clean code  to clean architecture</vt:lpstr>
      <vt:lpstr>Agenda</vt:lpstr>
      <vt:lpstr>What is good software?</vt:lpstr>
      <vt:lpstr>PowerPoint Presentation</vt:lpstr>
      <vt:lpstr>PowerPoint Presentation</vt:lpstr>
      <vt:lpstr>Depend on abstraction – practice I</vt:lpstr>
      <vt:lpstr>Favor compsition over inheritance – practice II</vt:lpstr>
      <vt:lpstr>Encapsulate what is changing – practice III</vt:lpstr>
      <vt:lpstr>Clean architecture - purpose</vt:lpstr>
      <vt:lpstr>Clean architecture – visualization I</vt:lpstr>
      <vt:lpstr>Clean architecture – visualization II</vt:lpstr>
      <vt:lpstr>Clean architecture – features</vt:lpstr>
      <vt:lpstr>Clean architecture – visualisation III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Gałczyński</dc:creator>
  <cp:lastModifiedBy>Konrad Gałczyński</cp:lastModifiedBy>
  <cp:revision>82</cp:revision>
  <dcterms:created xsi:type="dcterms:W3CDTF">2019-12-09T12:30:46Z</dcterms:created>
  <dcterms:modified xsi:type="dcterms:W3CDTF">2020-02-09T21:08:46Z</dcterms:modified>
</cp:coreProperties>
</file>