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50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0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5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95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7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52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57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44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9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5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7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6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3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6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D30BF6-FA71-4576-A5BC-BB4B1D1254CD}" type="datetimeFigureOut">
              <a:rPr lang="pl-PL" smtClean="0"/>
              <a:t>17.12.2019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44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nsquare.media/site/442/files/2017/02/xmen-movie-cast.jpg?w=980&amp;q=7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ryker-mutator.io/stryker-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508C-D446-4CB1-BDD0-F77660E03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Mutants</a:t>
            </a:r>
            <a:r>
              <a:rPr lang="pl-PL" dirty="0"/>
              <a:t> for the </a:t>
            </a:r>
            <a:r>
              <a:rPr lang="pl-PL" dirty="0" err="1"/>
              <a:t>rescue</a:t>
            </a:r>
            <a:r>
              <a:rPr lang="pl-PL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D71F0-4CF4-4A47-A8ED-E611091E8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How </a:t>
            </a:r>
            <a:r>
              <a:rPr lang="pl-PL" dirty="0" err="1"/>
              <a:t>mutantion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improve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512D-437B-45B3-89B1-10B691E76FFC}"/>
              </a:ext>
            </a:extLst>
          </p:cNvPr>
          <p:cNvSpPr txBox="1"/>
          <p:nvPr/>
        </p:nvSpPr>
        <p:spPr>
          <a:xfrm>
            <a:off x="9866506" y="6107673"/>
            <a:ext cx="2132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Konrad Gałczyński</a:t>
            </a:r>
          </a:p>
          <a:p>
            <a:pPr algn="r"/>
            <a:r>
              <a:rPr lang="pl-PL" dirty="0"/>
              <a:t>17th </a:t>
            </a:r>
            <a:r>
              <a:rPr lang="pl-PL" dirty="0" err="1"/>
              <a:t>December</a:t>
            </a:r>
            <a:r>
              <a:rPr lang="pl-PL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66177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dirty="0">
                <a:hlinkClick r:id="rId2"/>
              </a:rPr>
              <a:t>https://townsquare.media/site/442/files/2017/02/xmen-movie-cast.jpg?w=980&amp;q=75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02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AB64-8F74-4418-AE7F-FDBD7798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6C46-161F-488D-99C6-E448058E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Why</a:t>
            </a:r>
            <a:r>
              <a:rPr lang="pl-PL" dirty="0"/>
              <a:t>?</a:t>
            </a:r>
          </a:p>
          <a:p>
            <a:pPr>
              <a:lnSpc>
                <a:spcPct val="150000"/>
              </a:lnSpc>
            </a:pPr>
            <a:r>
              <a:rPr lang="pl-PL" dirty="0"/>
              <a:t>How?</a:t>
            </a:r>
          </a:p>
          <a:p>
            <a:pPr lvl="1">
              <a:lnSpc>
                <a:spcPct val="150000"/>
              </a:lnSpc>
            </a:pPr>
            <a:r>
              <a:rPr lang="pl-PL" sz="2800" dirty="0" err="1"/>
              <a:t>Concept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Details</a:t>
            </a:r>
            <a:endParaRPr lang="pl-PL" sz="2800" dirty="0"/>
          </a:p>
          <a:p>
            <a:pPr>
              <a:lnSpc>
                <a:spcPct val="150000"/>
              </a:lnSpc>
            </a:pPr>
            <a:r>
              <a:rPr lang="pl-PL" dirty="0" err="1"/>
              <a:t>Tool</a:t>
            </a:r>
            <a:r>
              <a:rPr lang="pl-PL" dirty="0"/>
              <a:t> in </a:t>
            </a:r>
            <a:r>
              <a:rPr lang="pl-PL" dirty="0" err="1"/>
              <a:t>action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3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D6DA-7F8D-4DF5-9630-D703609D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point of </a:t>
            </a:r>
            <a:r>
              <a:rPr lang="pl-PL" dirty="0" err="1"/>
              <a:t>writing</a:t>
            </a:r>
            <a:r>
              <a:rPr lang="pl-PL" dirty="0"/>
              <a:t> unit </a:t>
            </a:r>
            <a:r>
              <a:rPr lang="pl-PL" dirty="0" err="1"/>
              <a:t>tests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BD9E-AFFC-49E5-94E6-BDEA5CE8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To </a:t>
            </a:r>
            <a:r>
              <a:rPr lang="pl-PL" dirty="0" err="1"/>
              <a:t>esnure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out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</a:t>
            </a:r>
            <a:r>
              <a:rPr lang="pl-PL" dirty="0" err="1"/>
              <a:t>correctly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suite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as </a:t>
            </a:r>
            <a:r>
              <a:rPr lang="pl-PL" dirty="0" err="1"/>
              <a:t>safety</a:t>
            </a:r>
            <a:r>
              <a:rPr lang="pl-PL" dirty="0"/>
              <a:t> net for </a:t>
            </a:r>
            <a:r>
              <a:rPr lang="pl-PL" dirty="0" err="1"/>
              <a:t>future</a:t>
            </a:r>
            <a:r>
              <a:rPr lang="pl-PL" dirty="0"/>
              <a:t> development</a:t>
            </a:r>
          </a:p>
          <a:p>
            <a:pPr>
              <a:lnSpc>
                <a:spcPct val="150000"/>
              </a:lnSpc>
            </a:pPr>
            <a:r>
              <a:rPr lang="pl-PL" dirty="0"/>
              <a:t>To </a:t>
            </a:r>
            <a:r>
              <a:rPr lang="pl-PL" dirty="0" err="1"/>
              <a:t>enforce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design and </a:t>
            </a:r>
            <a:r>
              <a:rPr lang="pl-PL" dirty="0" err="1"/>
              <a:t>loose</a:t>
            </a:r>
            <a:r>
              <a:rPr lang="pl-PL" dirty="0"/>
              <a:t> </a:t>
            </a:r>
            <a:r>
              <a:rPr lang="pl-PL" dirty="0" err="1"/>
              <a:t>coupling</a:t>
            </a:r>
          </a:p>
          <a:p>
            <a:pPr>
              <a:lnSpc>
                <a:spcPct val="150000"/>
              </a:lnSpc>
            </a:pPr>
            <a:r>
              <a:rPr lang="pl-PL" dirty="0"/>
              <a:t>To </a:t>
            </a:r>
            <a:r>
              <a:rPr lang="pl-PL" dirty="0" err="1"/>
              <a:t>explicitly</a:t>
            </a:r>
            <a:r>
              <a:rPr lang="pl-PL" dirty="0"/>
              <a:t> </a:t>
            </a:r>
            <a:r>
              <a:rPr lang="pl-PL" b="1" dirty="0" err="1"/>
              <a:t>specify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b="1" dirty="0" err="1"/>
              <a:t>behaves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CB45E-A2D7-4201-AED3-6235AAEAEB93}"/>
              </a:ext>
            </a:extLst>
          </p:cNvPr>
          <p:cNvSpPr txBox="1"/>
          <p:nvPr/>
        </p:nvSpPr>
        <p:spPr>
          <a:xfrm>
            <a:off x="1207363" y="5246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57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Effectiveness</a:t>
            </a:r>
            <a:r>
              <a:rPr lang="pl-PL" dirty="0"/>
              <a:t> of unit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err="1"/>
              <a:t>Adherign</a:t>
            </a:r>
            <a:r>
              <a:rPr lang="pl-PL" dirty="0"/>
              <a:t> to FIRST </a:t>
            </a:r>
            <a:r>
              <a:rPr lang="pl-PL" dirty="0" err="1"/>
              <a:t>principle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Measuring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coverage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Measuring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dirty="0"/>
              <a:t> </a:t>
            </a:r>
            <a:r>
              <a:rPr lang="pl-PL" dirty="0" err="1"/>
              <a:t>coverage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Measuring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test </a:t>
            </a:r>
            <a:r>
              <a:rPr lang="pl-PL" b="1" dirty="0"/>
              <a:t>the </a:t>
            </a:r>
            <a:r>
              <a:rPr lang="pl-PL" b="1" dirty="0" err="1"/>
              <a:t>behavior</a:t>
            </a:r>
            <a:r>
              <a:rPr lang="pl-PL" b="1" dirty="0"/>
              <a:t> of the </a:t>
            </a:r>
            <a:r>
              <a:rPr lang="pl-PL" b="1" dirty="0" err="1"/>
              <a:t>object</a:t>
            </a:r>
            <a:r>
              <a:rPr lang="pl-PL" b="1" dirty="0"/>
              <a:t> </a:t>
            </a:r>
          </a:p>
          <a:p>
            <a:pPr>
              <a:lnSpc>
                <a:spcPct val="15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68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Mutation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concept</a:t>
            </a:r>
            <a:r>
              <a:rPr lang="pl-PL" dirty="0"/>
              <a:t> –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l-PL" dirty="0" err="1"/>
              <a:t>Prerequisites</a:t>
            </a:r>
            <a:r>
              <a:rPr lang="pl-PL" dirty="0"/>
              <a:t>: </a:t>
            </a:r>
          </a:p>
          <a:p>
            <a:pPr lvl="1">
              <a:lnSpc>
                <a:spcPct val="100000"/>
              </a:lnSpc>
            </a:pP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base</a:t>
            </a:r>
            <a:endParaRPr lang="pl-PL" dirty="0"/>
          </a:p>
          <a:p>
            <a:pPr lvl="1">
              <a:lnSpc>
                <a:spcPct val="100000"/>
              </a:lnSpc>
            </a:pPr>
            <a:r>
              <a:rPr lang="pl-PL" dirty="0"/>
              <a:t>Test </a:t>
            </a:r>
            <a:r>
              <a:rPr lang="pl-PL" dirty="0" err="1"/>
              <a:t>suite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/>
              <a:t>Run test </a:t>
            </a:r>
            <a:r>
              <a:rPr lang="pl-PL" dirty="0" err="1"/>
              <a:t>suite</a:t>
            </a:r>
            <a:r>
              <a:rPr lang="pl-PL" dirty="0"/>
              <a:t> – run 1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Introduce</a:t>
            </a:r>
            <a:r>
              <a:rPr lang="pl-PL" dirty="0"/>
              <a:t> small </a:t>
            </a:r>
            <a:r>
              <a:rPr lang="pl-PL" dirty="0" err="1"/>
              <a:t>change</a:t>
            </a:r>
            <a:r>
              <a:rPr lang="pl-PL" dirty="0"/>
              <a:t> in </a:t>
            </a:r>
            <a:r>
              <a:rPr lang="pl-PL" dirty="0" err="1"/>
              <a:t>code</a:t>
            </a:r>
            <a:r>
              <a:rPr lang="pl-PL" dirty="0"/>
              <a:t> – a mutant</a:t>
            </a:r>
          </a:p>
          <a:p>
            <a:pPr>
              <a:lnSpc>
                <a:spcPct val="100000"/>
              </a:lnSpc>
            </a:pPr>
            <a:r>
              <a:rPr lang="pl-PL" dirty="0"/>
              <a:t>Run test </a:t>
            </a:r>
            <a:r>
              <a:rPr lang="pl-PL" dirty="0" err="1"/>
              <a:t>suite</a:t>
            </a:r>
            <a:r>
              <a:rPr lang="pl-PL" dirty="0"/>
              <a:t> – run 2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run 1 </a:t>
            </a:r>
            <a:r>
              <a:rPr lang="pl-PL" dirty="0" err="1">
                <a:solidFill>
                  <a:srgbClr val="00B050"/>
                </a:solidFill>
              </a:rPr>
              <a:t>succeeded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/>
              <a:t>and </a:t>
            </a:r>
            <a:r>
              <a:rPr lang="pl-PL" dirty="0">
                <a:solidFill>
                  <a:srgbClr val="FF0000"/>
                </a:solidFill>
              </a:rPr>
              <a:t>run 2 </a:t>
            </a:r>
            <a:r>
              <a:rPr lang="pl-PL" dirty="0" err="1">
                <a:solidFill>
                  <a:srgbClr val="FF0000"/>
                </a:solidFill>
              </a:rPr>
              <a:t>failed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altered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tested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run 1 </a:t>
            </a:r>
            <a:r>
              <a:rPr lang="pl-PL" dirty="0" err="1">
                <a:solidFill>
                  <a:srgbClr val="00B050"/>
                </a:solidFill>
              </a:rPr>
              <a:t>succeeded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/>
              <a:t>and </a:t>
            </a:r>
            <a:r>
              <a:rPr lang="pl-PL" dirty="0">
                <a:solidFill>
                  <a:srgbClr val="00B050"/>
                </a:solidFill>
              </a:rPr>
              <a:t>run 2 </a:t>
            </a:r>
            <a:r>
              <a:rPr lang="pl-PL">
                <a:solidFill>
                  <a:srgbClr val="00B050"/>
                </a:solidFill>
              </a:rPr>
              <a:t>passed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>
                <a:solidFill>
                  <a:srgbClr val="FFFF00"/>
                </a:solidFill>
              </a:rPr>
              <a:t>untested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behavior</a:t>
            </a:r>
            <a:r>
              <a:rPr lang="pl-PL" dirty="0"/>
              <a:t> in </a:t>
            </a:r>
            <a:r>
              <a:rPr lang="pl-PL" dirty="0" err="1"/>
              <a:t>class</a:t>
            </a:r>
            <a:endParaRPr lang="pl-PL" dirty="0"/>
          </a:p>
          <a:p>
            <a:pPr>
              <a:lnSpc>
                <a:spcPct val="10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026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Mutation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concept</a:t>
            </a:r>
            <a:r>
              <a:rPr lang="pl-PL" dirty="0"/>
              <a:t> –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dirty="0"/>
              <a:t>Mutant </a:t>
            </a:r>
            <a:r>
              <a:rPr lang="pl-PL" dirty="0" err="1"/>
              <a:t>examples</a:t>
            </a:r>
            <a:r>
              <a:rPr lang="pl-PL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pl-PL" dirty="0"/>
          </a:p>
          <a:p>
            <a:pPr>
              <a:lnSpc>
                <a:spcPct val="100000"/>
              </a:lnSpc>
            </a:pPr>
            <a:endParaRPr lang="pl-PL" dirty="0"/>
          </a:p>
          <a:p>
            <a:pPr>
              <a:lnSpc>
                <a:spcPct val="100000"/>
              </a:lnSpc>
            </a:pP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Mutation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: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</a:rPr>
              <a:t>Mutant</a:t>
            </a:r>
            <a:r>
              <a:rPr lang="pl-PL" dirty="0"/>
              <a:t> was </a:t>
            </a:r>
            <a:r>
              <a:rPr lang="pl-PL" dirty="0" err="1">
                <a:solidFill>
                  <a:srgbClr val="00B050"/>
                </a:solidFill>
              </a:rPr>
              <a:t>killed</a:t>
            </a:r>
            <a:r>
              <a:rPr lang="pl-PL" dirty="0"/>
              <a:t> –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>
                <a:solidFill>
                  <a:srgbClr val="00B050"/>
                </a:solidFill>
              </a:rPr>
              <a:t>detected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change</a:t>
            </a:r>
            <a:r>
              <a:rPr lang="pl-PL" dirty="0"/>
              <a:t> in the </a:t>
            </a:r>
            <a:r>
              <a:rPr lang="pl-PL" dirty="0" err="1"/>
              <a:t>codebase</a:t>
            </a:r>
            <a:endParaRPr lang="pl-PL" dirty="0"/>
          </a:p>
          <a:p>
            <a:pPr lvl="1">
              <a:lnSpc>
                <a:spcPct val="100000"/>
              </a:lnSpc>
            </a:pPr>
            <a:r>
              <a:rPr lang="pl-PL" dirty="0"/>
              <a:t>Mutant </a:t>
            </a:r>
            <a:r>
              <a:rPr lang="pl-PL" dirty="0" err="1">
                <a:solidFill>
                  <a:srgbClr val="FF0000"/>
                </a:solidFill>
              </a:rPr>
              <a:t>survived</a:t>
            </a:r>
            <a:r>
              <a:rPr lang="pl-PL" dirty="0"/>
              <a:t> –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did</a:t>
            </a:r>
            <a:r>
              <a:rPr lang="pl-PL" dirty="0">
                <a:solidFill>
                  <a:srgbClr val="FF0000"/>
                </a:solidFill>
              </a:rPr>
              <a:t> not </a:t>
            </a:r>
            <a:r>
              <a:rPr lang="pl-PL" dirty="0" err="1">
                <a:solidFill>
                  <a:srgbClr val="FF0000"/>
                </a:solidFill>
              </a:rPr>
              <a:t>detect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change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in the </a:t>
            </a:r>
            <a:r>
              <a:rPr lang="pl-PL" dirty="0" err="1"/>
              <a:t>codebase</a:t>
            </a:r>
            <a:endParaRPr lang="pl-PL" dirty="0"/>
          </a:p>
          <a:p>
            <a:pPr lvl="1">
              <a:lnSpc>
                <a:spcPct val="100000"/>
              </a:lnSpc>
            </a:pPr>
            <a:r>
              <a:rPr lang="pl-PL" dirty="0"/>
              <a:t>Mutant was </a:t>
            </a:r>
            <a:r>
              <a:rPr lang="pl-PL" dirty="0" err="1">
                <a:solidFill>
                  <a:srgbClr val="FFFF00"/>
                </a:solidFill>
              </a:rPr>
              <a:t>incompetent</a:t>
            </a:r>
            <a:r>
              <a:rPr lang="pl-PL" dirty="0"/>
              <a:t> – </a:t>
            </a:r>
            <a:r>
              <a:rPr lang="pl-PL" dirty="0" err="1"/>
              <a:t>mutation</a:t>
            </a:r>
            <a:r>
              <a:rPr lang="pl-PL" dirty="0"/>
              <a:t> </a:t>
            </a:r>
            <a:r>
              <a:rPr lang="pl-PL" dirty="0" err="1"/>
              <a:t>produced</a:t>
            </a:r>
            <a:r>
              <a:rPr lang="pl-PL" dirty="0"/>
              <a:t> </a:t>
            </a:r>
            <a:r>
              <a:rPr lang="pl-PL" dirty="0" err="1">
                <a:solidFill>
                  <a:srgbClr val="FFFF00"/>
                </a:solidFill>
              </a:rPr>
              <a:t>flawed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code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(not </a:t>
            </a:r>
            <a:r>
              <a:rPr lang="pl-PL" dirty="0" err="1"/>
              <a:t>compiling</a:t>
            </a:r>
            <a:r>
              <a:rPr lang="pl-PL" dirty="0"/>
              <a:t>, </a:t>
            </a:r>
            <a:r>
              <a:rPr lang="pl-PL" dirty="0" err="1"/>
              <a:t>introducing</a:t>
            </a:r>
            <a:r>
              <a:rPr lang="pl-PL" dirty="0"/>
              <a:t> </a:t>
            </a:r>
            <a:r>
              <a:rPr lang="pl-PL" dirty="0" err="1"/>
              <a:t>endless</a:t>
            </a:r>
            <a:r>
              <a:rPr lang="pl-PL" dirty="0"/>
              <a:t> </a:t>
            </a:r>
            <a:r>
              <a:rPr lang="pl-PL" dirty="0" err="1"/>
              <a:t>loops</a:t>
            </a:r>
            <a:r>
              <a:rPr lang="pl-PL" dirty="0"/>
              <a:t>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CA71D-ED6F-488B-8686-CF7CB896C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29936"/>
              </p:ext>
            </p:extLst>
          </p:nvPr>
        </p:nvGraphicFramePr>
        <p:xfrm>
          <a:off x="1463829" y="2370912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1879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538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Before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After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9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( a &amp;&amp; b ) </a:t>
                      </a:r>
                    </a:p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2 {</a:t>
                      </a:r>
                    </a:p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3     c = 1; </a:t>
                      </a:r>
                    </a:p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4 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( a || b ) </a:t>
                      </a:r>
                    </a:p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2 { </a:t>
                      </a:r>
                    </a:p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3     c = 1; </a:t>
                      </a:r>
                    </a:p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2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7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Details</a:t>
            </a:r>
            <a:r>
              <a:rPr lang="pl-PL" dirty="0"/>
              <a:t> – timing </a:t>
            </a:r>
            <a:r>
              <a:rPr lang="pl-PL" dirty="0" err="1"/>
              <a:t>considerations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mutation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consuming</a:t>
            </a:r>
            <a:r>
              <a:rPr lang="pl-PL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000" i="1" dirty="0" err="1">
                <a:latin typeface="Consolas" panose="020B0609020204030204" pitchFamily="49" charset="0"/>
              </a:rPr>
              <a:t>total_execution_time</a:t>
            </a:r>
            <a:r>
              <a:rPr lang="pl-PL" sz="2000" i="1" dirty="0">
                <a:latin typeface="Consolas" panose="020B0609020204030204" pitchFamily="49" charset="0"/>
              </a:rPr>
              <a:t> = </a:t>
            </a:r>
            <a:r>
              <a:rPr lang="pl-PL" sz="2000" i="1" dirty="0" err="1">
                <a:latin typeface="Consolas" panose="020B0609020204030204" pitchFamily="49" charset="0"/>
              </a:rPr>
              <a:t>number_of_mutants</a:t>
            </a:r>
            <a:r>
              <a:rPr lang="pl-PL" sz="2000" i="1" dirty="0">
                <a:latin typeface="Consolas" panose="020B0609020204030204" pitchFamily="49" charset="0"/>
              </a:rPr>
              <a:t> * </a:t>
            </a:r>
            <a:r>
              <a:rPr lang="pl-PL" sz="2000" i="1" dirty="0" err="1">
                <a:latin typeface="Consolas" panose="020B0609020204030204" pitchFamily="49" charset="0"/>
              </a:rPr>
              <a:t>test_suite_execution_time</a:t>
            </a:r>
            <a:endParaRPr lang="pl-PL" sz="2000" i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dirty="0"/>
              <a:t>Solutions:</a:t>
            </a:r>
          </a:p>
          <a:p>
            <a:pPr lvl="1">
              <a:lnSpc>
                <a:spcPct val="150000"/>
              </a:lnSpc>
            </a:pPr>
            <a:r>
              <a:rPr lang="pl-PL" dirty="0" err="1"/>
              <a:t>Parallelize</a:t>
            </a:r>
            <a:r>
              <a:rPr lang="pl-PL" dirty="0"/>
              <a:t> unit test </a:t>
            </a:r>
            <a:r>
              <a:rPr lang="pl-PL" dirty="0" err="1"/>
              <a:t>execution</a:t>
            </a:r>
            <a:r>
              <a:rPr lang="pl-PL" dirty="0"/>
              <a:t> (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b="1" dirty="0"/>
              <a:t>I </a:t>
            </a:r>
            <a:r>
              <a:rPr lang="pl-PL" dirty="0"/>
              <a:t>from FIRST)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Write </a:t>
            </a:r>
            <a:r>
              <a:rPr lang="pl-PL" dirty="0" err="1"/>
              <a:t>really</a:t>
            </a:r>
            <a:r>
              <a:rPr lang="pl-PL" dirty="0"/>
              <a:t> fast unit </a:t>
            </a:r>
            <a:r>
              <a:rPr lang="pl-PL" dirty="0" err="1"/>
              <a:t>tests</a:t>
            </a:r>
            <a:r>
              <a:rPr lang="pl-PL" dirty="0"/>
              <a:t> </a:t>
            </a:r>
          </a:p>
          <a:p>
            <a:pPr lvl="1">
              <a:lnSpc>
                <a:spcPct val="150000"/>
              </a:lnSpc>
            </a:pPr>
            <a:endParaRPr lang="pl-PL" dirty="0"/>
          </a:p>
          <a:p>
            <a:pPr>
              <a:lnSpc>
                <a:spcPct val="100000"/>
              </a:lnSpc>
            </a:pPr>
            <a:endParaRPr lang="pl-PL" dirty="0"/>
          </a:p>
          <a:p>
            <a:pPr marL="0" indent="0">
              <a:lnSpc>
                <a:spcPct val="100000"/>
              </a:lnSpc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096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Details</a:t>
            </a:r>
            <a:r>
              <a:rPr lang="pl-PL" dirty="0"/>
              <a:t> – .NET </a:t>
            </a:r>
            <a:r>
              <a:rPr lang="pl-PL" dirty="0" err="1"/>
              <a:t>implementation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l-PL" dirty="0">
                <a:hlinkClick r:id="rId2"/>
              </a:rPr>
              <a:t>https://stryker-mutator.io/stryker-net/</a:t>
            </a:r>
            <a:endParaRPr lang="pl-PL" dirty="0"/>
          </a:p>
          <a:p>
            <a:pPr>
              <a:lnSpc>
                <a:spcPct val="110000"/>
              </a:lnSpc>
            </a:pPr>
            <a:r>
              <a:rPr lang="pl-PL" dirty="0" err="1"/>
              <a:t>Support</a:t>
            </a:r>
            <a:r>
              <a:rPr lang="pl-PL" dirty="0"/>
              <a:t> for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NetFramework</a:t>
            </a:r>
            <a:r>
              <a:rPr lang="pl-PL" dirty="0"/>
              <a:t> and </a:t>
            </a:r>
            <a:r>
              <a:rPr lang="pl-PL" dirty="0" err="1"/>
              <a:t>NetCore</a:t>
            </a:r>
            <a:endParaRPr lang="pl-PL" dirty="0"/>
          </a:p>
          <a:p>
            <a:pPr>
              <a:lnSpc>
                <a:spcPct val="110000"/>
              </a:lnSpc>
            </a:pPr>
            <a:r>
              <a:rPr lang="pl-PL" dirty="0" err="1"/>
              <a:t>Installed</a:t>
            </a:r>
            <a:r>
              <a:rPr lang="pl-PL" dirty="0"/>
              <a:t> from </a:t>
            </a:r>
            <a:r>
              <a:rPr lang="pl-PL" dirty="0" err="1"/>
              <a:t>nuget</a:t>
            </a:r>
            <a:r>
              <a:rPr lang="pl-PL" dirty="0"/>
              <a:t> (</a:t>
            </a:r>
            <a:r>
              <a:rPr lang="pl-PL" dirty="0" err="1"/>
              <a:t>global</a:t>
            </a:r>
            <a:r>
              <a:rPr lang="pl-PL" dirty="0"/>
              <a:t> and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levels</a:t>
            </a:r>
            <a:r>
              <a:rPr lang="pl-PL" dirty="0"/>
              <a:t>)</a:t>
            </a:r>
          </a:p>
          <a:p>
            <a:pPr>
              <a:lnSpc>
                <a:spcPct val="110000"/>
              </a:lnSpc>
            </a:pPr>
            <a:r>
              <a:rPr lang="pl-PL" dirty="0"/>
              <a:t>One </a:t>
            </a:r>
            <a:r>
              <a:rPr lang="pl-PL" dirty="0" err="1"/>
              <a:t>config</a:t>
            </a:r>
            <a:r>
              <a:rPr lang="pl-PL" dirty="0"/>
              <a:t> file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added</a:t>
            </a:r>
            <a:r>
              <a:rPr lang="pl-PL" dirty="0"/>
              <a:t> to the </a:t>
            </a:r>
            <a:r>
              <a:rPr lang="pl-PL" dirty="0" err="1"/>
              <a:t>project</a:t>
            </a:r>
            <a:endParaRPr lang="pl-PL" dirty="0"/>
          </a:p>
          <a:p>
            <a:pPr>
              <a:lnSpc>
                <a:spcPct val="110000"/>
              </a:lnSpc>
            </a:pPr>
            <a:r>
              <a:rPr lang="pl-PL" dirty="0" err="1"/>
              <a:t>Optimized</a:t>
            </a:r>
            <a:r>
              <a:rPr lang="pl-PL" dirty="0"/>
              <a:t> for </a:t>
            </a:r>
            <a:r>
              <a:rPr lang="pl-PL" dirty="0" err="1"/>
              <a:t>execution</a:t>
            </a:r>
            <a:r>
              <a:rPr lang="pl-PL" dirty="0"/>
              <a:t> </a:t>
            </a:r>
            <a:r>
              <a:rPr lang="pl-PL" dirty="0" err="1"/>
              <a:t>time</a:t>
            </a:r>
            <a:endParaRPr lang="pl-PL" dirty="0"/>
          </a:p>
          <a:p>
            <a:pPr>
              <a:lnSpc>
                <a:spcPct val="110000"/>
              </a:lnSpc>
            </a:pPr>
            <a:r>
              <a:rPr lang="pl-PL" dirty="0"/>
              <a:t>Good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mutators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:</a:t>
            </a:r>
          </a:p>
          <a:p>
            <a:pPr lvl="1">
              <a:lnSpc>
                <a:spcPct val="110000"/>
              </a:lnSpc>
            </a:pPr>
            <a:r>
              <a:rPr lang="pl-PL" dirty="0" err="1"/>
              <a:t>Operators</a:t>
            </a:r>
            <a:r>
              <a:rPr lang="pl-PL" dirty="0"/>
              <a:t>: </a:t>
            </a:r>
            <a:r>
              <a:rPr lang="pl-PL" dirty="0" err="1"/>
              <a:t>arithmetic</a:t>
            </a:r>
            <a:r>
              <a:rPr lang="pl-PL" dirty="0"/>
              <a:t>, </a:t>
            </a:r>
            <a:r>
              <a:rPr lang="pl-PL" dirty="0" err="1"/>
              <a:t>equlity</a:t>
            </a:r>
            <a:r>
              <a:rPr lang="pl-PL" dirty="0"/>
              <a:t>, </a:t>
            </a:r>
            <a:r>
              <a:rPr lang="pl-PL" dirty="0" err="1"/>
              <a:t>logical</a:t>
            </a:r>
            <a:r>
              <a:rPr lang="pl-PL" dirty="0"/>
              <a:t>, </a:t>
            </a:r>
            <a:r>
              <a:rPr lang="pl-PL" dirty="0" err="1"/>
              <a:t>boolean</a:t>
            </a:r>
            <a:r>
              <a:rPr lang="pl-PL" dirty="0"/>
              <a:t>, </a:t>
            </a:r>
            <a:r>
              <a:rPr lang="pl-PL" dirty="0" err="1"/>
              <a:t>unary</a:t>
            </a:r>
            <a:r>
              <a:rPr lang="pl-PL" dirty="0"/>
              <a:t>, update, </a:t>
            </a:r>
            <a:r>
              <a:rPr lang="pl-PL" dirty="0" err="1"/>
              <a:t>bitwise</a:t>
            </a:r>
            <a:endParaRPr lang="pl-PL" dirty="0"/>
          </a:p>
          <a:p>
            <a:pPr lvl="1">
              <a:lnSpc>
                <a:spcPct val="110000"/>
              </a:lnSpc>
            </a:pPr>
            <a:r>
              <a:rPr lang="pl-PL" dirty="0" err="1"/>
              <a:t>Statements</a:t>
            </a:r>
            <a:r>
              <a:rPr lang="pl-PL" dirty="0"/>
              <a:t>: </a:t>
            </a:r>
            <a:r>
              <a:rPr lang="pl-PL" dirty="0" err="1"/>
              <a:t>assignment</a:t>
            </a:r>
            <a:r>
              <a:rPr lang="pl-PL" dirty="0"/>
              <a:t>, </a:t>
            </a:r>
            <a:r>
              <a:rPr lang="pl-PL" dirty="0" err="1"/>
              <a:t>checked</a:t>
            </a:r>
            <a:endParaRPr lang="pl-PL" dirty="0"/>
          </a:p>
          <a:p>
            <a:pPr lvl="1">
              <a:lnSpc>
                <a:spcPct val="110000"/>
              </a:lnSpc>
            </a:pPr>
            <a:r>
              <a:rPr lang="pl-PL" dirty="0"/>
              <a:t>LINQ </a:t>
            </a:r>
            <a:r>
              <a:rPr lang="pl-PL" dirty="0" err="1"/>
              <a:t>methods</a:t>
            </a:r>
            <a:endParaRPr lang="pl-PL" dirty="0"/>
          </a:p>
          <a:p>
            <a:pPr lvl="1">
              <a:lnSpc>
                <a:spcPct val="110000"/>
              </a:lnSpc>
            </a:pPr>
            <a:r>
              <a:rPr lang="pl-PL" dirty="0"/>
              <a:t>String </a:t>
            </a:r>
            <a:r>
              <a:rPr lang="pl-PL" dirty="0" err="1"/>
              <a:t>literals</a:t>
            </a:r>
            <a:r>
              <a:rPr lang="pl-PL" dirty="0"/>
              <a:t> and </a:t>
            </a:r>
            <a:r>
              <a:rPr lang="pl-PL" dirty="0" err="1"/>
              <a:t>constants</a:t>
            </a:r>
            <a:endParaRPr lang="pl-PL" dirty="0"/>
          </a:p>
          <a:p>
            <a:pPr>
              <a:lnSpc>
                <a:spcPct val="110000"/>
              </a:lnSpc>
            </a:pPr>
            <a:endParaRPr lang="pl-PL" dirty="0"/>
          </a:p>
          <a:p>
            <a:pPr marL="0" indent="0">
              <a:lnSpc>
                <a:spcPct val="110000"/>
              </a:lnSpc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41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Showtime</a:t>
            </a:r>
            <a:r>
              <a:rPr lang="pl-PL" dirty="0"/>
              <a:t>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CA976-9E3B-4E42-A8CC-E2FFCB8F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80" y="1690688"/>
            <a:ext cx="7091639" cy="4725347"/>
          </a:xfrm>
        </p:spPr>
      </p:pic>
    </p:spTree>
    <p:extLst>
      <p:ext uri="{BB962C8B-B14F-4D97-AF65-F5344CB8AC3E}">
        <p14:creationId xmlns:p14="http://schemas.microsoft.com/office/powerpoint/2010/main" val="36029043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2620</TotalTime>
  <Words>392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Depth</vt:lpstr>
      <vt:lpstr>Mutants for the rescue!</vt:lpstr>
      <vt:lpstr>Agenda</vt:lpstr>
      <vt:lpstr>What is the point of writing unit tests?</vt:lpstr>
      <vt:lpstr>Effectiveness of unit tests</vt:lpstr>
      <vt:lpstr>Mutation testing concept – part I</vt:lpstr>
      <vt:lpstr>Mutation testing concept – part II</vt:lpstr>
      <vt:lpstr>Details – timing considerations</vt:lpstr>
      <vt:lpstr>Details – .NET implementation</vt:lpstr>
      <vt:lpstr>Showtime!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Gałczyński</dc:creator>
  <cp:lastModifiedBy>Konrad Gałczyński</cp:lastModifiedBy>
  <cp:revision>43</cp:revision>
  <dcterms:created xsi:type="dcterms:W3CDTF">2019-12-09T12:30:46Z</dcterms:created>
  <dcterms:modified xsi:type="dcterms:W3CDTF">2019-12-17T12:32:43Z</dcterms:modified>
</cp:coreProperties>
</file>