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4"/>
  </p:sldMasterIdLst>
  <p:notesMasterIdLst>
    <p:notesMasterId r:id="rId9"/>
  </p:notesMasterIdLst>
  <p:sldIdLst>
    <p:sldId id="256" r:id="rId5"/>
    <p:sldId id="257" r:id="rId6"/>
    <p:sldId id="27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rad Gałczyński" initials="KG" lastIdx="1" clrIdx="0">
    <p:extLst>
      <p:ext uri="{19B8F6BF-5375-455C-9EA6-DF929625EA0E}">
        <p15:presenceInfo xmlns:p15="http://schemas.microsoft.com/office/powerpoint/2012/main" userId="S::konrad.galczynski@relativity.com::51b13968-ecbd-4db3-b52c-b25881b9a5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69598" autoAdjust="0"/>
  </p:normalViewPr>
  <p:slideViewPr>
    <p:cSldViewPr snapToGrid="0">
      <p:cViewPr varScale="1">
        <p:scale>
          <a:sx n="59" d="100"/>
          <a:sy n="59" d="100"/>
        </p:scale>
        <p:origin x="14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2.png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3D74A-BC1D-4931-A796-A2C6BF631EA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4DCECD-CB22-4EB4-B83B-DF06247DC059}">
      <dgm:prSet/>
      <dgm:spPr/>
      <dgm:t>
        <a:bodyPr/>
        <a:lstStyle/>
        <a:p>
          <a:pPr>
            <a:defRPr cap="all"/>
          </a:pPr>
          <a:r>
            <a:rPr lang="pl-PL" dirty="0" err="1"/>
            <a:t>What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clean</a:t>
          </a:r>
          <a:r>
            <a:rPr lang="pl-PL" dirty="0"/>
            <a:t> </a:t>
          </a:r>
          <a:r>
            <a:rPr lang="pl-PL" dirty="0" err="1"/>
            <a:t>code</a:t>
          </a:r>
          <a:r>
            <a:rPr lang="pl-PL" dirty="0"/>
            <a:t>?</a:t>
          </a:r>
          <a:endParaRPr lang="en-US" dirty="0"/>
        </a:p>
      </dgm:t>
    </dgm:pt>
    <dgm:pt modelId="{E9596609-F684-43A2-8750-0B87DF034CF0}" type="parTrans" cxnId="{7EC03AFE-03E4-415D-A8EA-2795E5CB1EA6}">
      <dgm:prSet/>
      <dgm:spPr/>
      <dgm:t>
        <a:bodyPr/>
        <a:lstStyle/>
        <a:p>
          <a:endParaRPr lang="en-US"/>
        </a:p>
      </dgm:t>
    </dgm:pt>
    <dgm:pt modelId="{A7BD2CCC-3E5D-4536-98BA-03FC4B6DAB06}" type="sibTrans" cxnId="{7EC03AFE-03E4-415D-A8EA-2795E5CB1EA6}">
      <dgm:prSet/>
      <dgm:spPr/>
      <dgm:t>
        <a:bodyPr/>
        <a:lstStyle/>
        <a:p>
          <a:endParaRPr lang="en-US"/>
        </a:p>
      </dgm:t>
    </dgm:pt>
    <dgm:pt modelId="{BA3744D3-9D53-4A15-BBE2-7E722144AD83}">
      <dgm:prSet/>
      <dgm:spPr/>
      <dgm:t>
        <a:bodyPr/>
        <a:lstStyle/>
        <a:p>
          <a:pPr>
            <a:defRPr cap="all"/>
          </a:pPr>
          <a:r>
            <a:rPr lang="pl-PL"/>
            <a:t>Handy practices</a:t>
          </a:r>
          <a:endParaRPr lang="en-US"/>
        </a:p>
      </dgm:t>
    </dgm:pt>
    <dgm:pt modelId="{3563F041-C9F9-4D7A-9720-0EC9BF468CD9}" type="parTrans" cxnId="{FC2CF3EE-1F80-4059-AB0E-7A338E02F770}">
      <dgm:prSet/>
      <dgm:spPr/>
      <dgm:t>
        <a:bodyPr/>
        <a:lstStyle/>
        <a:p>
          <a:endParaRPr lang="en-US"/>
        </a:p>
      </dgm:t>
    </dgm:pt>
    <dgm:pt modelId="{CB038B40-B4FA-4CB6-B6DA-3388FB66FAFE}" type="sibTrans" cxnId="{FC2CF3EE-1F80-4059-AB0E-7A338E02F770}">
      <dgm:prSet/>
      <dgm:spPr/>
      <dgm:t>
        <a:bodyPr/>
        <a:lstStyle/>
        <a:p>
          <a:endParaRPr lang="en-US"/>
        </a:p>
      </dgm:t>
    </dgm:pt>
    <dgm:pt modelId="{CB7BF656-FCC4-4CA2-965C-21C41935E921}">
      <dgm:prSet/>
      <dgm:spPr/>
      <dgm:t>
        <a:bodyPr/>
        <a:lstStyle/>
        <a:p>
          <a:pPr>
            <a:defRPr cap="all"/>
          </a:pPr>
          <a:r>
            <a:rPr lang="pl-PL" dirty="0" err="1"/>
            <a:t>Clean</a:t>
          </a:r>
          <a:r>
            <a:rPr lang="pl-PL" dirty="0"/>
            <a:t> </a:t>
          </a:r>
          <a:r>
            <a:rPr lang="pl-PL" dirty="0" err="1"/>
            <a:t>architecture</a:t>
          </a:r>
          <a:r>
            <a:rPr lang="pl-PL" dirty="0"/>
            <a:t> </a:t>
          </a:r>
          <a:r>
            <a:rPr lang="pl-PL" dirty="0" err="1"/>
            <a:t>overview</a:t>
          </a:r>
          <a:r>
            <a:rPr lang="pl-PL" dirty="0"/>
            <a:t> </a:t>
          </a:r>
          <a:endParaRPr lang="en-US" dirty="0"/>
        </a:p>
      </dgm:t>
    </dgm:pt>
    <dgm:pt modelId="{1FC166B6-2D98-424C-B56A-DFF371038258}" type="parTrans" cxnId="{6A37BB08-7177-4439-8CA5-7FB02EF8354A}">
      <dgm:prSet/>
      <dgm:spPr/>
      <dgm:t>
        <a:bodyPr/>
        <a:lstStyle/>
        <a:p>
          <a:endParaRPr lang="en-US"/>
        </a:p>
      </dgm:t>
    </dgm:pt>
    <dgm:pt modelId="{33FCA695-C190-40B0-AE51-5CFFAB0E0EE3}" type="sibTrans" cxnId="{6A37BB08-7177-4439-8CA5-7FB02EF8354A}">
      <dgm:prSet/>
      <dgm:spPr/>
      <dgm:t>
        <a:bodyPr/>
        <a:lstStyle/>
        <a:p>
          <a:endParaRPr lang="en-US"/>
        </a:p>
      </dgm:t>
    </dgm:pt>
    <dgm:pt modelId="{C5424BE9-FCB6-4942-9867-44F9E4739404}">
      <dgm:prSet/>
      <dgm:spPr/>
      <dgm:t>
        <a:bodyPr/>
        <a:lstStyle/>
        <a:p>
          <a:pPr>
            <a:defRPr cap="all"/>
          </a:pPr>
          <a:r>
            <a:rPr lang="pl-PL"/>
            <a:t>Questions?</a:t>
          </a:r>
          <a:endParaRPr lang="en-US"/>
        </a:p>
      </dgm:t>
    </dgm:pt>
    <dgm:pt modelId="{1DF7515C-3C0C-4CD4-9AFD-3BC747F7A4D2}" type="parTrans" cxnId="{3D42BF8A-44D5-458C-A864-1B3E4D493C83}">
      <dgm:prSet/>
      <dgm:spPr/>
      <dgm:t>
        <a:bodyPr/>
        <a:lstStyle/>
        <a:p>
          <a:endParaRPr lang="en-US"/>
        </a:p>
      </dgm:t>
    </dgm:pt>
    <dgm:pt modelId="{A6D0B241-DFA2-45FD-ACE9-0FA3DC32FC49}" type="sibTrans" cxnId="{3D42BF8A-44D5-458C-A864-1B3E4D493C83}">
      <dgm:prSet/>
      <dgm:spPr/>
      <dgm:t>
        <a:bodyPr/>
        <a:lstStyle/>
        <a:p>
          <a:endParaRPr lang="en-US"/>
        </a:p>
      </dgm:t>
    </dgm:pt>
    <dgm:pt modelId="{17F5825A-9DE3-478D-A6E2-32D9CEFC996C}" type="pres">
      <dgm:prSet presAssocID="{AF03D74A-BC1D-4931-A796-A2C6BF631EAE}" presName="root" presStyleCnt="0">
        <dgm:presLayoutVars>
          <dgm:dir/>
          <dgm:resizeHandles val="exact"/>
        </dgm:presLayoutVars>
      </dgm:prSet>
      <dgm:spPr/>
    </dgm:pt>
    <dgm:pt modelId="{898C37DC-B0EB-4225-AA7D-A56710003C17}" type="pres">
      <dgm:prSet presAssocID="{F84DCECD-CB22-4EB4-B83B-DF06247DC059}" presName="compNode" presStyleCnt="0"/>
      <dgm:spPr/>
    </dgm:pt>
    <dgm:pt modelId="{EE5C5A24-E464-47AD-9907-6599920C29AE}" type="pres">
      <dgm:prSet presAssocID="{F84DCECD-CB22-4EB4-B83B-DF06247DC05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9AEA811-41F2-46EE-B129-A1BC82C813D1}" type="pres">
      <dgm:prSet presAssocID="{F84DCECD-CB22-4EB4-B83B-DF06247DC0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4B109D1-8A58-43C3-A49F-EDA07409A6F2}" type="pres">
      <dgm:prSet presAssocID="{F84DCECD-CB22-4EB4-B83B-DF06247DC059}" presName="spaceRect" presStyleCnt="0"/>
      <dgm:spPr/>
    </dgm:pt>
    <dgm:pt modelId="{025B054F-F5E6-4463-B2E2-A137FA09ACBA}" type="pres">
      <dgm:prSet presAssocID="{F84DCECD-CB22-4EB4-B83B-DF06247DC059}" presName="textRect" presStyleLbl="revTx" presStyleIdx="0" presStyleCnt="4">
        <dgm:presLayoutVars>
          <dgm:chMax val="1"/>
          <dgm:chPref val="1"/>
        </dgm:presLayoutVars>
      </dgm:prSet>
      <dgm:spPr/>
    </dgm:pt>
    <dgm:pt modelId="{8E6F35C1-A618-427A-8CD1-86C4A32D689B}" type="pres">
      <dgm:prSet presAssocID="{A7BD2CCC-3E5D-4536-98BA-03FC4B6DAB06}" presName="sibTrans" presStyleCnt="0"/>
      <dgm:spPr/>
    </dgm:pt>
    <dgm:pt modelId="{B84CEBA6-74FA-4F1F-B355-131ECAF3D7D0}" type="pres">
      <dgm:prSet presAssocID="{BA3744D3-9D53-4A15-BBE2-7E722144AD83}" presName="compNode" presStyleCnt="0"/>
      <dgm:spPr/>
    </dgm:pt>
    <dgm:pt modelId="{7054438D-740E-4200-8CB3-6545B047A9E7}" type="pres">
      <dgm:prSet presAssocID="{BA3744D3-9D53-4A15-BBE2-7E722144AD8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5DA558-5825-417E-8E92-79469BEA3655}" type="pres">
      <dgm:prSet presAssocID="{BA3744D3-9D53-4A15-BBE2-7E722144AD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E33F9D17-E1AA-48D1-B0FF-7434D3ED6F57}" type="pres">
      <dgm:prSet presAssocID="{BA3744D3-9D53-4A15-BBE2-7E722144AD83}" presName="spaceRect" presStyleCnt="0"/>
      <dgm:spPr/>
    </dgm:pt>
    <dgm:pt modelId="{12FCDB0E-45B6-40D3-A4B0-98A75C8171FA}" type="pres">
      <dgm:prSet presAssocID="{BA3744D3-9D53-4A15-BBE2-7E722144AD83}" presName="textRect" presStyleLbl="revTx" presStyleIdx="1" presStyleCnt="4">
        <dgm:presLayoutVars>
          <dgm:chMax val="1"/>
          <dgm:chPref val="1"/>
        </dgm:presLayoutVars>
      </dgm:prSet>
      <dgm:spPr/>
    </dgm:pt>
    <dgm:pt modelId="{583EC37D-774A-4A7C-89CD-791DA825F785}" type="pres">
      <dgm:prSet presAssocID="{CB038B40-B4FA-4CB6-B6DA-3388FB66FAFE}" presName="sibTrans" presStyleCnt="0"/>
      <dgm:spPr/>
    </dgm:pt>
    <dgm:pt modelId="{5905DE41-8602-4331-A873-732F0A479367}" type="pres">
      <dgm:prSet presAssocID="{CB7BF656-FCC4-4CA2-965C-21C41935E921}" presName="compNode" presStyleCnt="0"/>
      <dgm:spPr/>
    </dgm:pt>
    <dgm:pt modelId="{4BD3E295-DD57-45B8-A90C-5A16D568BF3B}" type="pres">
      <dgm:prSet presAssocID="{CB7BF656-FCC4-4CA2-965C-21C41935E92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9880F79-9076-4F04-898E-A0C4578878D0}" type="pres">
      <dgm:prSet presAssocID="{CB7BF656-FCC4-4CA2-965C-21C41935E9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C9F0221-FF05-4BA4-8606-0B35D506FF57}" type="pres">
      <dgm:prSet presAssocID="{CB7BF656-FCC4-4CA2-965C-21C41935E921}" presName="spaceRect" presStyleCnt="0"/>
      <dgm:spPr/>
    </dgm:pt>
    <dgm:pt modelId="{082D04FA-12B4-47EC-B433-418C236770FA}" type="pres">
      <dgm:prSet presAssocID="{CB7BF656-FCC4-4CA2-965C-21C41935E921}" presName="textRect" presStyleLbl="revTx" presStyleIdx="2" presStyleCnt="4">
        <dgm:presLayoutVars>
          <dgm:chMax val="1"/>
          <dgm:chPref val="1"/>
        </dgm:presLayoutVars>
      </dgm:prSet>
      <dgm:spPr/>
    </dgm:pt>
    <dgm:pt modelId="{8085794F-7C92-4CF5-90CE-F9EE53ACE0F2}" type="pres">
      <dgm:prSet presAssocID="{33FCA695-C190-40B0-AE51-5CFFAB0E0EE3}" presName="sibTrans" presStyleCnt="0"/>
      <dgm:spPr/>
    </dgm:pt>
    <dgm:pt modelId="{1FAFBF29-C1B9-4B74-8972-0CA161741538}" type="pres">
      <dgm:prSet presAssocID="{C5424BE9-FCB6-4942-9867-44F9E4739404}" presName="compNode" presStyleCnt="0"/>
      <dgm:spPr/>
    </dgm:pt>
    <dgm:pt modelId="{FACC293C-E9CD-4B53-BA92-14D91B63D5F7}" type="pres">
      <dgm:prSet presAssocID="{C5424BE9-FCB6-4942-9867-44F9E473940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5FE08FF-D0DC-4E58-BC44-D9A87DF5B9C3}" type="pres">
      <dgm:prSet presAssocID="{C5424BE9-FCB6-4942-9867-44F9E47394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686AB51-482B-4740-8D00-E3F5C6D4915D}" type="pres">
      <dgm:prSet presAssocID="{C5424BE9-FCB6-4942-9867-44F9E4739404}" presName="spaceRect" presStyleCnt="0"/>
      <dgm:spPr/>
    </dgm:pt>
    <dgm:pt modelId="{C0C4A855-EF90-4DDA-A263-C56957CAFF4B}" type="pres">
      <dgm:prSet presAssocID="{C5424BE9-FCB6-4942-9867-44F9E47394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D63706-0374-4B56-B8B8-3D5CD2AD6925}" type="presOf" srcId="{F84DCECD-CB22-4EB4-B83B-DF06247DC059}" destId="{025B054F-F5E6-4463-B2E2-A137FA09ACBA}" srcOrd="0" destOrd="0" presId="urn:microsoft.com/office/officeart/2018/5/layout/IconLeafLabelList"/>
    <dgm:cxn modelId="{6A37BB08-7177-4439-8CA5-7FB02EF8354A}" srcId="{AF03D74A-BC1D-4931-A796-A2C6BF631EAE}" destId="{CB7BF656-FCC4-4CA2-965C-21C41935E921}" srcOrd="2" destOrd="0" parTransId="{1FC166B6-2D98-424C-B56A-DFF371038258}" sibTransId="{33FCA695-C190-40B0-AE51-5CFFAB0E0EE3}"/>
    <dgm:cxn modelId="{AF1AC60E-A82C-499A-80D2-0D8E98463E77}" type="presOf" srcId="{BA3744D3-9D53-4A15-BBE2-7E722144AD83}" destId="{12FCDB0E-45B6-40D3-A4B0-98A75C8171FA}" srcOrd="0" destOrd="0" presId="urn:microsoft.com/office/officeart/2018/5/layout/IconLeafLabelList"/>
    <dgm:cxn modelId="{0451F548-DF6D-4665-ABF3-F5D18828D0F6}" type="presOf" srcId="{AF03D74A-BC1D-4931-A796-A2C6BF631EAE}" destId="{17F5825A-9DE3-478D-A6E2-32D9CEFC996C}" srcOrd="0" destOrd="0" presId="urn:microsoft.com/office/officeart/2018/5/layout/IconLeafLabelList"/>
    <dgm:cxn modelId="{92447072-57C6-4905-B5EF-4217418E9A2C}" type="presOf" srcId="{C5424BE9-FCB6-4942-9867-44F9E4739404}" destId="{C0C4A855-EF90-4DDA-A263-C56957CAFF4B}" srcOrd="0" destOrd="0" presId="urn:microsoft.com/office/officeart/2018/5/layout/IconLeafLabelList"/>
    <dgm:cxn modelId="{3D42BF8A-44D5-458C-A864-1B3E4D493C83}" srcId="{AF03D74A-BC1D-4931-A796-A2C6BF631EAE}" destId="{C5424BE9-FCB6-4942-9867-44F9E4739404}" srcOrd="3" destOrd="0" parTransId="{1DF7515C-3C0C-4CD4-9AFD-3BC747F7A4D2}" sibTransId="{A6D0B241-DFA2-45FD-ACE9-0FA3DC32FC49}"/>
    <dgm:cxn modelId="{0A17A0A2-6BA3-4B81-A02D-EF0179B90470}" type="presOf" srcId="{CB7BF656-FCC4-4CA2-965C-21C41935E921}" destId="{082D04FA-12B4-47EC-B433-418C236770FA}" srcOrd="0" destOrd="0" presId="urn:microsoft.com/office/officeart/2018/5/layout/IconLeafLabelList"/>
    <dgm:cxn modelId="{FC2CF3EE-1F80-4059-AB0E-7A338E02F770}" srcId="{AF03D74A-BC1D-4931-A796-A2C6BF631EAE}" destId="{BA3744D3-9D53-4A15-BBE2-7E722144AD83}" srcOrd="1" destOrd="0" parTransId="{3563F041-C9F9-4D7A-9720-0EC9BF468CD9}" sibTransId="{CB038B40-B4FA-4CB6-B6DA-3388FB66FAFE}"/>
    <dgm:cxn modelId="{7EC03AFE-03E4-415D-A8EA-2795E5CB1EA6}" srcId="{AF03D74A-BC1D-4931-A796-A2C6BF631EAE}" destId="{F84DCECD-CB22-4EB4-B83B-DF06247DC059}" srcOrd="0" destOrd="0" parTransId="{E9596609-F684-43A2-8750-0B87DF034CF0}" sibTransId="{A7BD2CCC-3E5D-4536-98BA-03FC4B6DAB06}"/>
    <dgm:cxn modelId="{038BA716-F121-4A91-A1C8-F7EFCDCE0875}" type="presParOf" srcId="{17F5825A-9DE3-478D-A6E2-32D9CEFC996C}" destId="{898C37DC-B0EB-4225-AA7D-A56710003C17}" srcOrd="0" destOrd="0" presId="urn:microsoft.com/office/officeart/2018/5/layout/IconLeafLabelList"/>
    <dgm:cxn modelId="{58989DFC-2332-4018-8772-BA90375E310A}" type="presParOf" srcId="{898C37DC-B0EB-4225-AA7D-A56710003C17}" destId="{EE5C5A24-E464-47AD-9907-6599920C29AE}" srcOrd="0" destOrd="0" presId="urn:microsoft.com/office/officeart/2018/5/layout/IconLeafLabelList"/>
    <dgm:cxn modelId="{3D8192A2-1BFD-4138-AE17-C2A172DDDA1A}" type="presParOf" srcId="{898C37DC-B0EB-4225-AA7D-A56710003C17}" destId="{D9AEA811-41F2-46EE-B129-A1BC82C813D1}" srcOrd="1" destOrd="0" presId="urn:microsoft.com/office/officeart/2018/5/layout/IconLeafLabelList"/>
    <dgm:cxn modelId="{DC79EFE7-EB1F-41A8-A7B2-9D54A4B0E8FE}" type="presParOf" srcId="{898C37DC-B0EB-4225-AA7D-A56710003C17}" destId="{C4B109D1-8A58-43C3-A49F-EDA07409A6F2}" srcOrd="2" destOrd="0" presId="urn:microsoft.com/office/officeart/2018/5/layout/IconLeafLabelList"/>
    <dgm:cxn modelId="{9860E421-A64E-42FD-AA64-32EC70646F9E}" type="presParOf" srcId="{898C37DC-B0EB-4225-AA7D-A56710003C17}" destId="{025B054F-F5E6-4463-B2E2-A137FA09ACBA}" srcOrd="3" destOrd="0" presId="urn:microsoft.com/office/officeart/2018/5/layout/IconLeafLabelList"/>
    <dgm:cxn modelId="{19D98538-7E4F-467A-8549-3DEC5737BEDA}" type="presParOf" srcId="{17F5825A-9DE3-478D-A6E2-32D9CEFC996C}" destId="{8E6F35C1-A618-427A-8CD1-86C4A32D689B}" srcOrd="1" destOrd="0" presId="urn:microsoft.com/office/officeart/2018/5/layout/IconLeafLabelList"/>
    <dgm:cxn modelId="{0EB84569-82C8-46E8-A7D4-2571C0E33D74}" type="presParOf" srcId="{17F5825A-9DE3-478D-A6E2-32D9CEFC996C}" destId="{B84CEBA6-74FA-4F1F-B355-131ECAF3D7D0}" srcOrd="2" destOrd="0" presId="urn:microsoft.com/office/officeart/2018/5/layout/IconLeafLabelList"/>
    <dgm:cxn modelId="{7B742A0F-0513-410F-B8C5-D22CFF58F17E}" type="presParOf" srcId="{B84CEBA6-74FA-4F1F-B355-131ECAF3D7D0}" destId="{7054438D-740E-4200-8CB3-6545B047A9E7}" srcOrd="0" destOrd="0" presId="urn:microsoft.com/office/officeart/2018/5/layout/IconLeafLabelList"/>
    <dgm:cxn modelId="{1359494A-3BCF-4DF2-B7DC-3D68E0F8C022}" type="presParOf" srcId="{B84CEBA6-74FA-4F1F-B355-131ECAF3D7D0}" destId="{935DA558-5825-417E-8E92-79469BEA3655}" srcOrd="1" destOrd="0" presId="urn:microsoft.com/office/officeart/2018/5/layout/IconLeafLabelList"/>
    <dgm:cxn modelId="{C322263F-7739-422A-8F63-CB1D30AE4D74}" type="presParOf" srcId="{B84CEBA6-74FA-4F1F-B355-131ECAF3D7D0}" destId="{E33F9D17-E1AA-48D1-B0FF-7434D3ED6F57}" srcOrd="2" destOrd="0" presId="urn:microsoft.com/office/officeart/2018/5/layout/IconLeafLabelList"/>
    <dgm:cxn modelId="{90D6370B-177F-41FE-BCD5-462F7E9D4F08}" type="presParOf" srcId="{B84CEBA6-74FA-4F1F-B355-131ECAF3D7D0}" destId="{12FCDB0E-45B6-40D3-A4B0-98A75C8171FA}" srcOrd="3" destOrd="0" presId="urn:microsoft.com/office/officeart/2018/5/layout/IconLeafLabelList"/>
    <dgm:cxn modelId="{D5BBFDBA-3CD3-43C6-A4D7-9F8475FE3D69}" type="presParOf" srcId="{17F5825A-9DE3-478D-A6E2-32D9CEFC996C}" destId="{583EC37D-774A-4A7C-89CD-791DA825F785}" srcOrd="3" destOrd="0" presId="urn:microsoft.com/office/officeart/2018/5/layout/IconLeafLabelList"/>
    <dgm:cxn modelId="{2F527106-743F-4E4D-8366-371A05191E63}" type="presParOf" srcId="{17F5825A-9DE3-478D-A6E2-32D9CEFC996C}" destId="{5905DE41-8602-4331-A873-732F0A479367}" srcOrd="4" destOrd="0" presId="urn:microsoft.com/office/officeart/2018/5/layout/IconLeafLabelList"/>
    <dgm:cxn modelId="{9735494F-DDC0-46ED-AA62-EFF5BA1A5876}" type="presParOf" srcId="{5905DE41-8602-4331-A873-732F0A479367}" destId="{4BD3E295-DD57-45B8-A90C-5A16D568BF3B}" srcOrd="0" destOrd="0" presId="urn:microsoft.com/office/officeart/2018/5/layout/IconLeafLabelList"/>
    <dgm:cxn modelId="{3C2A48C4-C095-4343-BBD4-AE1A9E2CF258}" type="presParOf" srcId="{5905DE41-8602-4331-A873-732F0A479367}" destId="{09880F79-9076-4F04-898E-A0C4578878D0}" srcOrd="1" destOrd="0" presId="urn:microsoft.com/office/officeart/2018/5/layout/IconLeafLabelList"/>
    <dgm:cxn modelId="{CD32A22B-EF2D-4EDC-86A6-9F7075660517}" type="presParOf" srcId="{5905DE41-8602-4331-A873-732F0A479367}" destId="{6C9F0221-FF05-4BA4-8606-0B35D506FF57}" srcOrd="2" destOrd="0" presId="urn:microsoft.com/office/officeart/2018/5/layout/IconLeafLabelList"/>
    <dgm:cxn modelId="{1FCC154E-BFEE-4002-ACD7-30B96C855F3C}" type="presParOf" srcId="{5905DE41-8602-4331-A873-732F0A479367}" destId="{082D04FA-12B4-47EC-B433-418C236770FA}" srcOrd="3" destOrd="0" presId="urn:microsoft.com/office/officeart/2018/5/layout/IconLeafLabelList"/>
    <dgm:cxn modelId="{968F1D33-934D-41B9-B536-502FD19B4213}" type="presParOf" srcId="{17F5825A-9DE3-478D-A6E2-32D9CEFC996C}" destId="{8085794F-7C92-4CF5-90CE-F9EE53ACE0F2}" srcOrd="5" destOrd="0" presId="urn:microsoft.com/office/officeart/2018/5/layout/IconLeafLabelList"/>
    <dgm:cxn modelId="{A7A69080-EA1B-46DE-BC0E-21BA5213237B}" type="presParOf" srcId="{17F5825A-9DE3-478D-A6E2-32D9CEFC996C}" destId="{1FAFBF29-C1B9-4B74-8972-0CA161741538}" srcOrd="6" destOrd="0" presId="urn:microsoft.com/office/officeart/2018/5/layout/IconLeafLabelList"/>
    <dgm:cxn modelId="{AB0472DE-705F-4FE2-9A6A-52F0A841255C}" type="presParOf" srcId="{1FAFBF29-C1B9-4B74-8972-0CA161741538}" destId="{FACC293C-E9CD-4B53-BA92-14D91B63D5F7}" srcOrd="0" destOrd="0" presId="urn:microsoft.com/office/officeart/2018/5/layout/IconLeafLabelList"/>
    <dgm:cxn modelId="{3CCC7927-0318-4FC7-9D5C-656797FEA195}" type="presParOf" srcId="{1FAFBF29-C1B9-4B74-8972-0CA161741538}" destId="{F5FE08FF-D0DC-4E58-BC44-D9A87DF5B9C3}" srcOrd="1" destOrd="0" presId="urn:microsoft.com/office/officeart/2018/5/layout/IconLeafLabelList"/>
    <dgm:cxn modelId="{814E728A-2CDF-4949-AB9C-B4D4E3EDD175}" type="presParOf" srcId="{1FAFBF29-C1B9-4B74-8972-0CA161741538}" destId="{5686AB51-482B-4740-8D00-E3F5C6D4915D}" srcOrd="2" destOrd="0" presId="urn:microsoft.com/office/officeart/2018/5/layout/IconLeafLabelList"/>
    <dgm:cxn modelId="{CF704E48-4FB2-4803-82BD-FF3B97A17E1D}" type="presParOf" srcId="{1FAFBF29-C1B9-4B74-8972-0CA161741538}" destId="{C0C4A855-EF90-4DDA-A263-C56957CAFF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C5A24-E464-47AD-9907-6599920C29AE}">
      <dsp:nvSpPr>
        <dsp:cNvPr id="0" name=""/>
        <dsp:cNvSpPr/>
      </dsp:nvSpPr>
      <dsp:spPr>
        <a:xfrm>
          <a:off x="1564455" y="87889"/>
          <a:ext cx="1292904" cy="129290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EA811-41F2-46EE-B129-A1BC82C813D1}">
      <dsp:nvSpPr>
        <dsp:cNvPr id="0" name=""/>
        <dsp:cNvSpPr/>
      </dsp:nvSpPr>
      <dsp:spPr>
        <a:xfrm>
          <a:off x="1839992" y="363426"/>
          <a:ext cx="741830" cy="741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B054F-F5E6-4463-B2E2-A137FA09ACBA}">
      <dsp:nvSpPr>
        <dsp:cNvPr id="0" name=""/>
        <dsp:cNvSpPr/>
      </dsp:nvSpPr>
      <dsp:spPr>
        <a:xfrm>
          <a:off x="1151149" y="1783502"/>
          <a:ext cx="21195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 dirty="0" err="1"/>
            <a:t>What</a:t>
          </a:r>
          <a:r>
            <a:rPr lang="pl-PL" sz="1700" kern="1200" dirty="0"/>
            <a:t> </a:t>
          </a:r>
          <a:r>
            <a:rPr lang="pl-PL" sz="1700" kern="1200" dirty="0" err="1"/>
            <a:t>is</a:t>
          </a:r>
          <a:r>
            <a:rPr lang="pl-PL" sz="1700" kern="1200" dirty="0"/>
            <a:t> </a:t>
          </a:r>
          <a:r>
            <a:rPr lang="pl-PL" sz="1700" kern="1200" dirty="0" err="1"/>
            <a:t>clean</a:t>
          </a:r>
          <a:r>
            <a:rPr lang="pl-PL" sz="1700" kern="1200" dirty="0"/>
            <a:t> </a:t>
          </a:r>
          <a:r>
            <a:rPr lang="pl-PL" sz="1700" kern="1200" dirty="0" err="1"/>
            <a:t>code</a:t>
          </a:r>
          <a:r>
            <a:rPr lang="pl-PL" sz="1700" kern="1200" dirty="0"/>
            <a:t>?</a:t>
          </a:r>
          <a:endParaRPr lang="en-US" sz="1700" kern="1200" dirty="0"/>
        </a:p>
      </dsp:txBody>
      <dsp:txXfrm>
        <a:off x="1151149" y="1783502"/>
        <a:ext cx="2119515" cy="720000"/>
      </dsp:txXfrm>
    </dsp:sp>
    <dsp:sp modelId="{7054438D-740E-4200-8CB3-6545B047A9E7}">
      <dsp:nvSpPr>
        <dsp:cNvPr id="0" name=""/>
        <dsp:cNvSpPr/>
      </dsp:nvSpPr>
      <dsp:spPr>
        <a:xfrm>
          <a:off x="4054885" y="87889"/>
          <a:ext cx="1292904" cy="129290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DA558-5825-417E-8E92-79469BEA3655}">
      <dsp:nvSpPr>
        <dsp:cNvPr id="0" name=""/>
        <dsp:cNvSpPr/>
      </dsp:nvSpPr>
      <dsp:spPr>
        <a:xfrm>
          <a:off x="4330422" y="363426"/>
          <a:ext cx="741830" cy="741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CDB0E-45B6-40D3-A4B0-98A75C8171FA}">
      <dsp:nvSpPr>
        <dsp:cNvPr id="0" name=""/>
        <dsp:cNvSpPr/>
      </dsp:nvSpPr>
      <dsp:spPr>
        <a:xfrm>
          <a:off x="3641580" y="1783502"/>
          <a:ext cx="21195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Handy practices</a:t>
          </a:r>
          <a:endParaRPr lang="en-US" sz="1700" kern="1200"/>
        </a:p>
      </dsp:txBody>
      <dsp:txXfrm>
        <a:off x="3641580" y="1783502"/>
        <a:ext cx="2119515" cy="720000"/>
      </dsp:txXfrm>
    </dsp:sp>
    <dsp:sp modelId="{4BD3E295-DD57-45B8-A90C-5A16D568BF3B}">
      <dsp:nvSpPr>
        <dsp:cNvPr id="0" name=""/>
        <dsp:cNvSpPr/>
      </dsp:nvSpPr>
      <dsp:spPr>
        <a:xfrm>
          <a:off x="1564455" y="3033380"/>
          <a:ext cx="1292904" cy="129290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80F79-9076-4F04-898E-A0C4578878D0}">
      <dsp:nvSpPr>
        <dsp:cNvPr id="0" name=""/>
        <dsp:cNvSpPr/>
      </dsp:nvSpPr>
      <dsp:spPr>
        <a:xfrm>
          <a:off x="1839992" y="3308917"/>
          <a:ext cx="741830" cy="741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D04FA-12B4-47EC-B433-418C236770FA}">
      <dsp:nvSpPr>
        <dsp:cNvPr id="0" name=""/>
        <dsp:cNvSpPr/>
      </dsp:nvSpPr>
      <dsp:spPr>
        <a:xfrm>
          <a:off x="1151149" y="4728993"/>
          <a:ext cx="21195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 dirty="0" err="1"/>
            <a:t>Clean</a:t>
          </a:r>
          <a:r>
            <a:rPr lang="pl-PL" sz="1700" kern="1200" dirty="0"/>
            <a:t> </a:t>
          </a:r>
          <a:r>
            <a:rPr lang="pl-PL" sz="1700" kern="1200" dirty="0" err="1"/>
            <a:t>architecture</a:t>
          </a:r>
          <a:r>
            <a:rPr lang="pl-PL" sz="1700" kern="1200" dirty="0"/>
            <a:t> </a:t>
          </a:r>
          <a:r>
            <a:rPr lang="pl-PL" sz="1700" kern="1200" dirty="0" err="1"/>
            <a:t>overview</a:t>
          </a:r>
          <a:r>
            <a:rPr lang="pl-PL" sz="1700" kern="1200" dirty="0"/>
            <a:t> </a:t>
          </a:r>
          <a:endParaRPr lang="en-US" sz="1700" kern="1200" dirty="0"/>
        </a:p>
      </dsp:txBody>
      <dsp:txXfrm>
        <a:off x="1151149" y="4728993"/>
        <a:ext cx="2119515" cy="720000"/>
      </dsp:txXfrm>
    </dsp:sp>
    <dsp:sp modelId="{FACC293C-E9CD-4B53-BA92-14D91B63D5F7}">
      <dsp:nvSpPr>
        <dsp:cNvPr id="0" name=""/>
        <dsp:cNvSpPr/>
      </dsp:nvSpPr>
      <dsp:spPr>
        <a:xfrm>
          <a:off x="4054885" y="3033380"/>
          <a:ext cx="1292904" cy="129290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E08FF-D0DC-4E58-BC44-D9A87DF5B9C3}">
      <dsp:nvSpPr>
        <dsp:cNvPr id="0" name=""/>
        <dsp:cNvSpPr/>
      </dsp:nvSpPr>
      <dsp:spPr>
        <a:xfrm>
          <a:off x="4330422" y="3308917"/>
          <a:ext cx="741830" cy="741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4A855-EF90-4DDA-A263-C56957CAFF4B}">
      <dsp:nvSpPr>
        <dsp:cNvPr id="0" name=""/>
        <dsp:cNvSpPr/>
      </dsp:nvSpPr>
      <dsp:spPr>
        <a:xfrm>
          <a:off x="3641580" y="4728993"/>
          <a:ext cx="21195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Questions?</a:t>
          </a:r>
          <a:endParaRPr lang="en-US" sz="1700" kern="1200"/>
        </a:p>
      </dsp:txBody>
      <dsp:txXfrm>
        <a:off x="3641580" y="4728993"/>
        <a:ext cx="211951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C270E-9714-422B-B7EA-B510AECAFD34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8F548-D456-4D1A-A703-1CFCC1D7DD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175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9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502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0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50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95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7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520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57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44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3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99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7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50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7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60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3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6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D30BF6-FA71-4576-A5BC-BB4B1D1254CD}" type="datetimeFigureOut">
              <a:rPr lang="pl-PL" smtClean="0"/>
              <a:t>13.08.2020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446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making.com/design_patterns/visitor" TargetMode="External"/><Relationship Id="rId3" Type="http://schemas.openxmlformats.org/officeDocument/2006/relationships/hyperlink" Target="https://images-na.ssl-images-amazon.com/images/G/01/gc/designs/livepreview/amazon_drkblue_noto_printfold_v2016_us-main._CB468920742_.png" TargetMode="External"/><Relationship Id="rId7" Type="http://schemas.openxmlformats.org/officeDocument/2006/relationships/hyperlink" Target="https://images.ctfassets.net/1es3ne0caaid/2Qd2FVYAqIEowM0GySIMyM/5d6acdc87b8149732a6b750fcb09c4b7/clean-architecture-ex-2.jpe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ctfassets.net/1es3ne0caaid/4qnEjwkNAIiAmYcms8iKua/5173990eceb6223dc08e6607636dcc48/clean-architecture-ex-1.jpeg" TargetMode="External"/><Relationship Id="rId5" Type="http://schemas.openxmlformats.org/officeDocument/2006/relationships/hyperlink" Target="https://czytio.pl/images/408/maxi/amazon-kindle-10-front.jpg" TargetMode="External"/><Relationship Id="rId10" Type="http://schemas.openxmlformats.org/officeDocument/2006/relationships/hyperlink" Target="https://sourcemaking.com/design_patterns/adapter" TargetMode="External"/><Relationship Id="rId4" Type="http://schemas.openxmlformats.org/officeDocument/2006/relationships/hyperlink" Target="https://encrypted-tbn0.gstatic.com/images?q=tbn:ANd9GcT3zsc2wmEIINVgMrPJGjIgqL9_vCDsDk8Vo5-er6hWZOvhOwMcdg&amp;s" TargetMode="External"/><Relationship Id="rId9" Type="http://schemas.openxmlformats.org/officeDocument/2006/relationships/hyperlink" Target="https://sourcemaking.com/design_patterns/strate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508C-D446-4CB1-BDD0-F77660E0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036" y="37528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br>
              <a:rPr lang="pl-PL" dirty="0"/>
            </a:br>
            <a:r>
              <a:rPr lang="pl-PL" dirty="0"/>
              <a:t>and service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9512D-437B-45B3-89B1-10B691E76FFC}"/>
              </a:ext>
            </a:extLst>
          </p:cNvPr>
          <p:cNvSpPr txBox="1"/>
          <p:nvPr/>
        </p:nvSpPr>
        <p:spPr>
          <a:xfrm>
            <a:off x="10068228" y="6107673"/>
            <a:ext cx="193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Konrad Gałczyński</a:t>
            </a:r>
          </a:p>
          <a:p>
            <a:pPr algn="r"/>
            <a:r>
              <a:rPr lang="pl-PL" dirty="0"/>
              <a:t>20 </a:t>
            </a:r>
            <a:r>
              <a:rPr lang="pl-PL" dirty="0" err="1"/>
              <a:t>Aug</a:t>
            </a:r>
            <a:r>
              <a:rPr lang="pl-PL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66177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3AB64-8F74-4418-AE7F-FDBD7798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pl-PL" sz="4800">
                <a:solidFill>
                  <a:schemeClr val="tx1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B66D03-B9C5-4E62-97BD-3056DE2C3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42649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3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768-B6BA-400B-B425-0E7C34F1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7200" dirty="0" err="1"/>
              <a:t>Thank</a:t>
            </a:r>
            <a:r>
              <a:rPr lang="pl-PL" sz="7200" dirty="0"/>
              <a:t> </a:t>
            </a:r>
            <a:r>
              <a:rPr lang="pl-PL" sz="7200" dirty="0" err="1"/>
              <a:t>you</a:t>
            </a:r>
            <a:r>
              <a:rPr lang="pl-PL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214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3"/>
              </a:rPr>
              <a:t>https://images-na.ssl-images-amazon.com/images/G/01/gc/designs/livepreview/amazon_drkblue_noto_printfold_v2016_us-main._CB468920742_.png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4"/>
              </a:rPr>
              <a:t>https://encrypted-tbn0.gstatic.com/images?q=tbn:ANd9GcT3zsc2wmEIINVgMrPJGjIgqL9_vCDsDk8Vo5-er6hWZOvhOwMcdg&amp;s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5"/>
              </a:rPr>
              <a:t>https://czytio.pl/images/408/maxi/amazon-kindle-10-front.jpg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6"/>
              </a:rPr>
              <a:t>https://images.ctfassets.net/1es3ne0caaid/4qnEjwkNAIiAmYcms8iKua/5173990eceb6223dc08e6607636dcc48/clean-architecture-ex-1.jpeg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7"/>
              </a:rPr>
              <a:t>https://images.ctfassets.net/1es3ne0caaid/2Qd2FVYAqIEowM0GySIMyM/5d6acdc87b8149732a6b750fcb09c4b7/clean-architecture-ex-2.jpeg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8"/>
              </a:rPr>
              <a:t>https://sourcemaking.com/design_patterns/visitor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9"/>
              </a:rPr>
              <a:t>https://sourcemaking.com/design_patterns/strategy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10"/>
              </a:rPr>
              <a:t>https://sourcemaking.com/design_patterns/adapter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1024217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84BFB4BA16AE4A9EE3C8BEF74D50A3" ma:contentTypeVersion="0" ma:contentTypeDescription="Create a new document." ma:contentTypeScope="" ma:versionID="d720147679065e31ecdf65c55fc0bc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3a7841bbb0f157a6d10fa10cd875d6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7A727C-7D80-4E88-AE0A-B9AE0A316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1CB5AC-A9CE-4DFD-A397-B798A6EA1D9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1E654A-AF8B-4228-A505-3E86DDE44B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167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Contract distribution and service testing</vt:lpstr>
      <vt:lpstr>Agenda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clean code  to clean architecture</dc:title>
  <dc:creator>Konrad Gałczyński</dc:creator>
  <cp:lastModifiedBy>Konrad Gałczyński</cp:lastModifiedBy>
  <cp:revision>6</cp:revision>
  <dcterms:created xsi:type="dcterms:W3CDTF">2020-02-09T21:09:37Z</dcterms:created>
  <dcterms:modified xsi:type="dcterms:W3CDTF">2020-08-13T14:45:54Z</dcterms:modified>
</cp:coreProperties>
</file>