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4"/>
  </p:sldMasterIdLst>
  <p:notesMasterIdLst>
    <p:notesMasterId r:id="rId23"/>
  </p:notesMasterIdLst>
  <p:sldIdLst>
    <p:sldId id="256" r:id="rId5"/>
    <p:sldId id="257" r:id="rId6"/>
    <p:sldId id="284" r:id="rId7"/>
    <p:sldId id="291" r:id="rId8"/>
    <p:sldId id="281" r:id="rId9"/>
    <p:sldId id="292" r:id="rId10"/>
    <p:sldId id="278" r:id="rId11"/>
    <p:sldId id="280" r:id="rId12"/>
    <p:sldId id="279" r:id="rId13"/>
    <p:sldId id="282" r:id="rId14"/>
    <p:sldId id="290" r:id="rId15"/>
    <p:sldId id="283" r:id="rId16"/>
    <p:sldId id="287" r:id="rId17"/>
    <p:sldId id="286" r:id="rId18"/>
    <p:sldId id="288" r:id="rId19"/>
    <p:sldId id="289" r:id="rId20"/>
    <p:sldId id="28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Gałczyński" initials="KG" lastIdx="1" clrIdx="0">
    <p:extLst>
      <p:ext uri="{19B8F6BF-5375-455C-9EA6-DF929625EA0E}">
        <p15:presenceInfo xmlns:p15="http://schemas.microsoft.com/office/powerpoint/2012/main" userId="S::konrad.galczynski@relativity.com::51b13968-ecbd-4db3-b52c-b25881b9a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69598" autoAdjust="0"/>
  </p:normalViewPr>
  <p:slideViewPr>
    <p:cSldViewPr snapToGrid="0">
      <p:cViewPr varScale="1">
        <p:scale>
          <a:sx n="59" d="100"/>
          <a:sy n="59" d="100"/>
        </p:scale>
        <p:origin x="14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AA11-2BDA-41BC-A5A5-C7A250F96A0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43E4C-5128-4A94-B842-576BC9F45DE5}">
      <dgm:prSet/>
      <dgm:spPr/>
      <dgm:t>
        <a:bodyPr/>
        <a:lstStyle/>
        <a:p>
          <a:r>
            <a:rPr lang="pl-PL" dirty="0" err="1"/>
            <a:t>Why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important</a:t>
          </a:r>
          <a:endParaRPr lang="en-US" dirty="0"/>
        </a:p>
      </dgm:t>
    </dgm:pt>
    <dgm:pt modelId="{B2BBE951-568B-4962-B760-AF13A29EAA89}" type="parTrans" cxnId="{3F851690-49B8-4B6B-8EE0-83D96EA9EA14}">
      <dgm:prSet/>
      <dgm:spPr/>
      <dgm:t>
        <a:bodyPr/>
        <a:lstStyle/>
        <a:p>
          <a:endParaRPr lang="en-US"/>
        </a:p>
      </dgm:t>
    </dgm:pt>
    <dgm:pt modelId="{1E578BA6-7A1D-454E-B89C-4D6431BC6A04}" type="sibTrans" cxnId="{3F851690-49B8-4B6B-8EE0-83D96EA9EA14}">
      <dgm:prSet/>
      <dgm:spPr/>
      <dgm:t>
        <a:bodyPr/>
        <a:lstStyle/>
        <a:p>
          <a:endParaRPr lang="en-US"/>
        </a:p>
      </dgm:t>
    </dgm:pt>
    <dgm:pt modelId="{8A63E69D-C3C6-40F0-A131-C585E4B61481}">
      <dgm:prSet/>
      <dgm:spPr/>
      <dgm:t>
        <a:bodyPr/>
        <a:lstStyle/>
        <a:p>
          <a:r>
            <a:rPr lang="pl-PL" dirty="0" err="1"/>
            <a:t>Differrent</a:t>
          </a:r>
          <a:r>
            <a:rPr lang="pl-PL" dirty="0"/>
            <a:t> </a:t>
          </a:r>
          <a:r>
            <a:rPr lang="pl-PL" dirty="0" err="1"/>
            <a:t>views</a:t>
          </a:r>
          <a:r>
            <a:rPr lang="pl-PL" dirty="0"/>
            <a:t> on </a:t>
          </a:r>
          <a:r>
            <a:rPr lang="pl-PL" dirty="0" err="1"/>
            <a:t>tests</a:t>
          </a:r>
          <a:endParaRPr lang="en-US" dirty="0"/>
        </a:p>
      </dgm:t>
    </dgm:pt>
    <dgm:pt modelId="{1AC8CED0-D2C5-4E12-8041-DDD419B68FC6}" type="parTrans" cxnId="{C7845B62-CBEB-4D34-982A-0D6E39C19F04}">
      <dgm:prSet/>
      <dgm:spPr/>
      <dgm:t>
        <a:bodyPr/>
        <a:lstStyle/>
        <a:p>
          <a:endParaRPr lang="en-US"/>
        </a:p>
      </dgm:t>
    </dgm:pt>
    <dgm:pt modelId="{810FF601-7C4E-47F2-8923-8CF080255558}" type="sibTrans" cxnId="{C7845B62-CBEB-4D34-982A-0D6E39C19F04}">
      <dgm:prSet/>
      <dgm:spPr/>
      <dgm:t>
        <a:bodyPr/>
        <a:lstStyle/>
        <a:p>
          <a:endParaRPr lang="en-US"/>
        </a:p>
      </dgm:t>
    </dgm:pt>
    <dgm:pt modelId="{443AD337-21D2-45FA-A5EE-94441A7D53D9}">
      <dgm:prSet/>
      <dgm:spPr/>
      <dgm:t>
        <a:bodyPr/>
        <a:lstStyle/>
        <a:p>
          <a:r>
            <a:rPr lang="pl-PL" dirty="0"/>
            <a:t>Interface-</a:t>
          </a:r>
          <a:r>
            <a:rPr lang="pl-PL" dirty="0" err="1"/>
            <a:t>based</a:t>
          </a:r>
          <a:r>
            <a:rPr lang="pl-PL" dirty="0"/>
            <a:t> </a:t>
          </a:r>
          <a:r>
            <a:rPr lang="pl-PL" dirty="0" err="1"/>
            <a:t>contract</a:t>
          </a:r>
          <a:r>
            <a:rPr lang="pl-PL" dirty="0"/>
            <a:t> </a:t>
          </a:r>
          <a:r>
            <a:rPr lang="pl-PL" dirty="0" err="1"/>
            <a:t>distribution</a:t>
          </a:r>
          <a:r>
            <a:rPr lang="pl-PL" dirty="0"/>
            <a:t> and </a:t>
          </a:r>
          <a:r>
            <a:rPr lang="pl-PL" dirty="0" err="1"/>
            <a:t>testing</a:t>
          </a:r>
          <a:r>
            <a:rPr lang="pl-PL" dirty="0"/>
            <a:t> </a:t>
          </a:r>
          <a:endParaRPr lang="en-US" dirty="0"/>
        </a:p>
      </dgm:t>
    </dgm:pt>
    <dgm:pt modelId="{74804A30-4F24-4793-A4AA-61A00ECE091C}" type="parTrans" cxnId="{4199E818-930F-4BF3-90CD-227FE4E65DF5}">
      <dgm:prSet/>
      <dgm:spPr/>
      <dgm:t>
        <a:bodyPr/>
        <a:lstStyle/>
        <a:p>
          <a:endParaRPr lang="en-US"/>
        </a:p>
      </dgm:t>
    </dgm:pt>
    <dgm:pt modelId="{7D2E0245-16AB-49A9-99A1-C6904E97D539}" type="sibTrans" cxnId="{4199E818-930F-4BF3-90CD-227FE4E65DF5}">
      <dgm:prSet/>
      <dgm:spPr/>
      <dgm:t>
        <a:bodyPr/>
        <a:lstStyle/>
        <a:p>
          <a:endParaRPr lang="en-US"/>
        </a:p>
      </dgm:t>
    </dgm:pt>
    <dgm:pt modelId="{55D2F2E5-1EF8-4DC0-8F01-23C7AB31DF28}">
      <dgm:prSet/>
      <dgm:spPr/>
      <dgm:t>
        <a:bodyPr/>
        <a:lstStyle/>
        <a:p>
          <a:r>
            <a:rPr lang="pl-PL"/>
            <a:t>DTO-based contract distribution and testing</a:t>
          </a:r>
          <a:endParaRPr lang="en-US"/>
        </a:p>
      </dgm:t>
    </dgm:pt>
    <dgm:pt modelId="{6CE37031-C455-4AA9-9EEA-93F85C996F5A}" type="parTrans" cxnId="{B4DF1C44-D0A0-44E4-B2F3-1FCDAC027CF8}">
      <dgm:prSet/>
      <dgm:spPr/>
      <dgm:t>
        <a:bodyPr/>
        <a:lstStyle/>
        <a:p>
          <a:endParaRPr lang="en-US"/>
        </a:p>
      </dgm:t>
    </dgm:pt>
    <dgm:pt modelId="{C84523F8-4796-43BC-BA9C-92F7BF4AD67F}" type="sibTrans" cxnId="{B4DF1C44-D0A0-44E4-B2F3-1FCDAC027CF8}">
      <dgm:prSet/>
      <dgm:spPr/>
      <dgm:t>
        <a:bodyPr/>
        <a:lstStyle/>
        <a:p>
          <a:endParaRPr lang="en-US"/>
        </a:p>
      </dgm:t>
    </dgm:pt>
    <dgm:pt modelId="{1BEA2836-562F-4D2C-AD8D-9803C71A0FC3}">
      <dgm:prSet/>
      <dgm:spPr/>
      <dgm:t>
        <a:bodyPr/>
        <a:lstStyle/>
        <a:p>
          <a:r>
            <a:rPr lang="pl-PL"/>
            <a:t>OpenAPI contract distribution and testing</a:t>
          </a:r>
          <a:endParaRPr lang="en-US"/>
        </a:p>
      </dgm:t>
    </dgm:pt>
    <dgm:pt modelId="{C44CE668-319B-4016-88FB-81CA489F0373}" type="parTrans" cxnId="{0824E506-1803-46C8-AD24-FCBCC09A47C4}">
      <dgm:prSet/>
      <dgm:spPr/>
      <dgm:t>
        <a:bodyPr/>
        <a:lstStyle/>
        <a:p>
          <a:endParaRPr lang="en-US"/>
        </a:p>
      </dgm:t>
    </dgm:pt>
    <dgm:pt modelId="{A9B10EBA-1643-4E98-9D31-F0351A802409}" type="sibTrans" cxnId="{0824E506-1803-46C8-AD24-FCBCC09A47C4}">
      <dgm:prSet/>
      <dgm:spPr/>
      <dgm:t>
        <a:bodyPr/>
        <a:lstStyle/>
        <a:p>
          <a:endParaRPr lang="en-US"/>
        </a:p>
      </dgm:t>
    </dgm:pt>
    <dgm:pt modelId="{BAF86DD5-4441-4649-A527-F5A271ED7207}">
      <dgm:prSet/>
      <dgm:spPr/>
      <dgm:t>
        <a:bodyPr/>
        <a:lstStyle/>
        <a:p>
          <a:r>
            <a:rPr lang="pl-PL"/>
            <a:t>Special service dependency considerations</a:t>
          </a:r>
          <a:endParaRPr lang="en-US"/>
        </a:p>
      </dgm:t>
    </dgm:pt>
    <dgm:pt modelId="{24247150-21BE-435F-9952-4D2E1B3AD563}" type="parTrans" cxnId="{7C316D9D-6619-400C-99A9-60799172C6B8}">
      <dgm:prSet/>
      <dgm:spPr/>
      <dgm:t>
        <a:bodyPr/>
        <a:lstStyle/>
        <a:p>
          <a:endParaRPr lang="en-US"/>
        </a:p>
      </dgm:t>
    </dgm:pt>
    <dgm:pt modelId="{71CD1296-72E0-4E92-A7C3-C92E920AC60E}" type="sibTrans" cxnId="{7C316D9D-6619-400C-99A9-60799172C6B8}">
      <dgm:prSet/>
      <dgm:spPr/>
      <dgm:t>
        <a:bodyPr/>
        <a:lstStyle/>
        <a:p>
          <a:endParaRPr lang="en-US"/>
        </a:p>
      </dgm:t>
    </dgm:pt>
    <dgm:pt modelId="{1373AD0D-4D44-4008-9478-F9673084F9D9}">
      <dgm:prSet/>
      <dgm:spPr/>
      <dgm:t>
        <a:bodyPr/>
        <a:lstStyle/>
        <a:p>
          <a:r>
            <a:rPr lang="pl-PL"/>
            <a:t>Non-REST contract distribution</a:t>
          </a:r>
          <a:endParaRPr lang="en-US"/>
        </a:p>
      </dgm:t>
    </dgm:pt>
    <dgm:pt modelId="{1FC28E7A-B6E5-44F1-B3E5-B019B05CA41B}" type="parTrans" cxnId="{A2323C74-6507-413E-86FD-30F75813255A}">
      <dgm:prSet/>
      <dgm:spPr/>
      <dgm:t>
        <a:bodyPr/>
        <a:lstStyle/>
        <a:p>
          <a:endParaRPr lang="en-US"/>
        </a:p>
      </dgm:t>
    </dgm:pt>
    <dgm:pt modelId="{BF5D41E6-6A90-4D2A-97E5-27AC261D4B73}" type="sibTrans" cxnId="{A2323C74-6507-413E-86FD-30F75813255A}">
      <dgm:prSet/>
      <dgm:spPr/>
      <dgm:t>
        <a:bodyPr/>
        <a:lstStyle/>
        <a:p>
          <a:endParaRPr lang="en-US"/>
        </a:p>
      </dgm:t>
    </dgm:pt>
    <dgm:pt modelId="{89828050-C15A-44D1-8038-6AD2B614E94A}">
      <dgm:prSet/>
      <dgm:spPr/>
      <dgm:t>
        <a:bodyPr/>
        <a:lstStyle/>
        <a:p>
          <a:r>
            <a:rPr lang="pl-PL"/>
            <a:t>Questions</a:t>
          </a:r>
          <a:endParaRPr lang="en-US"/>
        </a:p>
      </dgm:t>
    </dgm:pt>
    <dgm:pt modelId="{D7A6BF53-8E6A-439E-99F4-284E9A9E10C4}" type="parTrans" cxnId="{662A6F21-E1AC-4B48-B13A-2E0E1B9AA290}">
      <dgm:prSet/>
      <dgm:spPr/>
      <dgm:t>
        <a:bodyPr/>
        <a:lstStyle/>
        <a:p>
          <a:endParaRPr lang="en-US"/>
        </a:p>
      </dgm:t>
    </dgm:pt>
    <dgm:pt modelId="{DD72FBE6-A2B8-478C-B168-FE963A90CEB5}" type="sibTrans" cxnId="{662A6F21-E1AC-4B48-B13A-2E0E1B9AA290}">
      <dgm:prSet/>
      <dgm:spPr/>
      <dgm:t>
        <a:bodyPr/>
        <a:lstStyle/>
        <a:p>
          <a:endParaRPr lang="en-US"/>
        </a:p>
      </dgm:t>
    </dgm:pt>
    <dgm:pt modelId="{B6497B14-D0F0-4D79-B9BF-930BAD80E0C7}" type="pres">
      <dgm:prSet presAssocID="{A293AA11-2BDA-41BC-A5A5-C7A250F96A07}" presName="vert0" presStyleCnt="0">
        <dgm:presLayoutVars>
          <dgm:dir/>
          <dgm:animOne val="branch"/>
          <dgm:animLvl val="lvl"/>
        </dgm:presLayoutVars>
      </dgm:prSet>
      <dgm:spPr/>
    </dgm:pt>
    <dgm:pt modelId="{3A1C2ADD-E07B-4E4F-A4B6-6CA3049CDF58}" type="pres">
      <dgm:prSet presAssocID="{CA043E4C-5128-4A94-B842-576BC9F45DE5}" presName="thickLine" presStyleLbl="alignNode1" presStyleIdx="0" presStyleCnt="8"/>
      <dgm:spPr/>
    </dgm:pt>
    <dgm:pt modelId="{D2131C78-C293-4870-8E99-1E6E564690A7}" type="pres">
      <dgm:prSet presAssocID="{CA043E4C-5128-4A94-B842-576BC9F45DE5}" presName="horz1" presStyleCnt="0"/>
      <dgm:spPr/>
    </dgm:pt>
    <dgm:pt modelId="{791433EB-D82E-409F-B4A6-37D22ED4898A}" type="pres">
      <dgm:prSet presAssocID="{CA043E4C-5128-4A94-B842-576BC9F45DE5}" presName="tx1" presStyleLbl="revTx" presStyleIdx="0" presStyleCnt="8"/>
      <dgm:spPr/>
    </dgm:pt>
    <dgm:pt modelId="{1D073527-CC45-4777-8CAF-103626C14F33}" type="pres">
      <dgm:prSet presAssocID="{CA043E4C-5128-4A94-B842-576BC9F45DE5}" presName="vert1" presStyleCnt="0"/>
      <dgm:spPr/>
    </dgm:pt>
    <dgm:pt modelId="{C11A21AF-FF47-4A73-B4A6-9B39F1994EFD}" type="pres">
      <dgm:prSet presAssocID="{8A63E69D-C3C6-40F0-A131-C585E4B61481}" presName="thickLine" presStyleLbl="alignNode1" presStyleIdx="1" presStyleCnt="8"/>
      <dgm:spPr/>
    </dgm:pt>
    <dgm:pt modelId="{5A2314ED-C2A9-4381-8CCA-37FD16486F15}" type="pres">
      <dgm:prSet presAssocID="{8A63E69D-C3C6-40F0-A131-C585E4B61481}" presName="horz1" presStyleCnt="0"/>
      <dgm:spPr/>
    </dgm:pt>
    <dgm:pt modelId="{F882112B-266C-4114-99A9-43B9FBF778BA}" type="pres">
      <dgm:prSet presAssocID="{8A63E69D-C3C6-40F0-A131-C585E4B61481}" presName="tx1" presStyleLbl="revTx" presStyleIdx="1" presStyleCnt="8"/>
      <dgm:spPr/>
    </dgm:pt>
    <dgm:pt modelId="{5230D7D6-A6FD-4F4B-B54A-806CC6AA9783}" type="pres">
      <dgm:prSet presAssocID="{8A63E69D-C3C6-40F0-A131-C585E4B61481}" presName="vert1" presStyleCnt="0"/>
      <dgm:spPr/>
    </dgm:pt>
    <dgm:pt modelId="{A392502F-668E-495C-87BC-77382F376A80}" type="pres">
      <dgm:prSet presAssocID="{443AD337-21D2-45FA-A5EE-94441A7D53D9}" presName="thickLine" presStyleLbl="alignNode1" presStyleIdx="2" presStyleCnt="8"/>
      <dgm:spPr/>
    </dgm:pt>
    <dgm:pt modelId="{AF418682-6955-45D3-8767-999FDCABF73B}" type="pres">
      <dgm:prSet presAssocID="{443AD337-21D2-45FA-A5EE-94441A7D53D9}" presName="horz1" presStyleCnt="0"/>
      <dgm:spPr/>
    </dgm:pt>
    <dgm:pt modelId="{3341AE32-ED46-4909-B611-B97B55C1C46F}" type="pres">
      <dgm:prSet presAssocID="{443AD337-21D2-45FA-A5EE-94441A7D53D9}" presName="tx1" presStyleLbl="revTx" presStyleIdx="2" presStyleCnt="8"/>
      <dgm:spPr/>
    </dgm:pt>
    <dgm:pt modelId="{D4C265E5-E798-450A-9DD1-8553FCC65E98}" type="pres">
      <dgm:prSet presAssocID="{443AD337-21D2-45FA-A5EE-94441A7D53D9}" presName="vert1" presStyleCnt="0"/>
      <dgm:spPr/>
    </dgm:pt>
    <dgm:pt modelId="{A5483D8F-5696-45AE-B76B-AE85C036FB4F}" type="pres">
      <dgm:prSet presAssocID="{55D2F2E5-1EF8-4DC0-8F01-23C7AB31DF28}" presName="thickLine" presStyleLbl="alignNode1" presStyleIdx="3" presStyleCnt="8"/>
      <dgm:spPr/>
    </dgm:pt>
    <dgm:pt modelId="{D717065B-0F83-4F4E-9ABD-430B33926980}" type="pres">
      <dgm:prSet presAssocID="{55D2F2E5-1EF8-4DC0-8F01-23C7AB31DF28}" presName="horz1" presStyleCnt="0"/>
      <dgm:spPr/>
    </dgm:pt>
    <dgm:pt modelId="{BE25C85F-1928-4E32-8A76-2318E833AFD1}" type="pres">
      <dgm:prSet presAssocID="{55D2F2E5-1EF8-4DC0-8F01-23C7AB31DF28}" presName="tx1" presStyleLbl="revTx" presStyleIdx="3" presStyleCnt="8"/>
      <dgm:spPr/>
    </dgm:pt>
    <dgm:pt modelId="{004251F7-A96A-489E-AA37-E72908EC261C}" type="pres">
      <dgm:prSet presAssocID="{55D2F2E5-1EF8-4DC0-8F01-23C7AB31DF28}" presName="vert1" presStyleCnt="0"/>
      <dgm:spPr/>
    </dgm:pt>
    <dgm:pt modelId="{2A91D265-EB60-4839-97E1-9AA488EA30C9}" type="pres">
      <dgm:prSet presAssocID="{1BEA2836-562F-4D2C-AD8D-9803C71A0FC3}" presName="thickLine" presStyleLbl="alignNode1" presStyleIdx="4" presStyleCnt="8"/>
      <dgm:spPr/>
    </dgm:pt>
    <dgm:pt modelId="{D0CBCEDF-8082-431C-A1BC-6B71A27EA7E6}" type="pres">
      <dgm:prSet presAssocID="{1BEA2836-562F-4D2C-AD8D-9803C71A0FC3}" presName="horz1" presStyleCnt="0"/>
      <dgm:spPr/>
    </dgm:pt>
    <dgm:pt modelId="{58D49E44-B802-4068-A5A6-B8D92FCBD73D}" type="pres">
      <dgm:prSet presAssocID="{1BEA2836-562F-4D2C-AD8D-9803C71A0FC3}" presName="tx1" presStyleLbl="revTx" presStyleIdx="4" presStyleCnt="8"/>
      <dgm:spPr/>
    </dgm:pt>
    <dgm:pt modelId="{9D950C70-0448-41CD-8542-05914837E522}" type="pres">
      <dgm:prSet presAssocID="{1BEA2836-562F-4D2C-AD8D-9803C71A0FC3}" presName="vert1" presStyleCnt="0"/>
      <dgm:spPr/>
    </dgm:pt>
    <dgm:pt modelId="{26C37521-C4B8-45A3-9CF4-60AA2F47B390}" type="pres">
      <dgm:prSet presAssocID="{BAF86DD5-4441-4649-A527-F5A271ED7207}" presName="thickLine" presStyleLbl="alignNode1" presStyleIdx="5" presStyleCnt="8"/>
      <dgm:spPr/>
    </dgm:pt>
    <dgm:pt modelId="{724D07F2-C356-4F76-BF11-D10BA38F7B85}" type="pres">
      <dgm:prSet presAssocID="{BAF86DD5-4441-4649-A527-F5A271ED7207}" presName="horz1" presStyleCnt="0"/>
      <dgm:spPr/>
    </dgm:pt>
    <dgm:pt modelId="{702A8ECA-5490-43A4-B5D7-71B908B075F6}" type="pres">
      <dgm:prSet presAssocID="{BAF86DD5-4441-4649-A527-F5A271ED7207}" presName="tx1" presStyleLbl="revTx" presStyleIdx="5" presStyleCnt="8"/>
      <dgm:spPr/>
    </dgm:pt>
    <dgm:pt modelId="{89C37912-17D9-4A01-816F-B5DC03B0F126}" type="pres">
      <dgm:prSet presAssocID="{BAF86DD5-4441-4649-A527-F5A271ED7207}" presName="vert1" presStyleCnt="0"/>
      <dgm:spPr/>
    </dgm:pt>
    <dgm:pt modelId="{CD1E4688-FEDC-4C75-B49B-50FAB344E5B5}" type="pres">
      <dgm:prSet presAssocID="{1373AD0D-4D44-4008-9478-F9673084F9D9}" presName="thickLine" presStyleLbl="alignNode1" presStyleIdx="6" presStyleCnt="8"/>
      <dgm:spPr/>
    </dgm:pt>
    <dgm:pt modelId="{FB5E02B1-6CC1-462B-85D1-89E6813BADDD}" type="pres">
      <dgm:prSet presAssocID="{1373AD0D-4D44-4008-9478-F9673084F9D9}" presName="horz1" presStyleCnt="0"/>
      <dgm:spPr/>
    </dgm:pt>
    <dgm:pt modelId="{8F900130-C9A3-4D7C-AA17-34733A33081B}" type="pres">
      <dgm:prSet presAssocID="{1373AD0D-4D44-4008-9478-F9673084F9D9}" presName="tx1" presStyleLbl="revTx" presStyleIdx="6" presStyleCnt="8"/>
      <dgm:spPr/>
    </dgm:pt>
    <dgm:pt modelId="{65394C4B-FE56-4088-9DE7-88F685270F1B}" type="pres">
      <dgm:prSet presAssocID="{1373AD0D-4D44-4008-9478-F9673084F9D9}" presName="vert1" presStyleCnt="0"/>
      <dgm:spPr/>
    </dgm:pt>
    <dgm:pt modelId="{DFC0BD0F-665D-466C-A8B1-57D9A424B7B3}" type="pres">
      <dgm:prSet presAssocID="{89828050-C15A-44D1-8038-6AD2B614E94A}" presName="thickLine" presStyleLbl="alignNode1" presStyleIdx="7" presStyleCnt="8"/>
      <dgm:spPr/>
    </dgm:pt>
    <dgm:pt modelId="{405DC3D7-DC13-48C9-B2A7-A9D1F287F85C}" type="pres">
      <dgm:prSet presAssocID="{89828050-C15A-44D1-8038-6AD2B614E94A}" presName="horz1" presStyleCnt="0"/>
      <dgm:spPr/>
    </dgm:pt>
    <dgm:pt modelId="{1C20CB16-9D30-4D8A-AFB9-87A5A7E59224}" type="pres">
      <dgm:prSet presAssocID="{89828050-C15A-44D1-8038-6AD2B614E94A}" presName="tx1" presStyleLbl="revTx" presStyleIdx="7" presStyleCnt="8"/>
      <dgm:spPr/>
    </dgm:pt>
    <dgm:pt modelId="{5B9D7F78-E596-48F1-8D49-4404ACBB9BED}" type="pres">
      <dgm:prSet presAssocID="{89828050-C15A-44D1-8038-6AD2B614E94A}" presName="vert1" presStyleCnt="0"/>
      <dgm:spPr/>
    </dgm:pt>
  </dgm:ptLst>
  <dgm:cxnLst>
    <dgm:cxn modelId="{0824E506-1803-46C8-AD24-FCBCC09A47C4}" srcId="{A293AA11-2BDA-41BC-A5A5-C7A250F96A07}" destId="{1BEA2836-562F-4D2C-AD8D-9803C71A0FC3}" srcOrd="4" destOrd="0" parTransId="{C44CE668-319B-4016-88FB-81CA489F0373}" sibTransId="{A9B10EBA-1643-4E98-9D31-F0351A802409}"/>
    <dgm:cxn modelId="{EE803914-2159-482A-8046-C96F5D1D0F04}" type="presOf" srcId="{1BEA2836-562F-4D2C-AD8D-9803C71A0FC3}" destId="{58D49E44-B802-4068-A5A6-B8D92FCBD73D}" srcOrd="0" destOrd="0" presId="urn:microsoft.com/office/officeart/2008/layout/LinedList"/>
    <dgm:cxn modelId="{4199E818-930F-4BF3-90CD-227FE4E65DF5}" srcId="{A293AA11-2BDA-41BC-A5A5-C7A250F96A07}" destId="{443AD337-21D2-45FA-A5EE-94441A7D53D9}" srcOrd="2" destOrd="0" parTransId="{74804A30-4F24-4793-A4AA-61A00ECE091C}" sibTransId="{7D2E0245-16AB-49A9-99A1-C6904E97D539}"/>
    <dgm:cxn modelId="{662A6F21-E1AC-4B48-B13A-2E0E1B9AA290}" srcId="{A293AA11-2BDA-41BC-A5A5-C7A250F96A07}" destId="{89828050-C15A-44D1-8038-6AD2B614E94A}" srcOrd="7" destOrd="0" parTransId="{D7A6BF53-8E6A-439E-99F4-284E9A9E10C4}" sibTransId="{DD72FBE6-A2B8-478C-B168-FE963A90CEB5}"/>
    <dgm:cxn modelId="{C2E86E32-0FB5-42C2-9F30-98819237933F}" type="presOf" srcId="{55D2F2E5-1EF8-4DC0-8F01-23C7AB31DF28}" destId="{BE25C85F-1928-4E32-8A76-2318E833AFD1}" srcOrd="0" destOrd="0" presId="urn:microsoft.com/office/officeart/2008/layout/LinedList"/>
    <dgm:cxn modelId="{C7845B62-CBEB-4D34-982A-0D6E39C19F04}" srcId="{A293AA11-2BDA-41BC-A5A5-C7A250F96A07}" destId="{8A63E69D-C3C6-40F0-A131-C585E4B61481}" srcOrd="1" destOrd="0" parTransId="{1AC8CED0-D2C5-4E12-8041-DDD419B68FC6}" sibTransId="{810FF601-7C4E-47F2-8923-8CF080255558}"/>
    <dgm:cxn modelId="{B4DF1C44-D0A0-44E4-B2F3-1FCDAC027CF8}" srcId="{A293AA11-2BDA-41BC-A5A5-C7A250F96A07}" destId="{55D2F2E5-1EF8-4DC0-8F01-23C7AB31DF28}" srcOrd="3" destOrd="0" parTransId="{6CE37031-C455-4AA9-9EEA-93F85C996F5A}" sibTransId="{C84523F8-4796-43BC-BA9C-92F7BF4AD67F}"/>
    <dgm:cxn modelId="{12A50C73-B22C-4588-8C25-796D077F9F6C}" type="presOf" srcId="{1373AD0D-4D44-4008-9478-F9673084F9D9}" destId="{8F900130-C9A3-4D7C-AA17-34733A33081B}" srcOrd="0" destOrd="0" presId="urn:microsoft.com/office/officeart/2008/layout/LinedList"/>
    <dgm:cxn modelId="{A2323C74-6507-413E-86FD-30F75813255A}" srcId="{A293AA11-2BDA-41BC-A5A5-C7A250F96A07}" destId="{1373AD0D-4D44-4008-9478-F9673084F9D9}" srcOrd="6" destOrd="0" parTransId="{1FC28E7A-B6E5-44F1-B3E5-B019B05CA41B}" sibTransId="{BF5D41E6-6A90-4D2A-97E5-27AC261D4B73}"/>
    <dgm:cxn modelId="{2B3C0D88-B0BF-45B3-A227-6EC75FD166E1}" type="presOf" srcId="{8A63E69D-C3C6-40F0-A131-C585E4B61481}" destId="{F882112B-266C-4114-99A9-43B9FBF778BA}" srcOrd="0" destOrd="0" presId="urn:microsoft.com/office/officeart/2008/layout/LinedList"/>
    <dgm:cxn modelId="{3F851690-49B8-4B6B-8EE0-83D96EA9EA14}" srcId="{A293AA11-2BDA-41BC-A5A5-C7A250F96A07}" destId="{CA043E4C-5128-4A94-B842-576BC9F45DE5}" srcOrd="0" destOrd="0" parTransId="{B2BBE951-568B-4962-B760-AF13A29EAA89}" sibTransId="{1E578BA6-7A1D-454E-B89C-4D6431BC6A04}"/>
    <dgm:cxn modelId="{5F7D7E94-AEDE-4FCF-8AE8-65F17AF11A15}" type="presOf" srcId="{CA043E4C-5128-4A94-B842-576BC9F45DE5}" destId="{791433EB-D82E-409F-B4A6-37D22ED4898A}" srcOrd="0" destOrd="0" presId="urn:microsoft.com/office/officeart/2008/layout/LinedList"/>
    <dgm:cxn modelId="{7C316D9D-6619-400C-99A9-60799172C6B8}" srcId="{A293AA11-2BDA-41BC-A5A5-C7A250F96A07}" destId="{BAF86DD5-4441-4649-A527-F5A271ED7207}" srcOrd="5" destOrd="0" parTransId="{24247150-21BE-435F-9952-4D2E1B3AD563}" sibTransId="{71CD1296-72E0-4E92-A7C3-C92E920AC60E}"/>
    <dgm:cxn modelId="{F772FEC9-028B-495E-ADDC-D6A80CC7D50E}" type="presOf" srcId="{BAF86DD5-4441-4649-A527-F5A271ED7207}" destId="{702A8ECA-5490-43A4-B5D7-71B908B075F6}" srcOrd="0" destOrd="0" presId="urn:microsoft.com/office/officeart/2008/layout/LinedList"/>
    <dgm:cxn modelId="{2E342EE6-7785-4E7E-8889-816F4B495AF6}" type="presOf" srcId="{A293AA11-2BDA-41BC-A5A5-C7A250F96A07}" destId="{B6497B14-D0F0-4D79-B9BF-930BAD80E0C7}" srcOrd="0" destOrd="0" presId="urn:microsoft.com/office/officeart/2008/layout/LinedList"/>
    <dgm:cxn modelId="{C0390FFC-5C0F-4440-A1F1-2FE573238C4C}" type="presOf" srcId="{443AD337-21D2-45FA-A5EE-94441A7D53D9}" destId="{3341AE32-ED46-4909-B611-B97B55C1C46F}" srcOrd="0" destOrd="0" presId="urn:microsoft.com/office/officeart/2008/layout/LinedList"/>
    <dgm:cxn modelId="{4957B0FD-C43C-4EC0-9E6F-60ADF703CA07}" type="presOf" srcId="{89828050-C15A-44D1-8038-6AD2B614E94A}" destId="{1C20CB16-9D30-4D8A-AFB9-87A5A7E59224}" srcOrd="0" destOrd="0" presId="urn:microsoft.com/office/officeart/2008/layout/LinedList"/>
    <dgm:cxn modelId="{A267FCED-31F9-420E-AC46-302157AB02E9}" type="presParOf" srcId="{B6497B14-D0F0-4D79-B9BF-930BAD80E0C7}" destId="{3A1C2ADD-E07B-4E4F-A4B6-6CA3049CDF58}" srcOrd="0" destOrd="0" presId="urn:microsoft.com/office/officeart/2008/layout/LinedList"/>
    <dgm:cxn modelId="{B1795323-EA12-46C6-898F-52034443F988}" type="presParOf" srcId="{B6497B14-D0F0-4D79-B9BF-930BAD80E0C7}" destId="{D2131C78-C293-4870-8E99-1E6E564690A7}" srcOrd="1" destOrd="0" presId="urn:microsoft.com/office/officeart/2008/layout/LinedList"/>
    <dgm:cxn modelId="{7BB1E85D-1476-4072-87E3-87B07036CFEE}" type="presParOf" srcId="{D2131C78-C293-4870-8E99-1E6E564690A7}" destId="{791433EB-D82E-409F-B4A6-37D22ED4898A}" srcOrd="0" destOrd="0" presId="urn:microsoft.com/office/officeart/2008/layout/LinedList"/>
    <dgm:cxn modelId="{377F38D3-40CA-41BC-9154-567E3F452860}" type="presParOf" srcId="{D2131C78-C293-4870-8E99-1E6E564690A7}" destId="{1D073527-CC45-4777-8CAF-103626C14F33}" srcOrd="1" destOrd="0" presId="urn:microsoft.com/office/officeart/2008/layout/LinedList"/>
    <dgm:cxn modelId="{0B0E697C-381B-4FB8-AAFD-3091389C5BF8}" type="presParOf" srcId="{B6497B14-D0F0-4D79-B9BF-930BAD80E0C7}" destId="{C11A21AF-FF47-4A73-B4A6-9B39F1994EFD}" srcOrd="2" destOrd="0" presId="urn:microsoft.com/office/officeart/2008/layout/LinedList"/>
    <dgm:cxn modelId="{21092081-CE56-4C67-A7B2-7360FC6FF115}" type="presParOf" srcId="{B6497B14-D0F0-4D79-B9BF-930BAD80E0C7}" destId="{5A2314ED-C2A9-4381-8CCA-37FD16486F15}" srcOrd="3" destOrd="0" presId="urn:microsoft.com/office/officeart/2008/layout/LinedList"/>
    <dgm:cxn modelId="{4B1983AF-F253-441C-88A1-EBF134FE01BE}" type="presParOf" srcId="{5A2314ED-C2A9-4381-8CCA-37FD16486F15}" destId="{F882112B-266C-4114-99A9-43B9FBF778BA}" srcOrd="0" destOrd="0" presId="urn:microsoft.com/office/officeart/2008/layout/LinedList"/>
    <dgm:cxn modelId="{28565979-5CED-4BC4-A070-ADA28B4EBADB}" type="presParOf" srcId="{5A2314ED-C2A9-4381-8CCA-37FD16486F15}" destId="{5230D7D6-A6FD-4F4B-B54A-806CC6AA9783}" srcOrd="1" destOrd="0" presId="urn:microsoft.com/office/officeart/2008/layout/LinedList"/>
    <dgm:cxn modelId="{7C6C173B-9E3E-4623-AA63-45AFF8AF674C}" type="presParOf" srcId="{B6497B14-D0F0-4D79-B9BF-930BAD80E0C7}" destId="{A392502F-668E-495C-87BC-77382F376A80}" srcOrd="4" destOrd="0" presId="urn:microsoft.com/office/officeart/2008/layout/LinedList"/>
    <dgm:cxn modelId="{610933EB-7871-4FF8-821D-512BB32FCDFB}" type="presParOf" srcId="{B6497B14-D0F0-4D79-B9BF-930BAD80E0C7}" destId="{AF418682-6955-45D3-8767-999FDCABF73B}" srcOrd="5" destOrd="0" presId="urn:microsoft.com/office/officeart/2008/layout/LinedList"/>
    <dgm:cxn modelId="{5F2CCF03-AF1B-4395-A0F9-7ABD842B27DC}" type="presParOf" srcId="{AF418682-6955-45D3-8767-999FDCABF73B}" destId="{3341AE32-ED46-4909-B611-B97B55C1C46F}" srcOrd="0" destOrd="0" presId="urn:microsoft.com/office/officeart/2008/layout/LinedList"/>
    <dgm:cxn modelId="{C443F982-00C0-4F88-8DC0-BCC0E1690489}" type="presParOf" srcId="{AF418682-6955-45D3-8767-999FDCABF73B}" destId="{D4C265E5-E798-450A-9DD1-8553FCC65E98}" srcOrd="1" destOrd="0" presId="urn:microsoft.com/office/officeart/2008/layout/LinedList"/>
    <dgm:cxn modelId="{781E0A30-B6F4-4020-97D4-733683000341}" type="presParOf" srcId="{B6497B14-D0F0-4D79-B9BF-930BAD80E0C7}" destId="{A5483D8F-5696-45AE-B76B-AE85C036FB4F}" srcOrd="6" destOrd="0" presId="urn:microsoft.com/office/officeart/2008/layout/LinedList"/>
    <dgm:cxn modelId="{0CD059E8-F80E-476B-A2BF-6528A5DC30F2}" type="presParOf" srcId="{B6497B14-D0F0-4D79-B9BF-930BAD80E0C7}" destId="{D717065B-0F83-4F4E-9ABD-430B33926980}" srcOrd="7" destOrd="0" presId="urn:microsoft.com/office/officeart/2008/layout/LinedList"/>
    <dgm:cxn modelId="{265663DC-6558-490A-A663-751CC8CEED9D}" type="presParOf" srcId="{D717065B-0F83-4F4E-9ABD-430B33926980}" destId="{BE25C85F-1928-4E32-8A76-2318E833AFD1}" srcOrd="0" destOrd="0" presId="urn:microsoft.com/office/officeart/2008/layout/LinedList"/>
    <dgm:cxn modelId="{D85EAC73-E5D4-480B-B24F-7F1494451804}" type="presParOf" srcId="{D717065B-0F83-4F4E-9ABD-430B33926980}" destId="{004251F7-A96A-489E-AA37-E72908EC261C}" srcOrd="1" destOrd="0" presId="urn:microsoft.com/office/officeart/2008/layout/LinedList"/>
    <dgm:cxn modelId="{356EEB06-6A96-43E6-8C00-7A5E01B40079}" type="presParOf" srcId="{B6497B14-D0F0-4D79-B9BF-930BAD80E0C7}" destId="{2A91D265-EB60-4839-97E1-9AA488EA30C9}" srcOrd="8" destOrd="0" presId="urn:microsoft.com/office/officeart/2008/layout/LinedList"/>
    <dgm:cxn modelId="{5A5FFCDD-C5E4-436F-A207-5CC82DCD57AA}" type="presParOf" srcId="{B6497B14-D0F0-4D79-B9BF-930BAD80E0C7}" destId="{D0CBCEDF-8082-431C-A1BC-6B71A27EA7E6}" srcOrd="9" destOrd="0" presId="urn:microsoft.com/office/officeart/2008/layout/LinedList"/>
    <dgm:cxn modelId="{BC51E0EC-D792-428D-829D-3229B83FB402}" type="presParOf" srcId="{D0CBCEDF-8082-431C-A1BC-6B71A27EA7E6}" destId="{58D49E44-B802-4068-A5A6-B8D92FCBD73D}" srcOrd="0" destOrd="0" presId="urn:microsoft.com/office/officeart/2008/layout/LinedList"/>
    <dgm:cxn modelId="{A23A2E20-F64D-436F-B7DD-90034777B889}" type="presParOf" srcId="{D0CBCEDF-8082-431C-A1BC-6B71A27EA7E6}" destId="{9D950C70-0448-41CD-8542-05914837E522}" srcOrd="1" destOrd="0" presId="urn:microsoft.com/office/officeart/2008/layout/LinedList"/>
    <dgm:cxn modelId="{5D399A66-6333-4CA4-BC7C-32025371E029}" type="presParOf" srcId="{B6497B14-D0F0-4D79-B9BF-930BAD80E0C7}" destId="{26C37521-C4B8-45A3-9CF4-60AA2F47B390}" srcOrd="10" destOrd="0" presId="urn:microsoft.com/office/officeart/2008/layout/LinedList"/>
    <dgm:cxn modelId="{8EB51B03-730D-4384-94C5-25FC5830F1A6}" type="presParOf" srcId="{B6497B14-D0F0-4D79-B9BF-930BAD80E0C7}" destId="{724D07F2-C356-4F76-BF11-D10BA38F7B85}" srcOrd="11" destOrd="0" presId="urn:microsoft.com/office/officeart/2008/layout/LinedList"/>
    <dgm:cxn modelId="{D0801ED9-286D-49B1-AC9E-CCB8AACA0E97}" type="presParOf" srcId="{724D07F2-C356-4F76-BF11-D10BA38F7B85}" destId="{702A8ECA-5490-43A4-B5D7-71B908B075F6}" srcOrd="0" destOrd="0" presId="urn:microsoft.com/office/officeart/2008/layout/LinedList"/>
    <dgm:cxn modelId="{F0A7AF7A-F903-4CB7-8AF7-E6C70A7258E4}" type="presParOf" srcId="{724D07F2-C356-4F76-BF11-D10BA38F7B85}" destId="{89C37912-17D9-4A01-816F-B5DC03B0F126}" srcOrd="1" destOrd="0" presId="urn:microsoft.com/office/officeart/2008/layout/LinedList"/>
    <dgm:cxn modelId="{CEE5DAD1-573A-427A-B92B-3FC8C7C95311}" type="presParOf" srcId="{B6497B14-D0F0-4D79-B9BF-930BAD80E0C7}" destId="{CD1E4688-FEDC-4C75-B49B-50FAB344E5B5}" srcOrd="12" destOrd="0" presId="urn:microsoft.com/office/officeart/2008/layout/LinedList"/>
    <dgm:cxn modelId="{EF2329C7-849F-41D8-AA60-D8D5667677BF}" type="presParOf" srcId="{B6497B14-D0F0-4D79-B9BF-930BAD80E0C7}" destId="{FB5E02B1-6CC1-462B-85D1-89E6813BADDD}" srcOrd="13" destOrd="0" presId="urn:microsoft.com/office/officeart/2008/layout/LinedList"/>
    <dgm:cxn modelId="{8ED3F789-8691-4DB3-9FF6-5CEADF1FE8D9}" type="presParOf" srcId="{FB5E02B1-6CC1-462B-85D1-89E6813BADDD}" destId="{8F900130-C9A3-4D7C-AA17-34733A33081B}" srcOrd="0" destOrd="0" presId="urn:microsoft.com/office/officeart/2008/layout/LinedList"/>
    <dgm:cxn modelId="{392E00F9-5798-44E1-9CCA-A04074A11012}" type="presParOf" srcId="{FB5E02B1-6CC1-462B-85D1-89E6813BADDD}" destId="{65394C4B-FE56-4088-9DE7-88F685270F1B}" srcOrd="1" destOrd="0" presId="urn:microsoft.com/office/officeart/2008/layout/LinedList"/>
    <dgm:cxn modelId="{2AF261BA-1DEA-4DB9-A805-82EDAF9C165C}" type="presParOf" srcId="{B6497B14-D0F0-4D79-B9BF-930BAD80E0C7}" destId="{DFC0BD0F-665D-466C-A8B1-57D9A424B7B3}" srcOrd="14" destOrd="0" presId="urn:microsoft.com/office/officeart/2008/layout/LinedList"/>
    <dgm:cxn modelId="{0AA499F9-C84C-4EF0-8BC8-A70183A5D66F}" type="presParOf" srcId="{B6497B14-D0F0-4D79-B9BF-930BAD80E0C7}" destId="{405DC3D7-DC13-48C9-B2A7-A9D1F287F85C}" srcOrd="15" destOrd="0" presId="urn:microsoft.com/office/officeart/2008/layout/LinedList"/>
    <dgm:cxn modelId="{A4B984CD-9334-4589-B656-E3B56DC71E98}" type="presParOf" srcId="{405DC3D7-DC13-48C9-B2A7-A9D1F287F85C}" destId="{1C20CB16-9D30-4D8A-AFB9-87A5A7E59224}" srcOrd="0" destOrd="0" presId="urn:microsoft.com/office/officeart/2008/layout/LinedList"/>
    <dgm:cxn modelId="{848FA365-B1E2-426A-B691-C963F26A0E01}" type="presParOf" srcId="{405DC3D7-DC13-48C9-B2A7-A9D1F287F85C}" destId="{5B9D7F78-E596-48F1-8D49-4404ACBB9B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C2ADD-E07B-4E4F-A4B6-6CA3049CDF58}">
      <dsp:nvSpPr>
        <dsp:cNvPr id="0" name=""/>
        <dsp:cNvSpPr/>
      </dsp:nvSpPr>
      <dsp:spPr>
        <a:xfrm>
          <a:off x="0" y="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433EB-D82E-409F-B4A6-37D22ED4898A}">
      <dsp:nvSpPr>
        <dsp:cNvPr id="0" name=""/>
        <dsp:cNvSpPr/>
      </dsp:nvSpPr>
      <dsp:spPr>
        <a:xfrm>
          <a:off x="0" y="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Why</a:t>
          </a:r>
          <a:r>
            <a:rPr lang="pl-PL" sz="2600" kern="1200" dirty="0"/>
            <a:t> </a:t>
          </a:r>
          <a:r>
            <a:rPr lang="pl-PL" sz="2600" kern="1200" dirty="0" err="1"/>
            <a:t>contract</a:t>
          </a:r>
          <a:r>
            <a:rPr lang="pl-PL" sz="2600" kern="1200" dirty="0"/>
            <a:t> </a:t>
          </a:r>
          <a:r>
            <a:rPr lang="pl-PL" sz="2600" kern="1200" dirty="0" err="1"/>
            <a:t>distribution</a:t>
          </a:r>
          <a:r>
            <a:rPr lang="pl-PL" sz="2600" kern="1200" dirty="0"/>
            <a:t> </a:t>
          </a:r>
          <a:r>
            <a:rPr lang="pl-PL" sz="2600" kern="1200" dirty="0" err="1"/>
            <a:t>is</a:t>
          </a:r>
          <a:r>
            <a:rPr lang="pl-PL" sz="2600" kern="1200" dirty="0"/>
            <a:t> </a:t>
          </a:r>
          <a:r>
            <a:rPr lang="pl-PL" sz="2600" kern="1200" dirty="0" err="1"/>
            <a:t>important</a:t>
          </a:r>
          <a:endParaRPr lang="en-US" sz="2600" kern="1200" dirty="0"/>
        </a:p>
      </dsp:txBody>
      <dsp:txXfrm>
        <a:off x="0" y="0"/>
        <a:ext cx="6912245" cy="692110"/>
      </dsp:txXfrm>
    </dsp:sp>
    <dsp:sp modelId="{C11A21AF-FF47-4A73-B4A6-9B39F1994EFD}">
      <dsp:nvSpPr>
        <dsp:cNvPr id="0" name=""/>
        <dsp:cNvSpPr/>
      </dsp:nvSpPr>
      <dsp:spPr>
        <a:xfrm>
          <a:off x="0" y="69211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730428"/>
                <a:satOff val="-974"/>
                <a:lumOff val="-29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30428"/>
                <a:satOff val="-974"/>
                <a:lumOff val="-29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30428"/>
                <a:satOff val="-974"/>
                <a:lumOff val="-29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30428"/>
              <a:satOff val="-974"/>
              <a:lumOff val="-29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82112B-266C-4114-99A9-43B9FBF778BA}">
      <dsp:nvSpPr>
        <dsp:cNvPr id="0" name=""/>
        <dsp:cNvSpPr/>
      </dsp:nvSpPr>
      <dsp:spPr>
        <a:xfrm>
          <a:off x="0" y="69211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Differrent</a:t>
          </a:r>
          <a:r>
            <a:rPr lang="pl-PL" sz="2600" kern="1200" dirty="0"/>
            <a:t> </a:t>
          </a:r>
          <a:r>
            <a:rPr lang="pl-PL" sz="2600" kern="1200" dirty="0" err="1"/>
            <a:t>views</a:t>
          </a:r>
          <a:r>
            <a:rPr lang="pl-PL" sz="2600" kern="1200" dirty="0"/>
            <a:t> on </a:t>
          </a:r>
          <a:r>
            <a:rPr lang="pl-PL" sz="2600" kern="1200" dirty="0" err="1"/>
            <a:t>tests</a:t>
          </a:r>
          <a:endParaRPr lang="en-US" sz="2600" kern="1200" dirty="0"/>
        </a:p>
      </dsp:txBody>
      <dsp:txXfrm>
        <a:off x="0" y="692110"/>
        <a:ext cx="6912245" cy="692110"/>
      </dsp:txXfrm>
    </dsp:sp>
    <dsp:sp modelId="{A392502F-668E-495C-87BC-77382F376A80}">
      <dsp:nvSpPr>
        <dsp:cNvPr id="0" name=""/>
        <dsp:cNvSpPr/>
      </dsp:nvSpPr>
      <dsp:spPr>
        <a:xfrm>
          <a:off x="0" y="138422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1460856"/>
                <a:satOff val="-1949"/>
                <a:lumOff val="-58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60856"/>
                <a:satOff val="-1949"/>
                <a:lumOff val="-58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60856"/>
                <a:satOff val="-1949"/>
                <a:lumOff val="-58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60856"/>
              <a:satOff val="-1949"/>
              <a:lumOff val="-58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1AE32-ED46-4909-B611-B97B55C1C46F}">
      <dsp:nvSpPr>
        <dsp:cNvPr id="0" name=""/>
        <dsp:cNvSpPr/>
      </dsp:nvSpPr>
      <dsp:spPr>
        <a:xfrm>
          <a:off x="0" y="1384220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Interface-</a:t>
          </a:r>
          <a:r>
            <a:rPr lang="pl-PL" sz="2600" kern="1200" dirty="0" err="1"/>
            <a:t>based</a:t>
          </a:r>
          <a:r>
            <a:rPr lang="pl-PL" sz="2600" kern="1200" dirty="0"/>
            <a:t> </a:t>
          </a:r>
          <a:r>
            <a:rPr lang="pl-PL" sz="2600" kern="1200" dirty="0" err="1"/>
            <a:t>contract</a:t>
          </a:r>
          <a:r>
            <a:rPr lang="pl-PL" sz="2600" kern="1200" dirty="0"/>
            <a:t> </a:t>
          </a:r>
          <a:r>
            <a:rPr lang="pl-PL" sz="2600" kern="1200" dirty="0" err="1"/>
            <a:t>distribution</a:t>
          </a:r>
          <a:r>
            <a:rPr lang="pl-PL" sz="2600" kern="1200" dirty="0"/>
            <a:t> and </a:t>
          </a:r>
          <a:r>
            <a:rPr lang="pl-PL" sz="2600" kern="1200" dirty="0" err="1"/>
            <a:t>testing</a:t>
          </a:r>
          <a:r>
            <a:rPr lang="pl-PL" sz="2600" kern="1200" dirty="0"/>
            <a:t> </a:t>
          </a:r>
          <a:endParaRPr lang="en-US" sz="2600" kern="1200" dirty="0"/>
        </a:p>
      </dsp:txBody>
      <dsp:txXfrm>
        <a:off x="0" y="1384220"/>
        <a:ext cx="6912245" cy="692110"/>
      </dsp:txXfrm>
    </dsp:sp>
    <dsp:sp modelId="{A5483D8F-5696-45AE-B76B-AE85C036FB4F}">
      <dsp:nvSpPr>
        <dsp:cNvPr id="0" name=""/>
        <dsp:cNvSpPr/>
      </dsp:nvSpPr>
      <dsp:spPr>
        <a:xfrm>
          <a:off x="0" y="207633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191284"/>
                <a:satOff val="-2923"/>
                <a:lumOff val="-8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191284"/>
                <a:satOff val="-2923"/>
                <a:lumOff val="-8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191284"/>
                <a:satOff val="-2923"/>
                <a:lumOff val="-8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191284"/>
              <a:satOff val="-2923"/>
              <a:lumOff val="-8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5C85F-1928-4E32-8A76-2318E833AFD1}">
      <dsp:nvSpPr>
        <dsp:cNvPr id="0" name=""/>
        <dsp:cNvSpPr/>
      </dsp:nvSpPr>
      <dsp:spPr>
        <a:xfrm>
          <a:off x="0" y="207633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DTO-based contract distribution and testing</a:t>
          </a:r>
          <a:endParaRPr lang="en-US" sz="2600" kern="1200"/>
        </a:p>
      </dsp:txBody>
      <dsp:txXfrm>
        <a:off x="0" y="2076331"/>
        <a:ext cx="6912245" cy="692110"/>
      </dsp:txXfrm>
    </dsp:sp>
    <dsp:sp modelId="{2A91D265-EB60-4839-97E1-9AA488EA30C9}">
      <dsp:nvSpPr>
        <dsp:cNvPr id="0" name=""/>
        <dsp:cNvSpPr/>
      </dsp:nvSpPr>
      <dsp:spPr>
        <a:xfrm>
          <a:off x="0" y="276844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921713"/>
                <a:satOff val="-3897"/>
                <a:lumOff val="-116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21713"/>
                <a:satOff val="-3897"/>
                <a:lumOff val="-116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21713"/>
                <a:satOff val="-3897"/>
                <a:lumOff val="-116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21713"/>
              <a:satOff val="-3897"/>
              <a:lumOff val="-116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49E44-B802-4068-A5A6-B8D92FCBD73D}">
      <dsp:nvSpPr>
        <dsp:cNvPr id="0" name=""/>
        <dsp:cNvSpPr/>
      </dsp:nvSpPr>
      <dsp:spPr>
        <a:xfrm>
          <a:off x="0" y="276844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OpenAPI contract distribution and testing</a:t>
          </a:r>
          <a:endParaRPr lang="en-US" sz="2600" kern="1200"/>
        </a:p>
      </dsp:txBody>
      <dsp:txXfrm>
        <a:off x="0" y="2768441"/>
        <a:ext cx="6912245" cy="692110"/>
      </dsp:txXfrm>
    </dsp:sp>
    <dsp:sp modelId="{26C37521-C4B8-45A3-9CF4-60AA2F47B390}">
      <dsp:nvSpPr>
        <dsp:cNvPr id="0" name=""/>
        <dsp:cNvSpPr/>
      </dsp:nvSpPr>
      <dsp:spPr>
        <a:xfrm>
          <a:off x="0" y="346055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3652141"/>
                <a:satOff val="-4871"/>
                <a:lumOff val="-145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52141"/>
                <a:satOff val="-4871"/>
                <a:lumOff val="-145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52141"/>
                <a:satOff val="-4871"/>
                <a:lumOff val="-145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52141"/>
              <a:satOff val="-4871"/>
              <a:lumOff val="-1456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A8ECA-5490-43A4-B5D7-71B908B075F6}">
      <dsp:nvSpPr>
        <dsp:cNvPr id="0" name=""/>
        <dsp:cNvSpPr/>
      </dsp:nvSpPr>
      <dsp:spPr>
        <a:xfrm>
          <a:off x="0" y="3460551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Special service dependency considerations</a:t>
          </a:r>
          <a:endParaRPr lang="en-US" sz="2600" kern="1200"/>
        </a:p>
      </dsp:txBody>
      <dsp:txXfrm>
        <a:off x="0" y="3460551"/>
        <a:ext cx="6912245" cy="692110"/>
      </dsp:txXfrm>
    </dsp:sp>
    <dsp:sp modelId="{CD1E4688-FEDC-4C75-B49B-50FAB344E5B5}">
      <dsp:nvSpPr>
        <dsp:cNvPr id="0" name=""/>
        <dsp:cNvSpPr/>
      </dsp:nvSpPr>
      <dsp:spPr>
        <a:xfrm>
          <a:off x="0" y="4152662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4382569"/>
                <a:satOff val="-5846"/>
                <a:lumOff val="-174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382569"/>
                <a:satOff val="-5846"/>
                <a:lumOff val="-174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382569"/>
                <a:satOff val="-5846"/>
                <a:lumOff val="-174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382569"/>
              <a:satOff val="-5846"/>
              <a:lumOff val="-174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00130-C9A3-4D7C-AA17-34733A33081B}">
      <dsp:nvSpPr>
        <dsp:cNvPr id="0" name=""/>
        <dsp:cNvSpPr/>
      </dsp:nvSpPr>
      <dsp:spPr>
        <a:xfrm>
          <a:off x="0" y="4152662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Non-REST contract distribution</a:t>
          </a:r>
          <a:endParaRPr lang="en-US" sz="2600" kern="1200"/>
        </a:p>
      </dsp:txBody>
      <dsp:txXfrm>
        <a:off x="0" y="4152662"/>
        <a:ext cx="6912245" cy="692110"/>
      </dsp:txXfrm>
    </dsp:sp>
    <dsp:sp modelId="{DFC0BD0F-665D-466C-A8B1-57D9A424B7B3}">
      <dsp:nvSpPr>
        <dsp:cNvPr id="0" name=""/>
        <dsp:cNvSpPr/>
      </dsp:nvSpPr>
      <dsp:spPr>
        <a:xfrm>
          <a:off x="0" y="4844772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0CB16-9D30-4D8A-AFB9-87A5A7E59224}">
      <dsp:nvSpPr>
        <dsp:cNvPr id="0" name=""/>
        <dsp:cNvSpPr/>
      </dsp:nvSpPr>
      <dsp:spPr>
        <a:xfrm>
          <a:off x="0" y="4844772"/>
          <a:ext cx="6912245" cy="69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Questions</a:t>
          </a:r>
          <a:endParaRPr lang="en-US" sz="2600" kern="1200"/>
        </a:p>
      </dsp:txBody>
      <dsp:txXfrm>
        <a:off x="0" y="4844772"/>
        <a:ext cx="6912245" cy="69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270E-9714-422B-B7EA-B510AECAFD34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F548-D456-4D1A-A703-1CFCC1D7DD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7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Joke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test </a:t>
            </a:r>
            <a:r>
              <a:rPr lang="pl-PL" dirty="0" err="1"/>
              <a:t>pyramid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someone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speaking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382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– not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testing</a:t>
            </a:r>
            <a:endParaRPr lang="pl-PL" dirty="0"/>
          </a:p>
          <a:p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confidence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achieved</a:t>
            </a:r>
            <a:r>
              <a:rPr lang="pl-PL" dirty="0"/>
              <a:t> and test on </a:t>
            </a:r>
            <a:r>
              <a:rPr lang="pl-PL" dirty="0" err="1"/>
              <a:t>appropriate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7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8F548-D456-4D1A-A703-1CFCC1D7DDD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9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16.08.2020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ui/ref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stack.net/net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web-api-help-pages-using-swagger?view=aspnetcore-3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wp/wp2408553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dailymail.co.uk/1s/2019/09/16/14/18535700-0-image-m-55_1568639490556.jpg" TargetMode="External"/><Relationship Id="rId5" Type="http://schemas.openxmlformats.org/officeDocument/2006/relationships/hyperlink" Target="https://upload.wikimedia.org/wikipedia/commons/thumb/d/d3/Mail.svg/1024px-Mail.svg.png" TargetMode="External"/><Relationship Id="rId4" Type="http://schemas.openxmlformats.org/officeDocument/2006/relationships/hyperlink" Target="https://cdn.windowsreport.com/wp-content/uploads/2019/01/unable-save-word-document-930x620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br>
              <a:rPr lang="pl-PL" dirty="0"/>
            </a:br>
            <a:r>
              <a:rPr lang="pl-PL" dirty="0"/>
              <a:t>and service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8" y="6107673"/>
            <a:ext cx="193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B432B1-0B5D-4696-A390-6F7BD04C25F0}"/>
              </a:ext>
            </a:extLst>
          </p:cNvPr>
          <p:cNvSpPr/>
          <p:nvPr/>
        </p:nvSpPr>
        <p:spPr>
          <a:xfrm>
            <a:off x="272139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617A-7379-4993-92EC-2FCDF97F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4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about</a:t>
            </a:r>
            <a:r>
              <a:rPr lang="pl-PL" sz="3200" dirty="0"/>
              <a:t> </a:t>
            </a:r>
            <a:r>
              <a:rPr lang="pl-PL" sz="3200" dirty="0" err="1"/>
              <a:t>coverage</a:t>
            </a:r>
            <a:r>
              <a:rPr lang="pl-PL" sz="320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8AFC-056D-4DC7-96FB-AE49B6AC1769}"/>
              </a:ext>
            </a:extLst>
          </p:cNvPr>
          <p:cNvSpPr/>
          <p:nvPr/>
        </p:nvSpPr>
        <p:spPr>
          <a:xfrm>
            <a:off x="4259580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Path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EB8AC9-6B37-4A10-B78F-BC0483D11AB1}"/>
              </a:ext>
            </a:extLst>
          </p:cNvPr>
          <p:cNvSpPr/>
          <p:nvPr/>
        </p:nvSpPr>
        <p:spPr>
          <a:xfrm>
            <a:off x="8247021" y="310642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Behavior</a:t>
            </a:r>
            <a:r>
              <a:rPr lang="pl-PL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6F0387-13C7-4B9F-8101-DD03580F4E95}"/>
              </a:ext>
            </a:extLst>
          </p:cNvPr>
          <p:cNvSpPr/>
          <p:nvPr/>
        </p:nvSpPr>
        <p:spPr>
          <a:xfrm>
            <a:off x="8247021" y="5168767"/>
            <a:ext cx="3672840" cy="129322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Mutation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testing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30E5C8-CA70-4D52-BE2B-E8C54D387F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083441" y="4399645"/>
            <a:ext cx="0" cy="7691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for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27A3695-AC1B-423D-8D6E-66AD0351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4" y="1551142"/>
            <a:ext cx="6789692" cy="4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Interface-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79A55-6869-4184-803A-6319CE380DD8}"/>
              </a:ext>
            </a:extLst>
          </p:cNvPr>
          <p:cNvSpPr txBox="1"/>
          <p:nvPr/>
        </p:nvSpPr>
        <p:spPr>
          <a:xfrm>
            <a:off x="838200" y="1436913"/>
            <a:ext cx="105156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>
                <a:hlinkClick r:id="rId2"/>
              </a:rPr>
              <a:t>https://github.com/reactiveui/refit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No </a:t>
            </a:r>
            <a:r>
              <a:rPr lang="pl-PL" sz="2800" dirty="0" err="1"/>
              <a:t>easy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</a:t>
            </a:r>
            <a:r>
              <a:rPr lang="pl-PL" sz="2800" dirty="0" err="1"/>
              <a:t>couple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with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Does</a:t>
            </a:r>
            <a:r>
              <a:rPr lang="pl-PL" sz="2800" dirty="0"/>
              <a:t> not </a:t>
            </a:r>
            <a:r>
              <a:rPr lang="pl-PL" sz="2800" dirty="0" err="1"/>
              <a:t>require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Refit</a:t>
            </a:r>
            <a:r>
              <a:rPr lang="pl-PL" sz="2800" dirty="0"/>
              <a:t> </a:t>
            </a:r>
            <a:r>
              <a:rPr lang="pl-PL" sz="2800" dirty="0" err="1"/>
              <a:t>interface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and </a:t>
            </a:r>
            <a:r>
              <a:rPr lang="pl-PL" sz="2800" dirty="0" err="1"/>
              <a:t>easy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263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DTO-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9C6D7-9C2B-458E-A8E7-56F967996281}"/>
              </a:ext>
            </a:extLst>
          </p:cNvPr>
          <p:cNvSpPr txBox="1"/>
          <p:nvPr/>
        </p:nvSpPr>
        <p:spPr>
          <a:xfrm>
            <a:off x="838200" y="1502229"/>
            <a:ext cx="10515600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https://docs.servicestack.net/netcore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tightly</a:t>
            </a:r>
            <a:r>
              <a:rPr lang="pl-PL" sz="2800" dirty="0"/>
              <a:t> </a:t>
            </a:r>
            <a:r>
              <a:rPr lang="pl-PL" sz="2800" dirty="0" err="1"/>
              <a:t>coupled</a:t>
            </a:r>
            <a:r>
              <a:rPr lang="pl-PL" sz="2800" dirty="0"/>
              <a:t> with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required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powerfull</a:t>
            </a:r>
            <a:r>
              <a:rPr lang="pl-PL" sz="2800" dirty="0"/>
              <a:t> </a:t>
            </a:r>
            <a:r>
              <a:rPr lang="pl-PL" sz="2800" dirty="0" err="1"/>
              <a:t>tool</a:t>
            </a:r>
            <a:r>
              <a:rPr lang="pl-PL" sz="2800" dirty="0"/>
              <a:t> (and </a:t>
            </a:r>
            <a:r>
              <a:rPr lang="pl-PL" sz="2800" dirty="0" err="1"/>
              <a:t>complex</a:t>
            </a:r>
            <a:r>
              <a:rPr lang="pl-PL" sz="2800" dirty="0"/>
              <a:t> </a:t>
            </a:r>
            <a:r>
              <a:rPr lang="pl-PL" sz="2800" dirty="0" err="1"/>
              <a:t>too</a:t>
            </a:r>
            <a:r>
              <a:rPr lang="pl-PL" sz="2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DTOs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Not </a:t>
            </a: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r>
              <a:rPr lang="pl-PL" sz="2800" dirty="0"/>
              <a:t> but </a:t>
            </a:r>
            <a:r>
              <a:rPr lang="pl-PL" sz="2800" dirty="0" err="1"/>
              <a:t>still</a:t>
            </a:r>
            <a:r>
              <a:rPr lang="pl-PL" sz="2800" dirty="0"/>
              <a:t>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easy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2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with </a:t>
            </a:r>
            <a:r>
              <a:rPr lang="pl-PL" dirty="0" err="1"/>
              <a:t>OpenAPI</a:t>
            </a:r>
            <a:r>
              <a:rPr lang="pl-PL" dirty="0"/>
              <a:t> spec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59CF3-2E8A-4842-8E0A-A0249579C918}"/>
              </a:ext>
            </a:extLst>
          </p:cNvPr>
          <p:cNvSpPr txBox="1"/>
          <p:nvPr/>
        </p:nvSpPr>
        <p:spPr>
          <a:xfrm>
            <a:off x="838200" y="1690688"/>
            <a:ext cx="10515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hlinkClick r:id="rId2"/>
              </a:rPr>
              <a:t>https://docs.microsoft.com/en-us/aspnet/core/tutorials/web-api-help-pages-using-swagger?view=aspnetcore-3.1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Contract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generated</a:t>
            </a:r>
            <a:r>
              <a:rPr lang="pl-PL" sz="2400" dirty="0"/>
              <a:t> out of </a:t>
            </a:r>
            <a:r>
              <a:rPr lang="pl-PL" sz="2400" dirty="0" err="1"/>
              <a:t>code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Requires</a:t>
            </a:r>
            <a:r>
              <a:rPr lang="pl-PL" sz="2400" dirty="0"/>
              <a:t>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changes</a:t>
            </a:r>
            <a:r>
              <a:rPr lang="pl-PL" sz="2400" dirty="0"/>
              <a:t> in </a:t>
            </a:r>
            <a:r>
              <a:rPr lang="pl-PL" sz="2400" dirty="0" err="1"/>
              <a:t>contract</a:t>
            </a:r>
            <a:r>
              <a:rPr lang="pl-PL" sz="2400" dirty="0"/>
              <a:t> </a:t>
            </a:r>
            <a:r>
              <a:rPr lang="pl-PL" sz="2400" dirty="0" err="1"/>
              <a:t>implementer</a:t>
            </a:r>
            <a:r>
              <a:rPr lang="pl-PL" sz="2400" dirty="0"/>
              <a:t> but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harmless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Apart</a:t>
            </a:r>
            <a:r>
              <a:rPr lang="pl-PL" sz="2400" dirty="0"/>
              <a:t> from </a:t>
            </a:r>
            <a:r>
              <a:rPr lang="pl-PL" sz="2400" dirty="0" err="1"/>
              <a:t>distributing</a:t>
            </a:r>
            <a:r>
              <a:rPr lang="pl-PL" sz="2400" dirty="0"/>
              <a:t> </a:t>
            </a:r>
            <a:r>
              <a:rPr lang="pl-PL" sz="2400" dirty="0" err="1"/>
              <a:t>contract</a:t>
            </a:r>
            <a:r>
              <a:rPr lang="pl-PL" sz="2400" dirty="0"/>
              <a:t> 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preety</a:t>
            </a:r>
            <a:r>
              <a:rPr lang="pl-PL" sz="2400" dirty="0"/>
              <a:t> UI for </a:t>
            </a:r>
            <a:r>
              <a:rPr lang="pl-PL" sz="2400" dirty="0" err="1"/>
              <a:t>our</a:t>
            </a:r>
            <a:r>
              <a:rPr lang="pl-PL" sz="2400" dirty="0"/>
              <a:t> </a:t>
            </a:r>
            <a:r>
              <a:rPr lang="pl-PL" sz="2400" dirty="0" err="1"/>
              <a:t>WebAPI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Client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generated</a:t>
            </a:r>
            <a:r>
              <a:rPr lang="pl-PL" sz="2400" dirty="0"/>
              <a:t> out of </a:t>
            </a:r>
            <a:r>
              <a:rPr lang="pl-PL" sz="2400" dirty="0" err="1"/>
              <a:t>OpenAPI</a:t>
            </a:r>
            <a:r>
              <a:rPr lang="pl-PL" sz="2400" dirty="0"/>
              <a:t> spec –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complicated</a:t>
            </a:r>
            <a:r>
              <a:rPr lang="pl-PL" sz="2400" dirty="0"/>
              <a:t> </a:t>
            </a:r>
            <a:r>
              <a:rPr lang="pl-PL" sz="2400" dirty="0" err="1"/>
              <a:t>than</a:t>
            </a:r>
            <a:r>
              <a:rPr lang="pl-PL" sz="2400" dirty="0"/>
              <a:t> </a:t>
            </a:r>
            <a:r>
              <a:rPr lang="pl-PL" sz="2400" dirty="0" err="1"/>
              <a:t>previous</a:t>
            </a:r>
            <a:r>
              <a:rPr lang="pl-PL" sz="2400" dirty="0"/>
              <a:t> </a:t>
            </a:r>
            <a:r>
              <a:rPr lang="pl-PL" sz="2400" dirty="0" err="1"/>
              <a:t>approaches</a:t>
            </a:r>
            <a:r>
              <a:rPr lang="pl-PL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Distributed as </a:t>
            </a:r>
            <a:r>
              <a:rPr lang="pl-PL" sz="2400" dirty="0" err="1"/>
              <a:t>json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Technology </a:t>
            </a:r>
            <a:r>
              <a:rPr lang="pl-PL" sz="2400" dirty="0" err="1"/>
              <a:t>agnostic</a:t>
            </a:r>
            <a:r>
              <a:rPr lang="pl-PL" sz="2400" dirty="0"/>
              <a:t> – the most </a:t>
            </a:r>
            <a:r>
              <a:rPr lang="pl-PL" sz="2400" dirty="0" err="1"/>
              <a:t>flexible</a:t>
            </a:r>
            <a:r>
              <a:rPr lang="pl-PL" sz="2400" dirty="0"/>
              <a:t> </a:t>
            </a:r>
            <a:r>
              <a:rPr lang="pl-PL" sz="2400" dirty="0" err="1"/>
              <a:t>solution</a:t>
            </a:r>
            <a:endParaRPr lang="pl-PL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692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considerations</a:t>
            </a:r>
            <a:endParaRPr lang="pl-PL" dirty="0"/>
          </a:p>
        </p:txBody>
      </p:sp>
      <p:pic>
        <p:nvPicPr>
          <p:cNvPr id="4" name="Picture 3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36EA177-CF23-411D-A042-3A39AB117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70" y="1843494"/>
            <a:ext cx="4333059" cy="43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Non-REST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236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7200" dirty="0" err="1"/>
              <a:t>Thank</a:t>
            </a:r>
            <a:r>
              <a:rPr lang="pl-PL" sz="7200" dirty="0"/>
              <a:t> </a:t>
            </a:r>
            <a:r>
              <a:rPr lang="pl-PL" sz="7200" dirty="0" err="1"/>
              <a:t>you</a:t>
            </a:r>
            <a:r>
              <a:rPr lang="pl-P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287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3"/>
              </a:rPr>
              <a:t>https://wallpapercave.com/wp/wp2408553.jpg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4"/>
              </a:rPr>
              <a:t>https://cdn.windowsreport.com/wp-content/uploads/2019/01/unable-save-word-document-930x620.png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5"/>
              </a:rPr>
              <a:t>https://upload.wikimedia.org/wikipedia/commons/thumb/d/d3/Mail.svg/1024px-Mail.svg.png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2000" dirty="0">
                <a:hlinkClick r:id="rId6"/>
              </a:rPr>
              <a:t>https://i.dailymail.co.uk/1s/2019/09/16/14/18535700-0-image-m-55_1568639490556.jpg</a:t>
            </a: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6F297-BF9F-4CAF-9502-ABF79C2D9655}"/>
              </a:ext>
            </a:extLst>
          </p:cNvPr>
          <p:cNvSpPr txBox="1"/>
          <p:nvPr/>
        </p:nvSpPr>
        <p:spPr>
          <a:xfrm>
            <a:off x="1397726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pl-PL" sz="480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F141BA-1BE7-45E3-84A0-2F9CC145D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65057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7" name="Picture 6" descr="A picture containing book&#10;&#10;Description automatically generated">
            <a:extLst>
              <a:ext uri="{FF2B5EF4-FFF2-40B4-BE49-F238E27FC236}">
                <a16:creationId xmlns:a16="http://schemas.microsoft.com/office/drawing/2014/main" id="{30599C51-9A3A-464D-8F00-3E510B3A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400" dirty="0" err="1"/>
              <a:t>WebAPI</a:t>
            </a:r>
            <a:r>
              <a:rPr lang="pl-PL" sz="4400" dirty="0"/>
              <a:t> </a:t>
            </a:r>
            <a:r>
              <a:rPr lang="pl-PL" sz="4400" dirty="0" err="1"/>
              <a:t>contract</a:t>
            </a:r>
            <a:r>
              <a:rPr lang="pl-PL" sz="4400" dirty="0"/>
              <a:t> </a:t>
            </a:r>
            <a:r>
              <a:rPr lang="pl-PL" sz="4400" dirty="0" err="1"/>
              <a:t>distribution</a:t>
            </a:r>
            <a:r>
              <a:rPr lang="pl-PL" sz="4400" dirty="0"/>
              <a:t> – </a:t>
            </a:r>
            <a:r>
              <a:rPr lang="pl-PL" sz="4400" dirty="0" err="1"/>
              <a:t>why</a:t>
            </a:r>
            <a:r>
              <a:rPr lang="pl-PL" sz="4400" dirty="0"/>
              <a:t> &amp; </a:t>
            </a:r>
            <a:r>
              <a:rPr lang="pl-PL" sz="4400" dirty="0" err="1"/>
              <a:t>how</a:t>
            </a:r>
            <a:r>
              <a:rPr lang="pl-PL" sz="4400" dirty="0"/>
              <a:t>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5C41B4-A40B-43CE-A8A1-B66B69D0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0" y="1519146"/>
            <a:ext cx="2839811" cy="1893207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7F1012-4616-45E2-91FD-D34E3B1A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94" y="2635113"/>
            <a:ext cx="2839811" cy="2839811"/>
          </a:xfrm>
          <a:prstGeom prst="rect">
            <a:avLst/>
          </a:prstGeom>
        </p:spPr>
      </p:pic>
      <p:pic>
        <p:nvPicPr>
          <p:cNvPr id="9" name="Picture 8" descr="A picture containing table, sitting, cup, vase&#10;&#10;Description automatically generated">
            <a:extLst>
              <a:ext uri="{FF2B5EF4-FFF2-40B4-BE49-F238E27FC236}">
                <a16:creationId xmlns:a16="http://schemas.microsoft.com/office/drawing/2014/main" id="{B7444FBB-80EB-4D32-BD7F-6DF3379A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58" y="3653065"/>
            <a:ext cx="2707428" cy="2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522514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chemeClr val="tx1"/>
                </a:solidFill>
              </a:rPr>
              <a:t>Spec-</a:t>
            </a:r>
            <a:r>
              <a:rPr lang="pl-PL" dirty="0" err="1">
                <a:solidFill>
                  <a:schemeClr val="tx1"/>
                </a:solidFill>
              </a:rPr>
              <a:t>first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approach</a:t>
            </a:r>
            <a:endParaRPr lang="pl-PL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code</a:t>
            </a:r>
            <a:r>
              <a:rPr lang="pl-PL" sz="2800" dirty="0">
                <a:solidFill>
                  <a:schemeClr val="tx1"/>
                </a:solidFill>
              </a:rPr>
              <a:t> for </a:t>
            </a:r>
            <a:r>
              <a:rPr lang="pl-PL" sz="2800" dirty="0" err="1">
                <a:solidFill>
                  <a:schemeClr val="tx1"/>
                </a:solidFill>
              </a:rPr>
              <a:t>both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client</a:t>
            </a:r>
            <a:r>
              <a:rPr lang="pl-PL" sz="2800" dirty="0">
                <a:solidFill>
                  <a:schemeClr val="tx1"/>
                </a:solidFill>
              </a:rPr>
              <a:t> and </a:t>
            </a:r>
            <a:r>
              <a:rPr lang="pl-PL" sz="2800" dirty="0" err="1">
                <a:solidFill>
                  <a:schemeClr val="tx1"/>
                </a:solidFill>
              </a:rPr>
              <a:t>server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can</a:t>
            </a:r>
            <a:r>
              <a:rPr lang="pl-PL" sz="2800" dirty="0">
                <a:solidFill>
                  <a:schemeClr val="tx1"/>
                </a:solidFill>
              </a:rPr>
              <a:t> be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can</a:t>
            </a:r>
            <a:r>
              <a:rPr lang="pl-PL" sz="2800" dirty="0">
                <a:solidFill>
                  <a:schemeClr val="tx1"/>
                </a:solidFill>
              </a:rPr>
              <a:t> be </a:t>
            </a:r>
            <a:r>
              <a:rPr lang="pl-PL" sz="2800" dirty="0" err="1">
                <a:solidFill>
                  <a:schemeClr val="tx1"/>
                </a:solidFill>
              </a:rPr>
              <a:t>done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without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writing</a:t>
            </a:r>
            <a:r>
              <a:rPr lang="pl-PL" sz="2800" dirty="0">
                <a:solidFill>
                  <a:schemeClr val="tx1"/>
                </a:solidFill>
              </a:rPr>
              <a:t> single </a:t>
            </a:r>
            <a:r>
              <a:rPr lang="pl-PL" sz="2800" dirty="0" err="1">
                <a:solidFill>
                  <a:schemeClr val="tx1"/>
                </a:solidFill>
              </a:rPr>
              <a:t>line</a:t>
            </a:r>
            <a:r>
              <a:rPr lang="pl-PL" sz="2800" dirty="0">
                <a:solidFill>
                  <a:schemeClr val="tx1"/>
                </a:solidFill>
              </a:rPr>
              <a:t> of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language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agnostic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usually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requires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bigger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effort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upfront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>
                <a:solidFill>
                  <a:schemeClr val="tx1"/>
                </a:solidFill>
              </a:rPr>
              <a:t>we </a:t>
            </a:r>
            <a:r>
              <a:rPr lang="pl-PL" sz="2800" dirty="0" err="1">
                <a:solidFill>
                  <a:schemeClr val="tx1"/>
                </a:solidFill>
              </a:rPr>
              <a:t>deal</a:t>
            </a:r>
            <a:r>
              <a:rPr lang="pl-PL" sz="2800" dirty="0">
                <a:solidFill>
                  <a:schemeClr val="tx1"/>
                </a:solidFill>
              </a:rPr>
              <a:t> with </a:t>
            </a:r>
            <a:r>
              <a:rPr lang="pl-PL" sz="2800" dirty="0" err="1">
                <a:solidFill>
                  <a:schemeClr val="tx1"/>
                </a:solidFill>
              </a:rPr>
              <a:t>both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written</a:t>
            </a:r>
            <a:r>
              <a:rPr lang="pl-PL" sz="2800" dirty="0">
                <a:solidFill>
                  <a:schemeClr val="tx1"/>
                </a:solidFill>
              </a:rPr>
              <a:t> and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E364D-F789-4C5B-AE7F-46003913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522514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/>
                </a:solidFill>
              </a:rPr>
              <a:t>Code-first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approach</a:t>
            </a:r>
            <a:endParaRPr lang="pl-PL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cheap</a:t>
            </a:r>
            <a:r>
              <a:rPr lang="pl-PL" sz="2800" dirty="0">
                <a:solidFill>
                  <a:schemeClr val="tx1"/>
                </a:solidFill>
              </a:rPr>
              <a:t> to start</a:t>
            </a: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easy</a:t>
            </a:r>
            <a:r>
              <a:rPr lang="pl-PL" sz="2800" dirty="0">
                <a:solidFill>
                  <a:schemeClr val="tx1"/>
                </a:solidFill>
              </a:rPr>
              <a:t> to </a:t>
            </a:r>
            <a:r>
              <a:rPr lang="pl-PL" sz="2800" dirty="0" err="1">
                <a:solidFill>
                  <a:schemeClr val="tx1"/>
                </a:solidFill>
              </a:rPr>
              <a:t>maintain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more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natural</a:t>
            </a:r>
            <a:r>
              <a:rPr lang="pl-PL" sz="2800" dirty="0">
                <a:solidFill>
                  <a:schemeClr val="tx1"/>
                </a:solidFill>
              </a:rPr>
              <a:t> for </a:t>
            </a:r>
            <a:r>
              <a:rPr lang="pl-PL" sz="2800" dirty="0" err="1">
                <a:solidFill>
                  <a:schemeClr val="tx1"/>
                </a:solidFill>
              </a:rPr>
              <a:t>developers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>
                <a:solidFill>
                  <a:schemeClr val="tx1"/>
                </a:solidFill>
              </a:rPr>
              <a:t>no </a:t>
            </a:r>
            <a:r>
              <a:rPr lang="pl-PL" sz="2800" dirty="0" err="1">
                <a:solidFill>
                  <a:schemeClr val="tx1"/>
                </a:solidFill>
              </a:rPr>
              <a:t>code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generated</a:t>
            </a:r>
            <a:endParaRPr lang="pl-PL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pl-PL" sz="2800" dirty="0" err="1">
                <a:solidFill>
                  <a:schemeClr val="tx1"/>
                </a:solidFill>
              </a:rPr>
              <a:t>is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tied</a:t>
            </a:r>
            <a:r>
              <a:rPr lang="pl-PL" sz="2800" dirty="0">
                <a:solidFill>
                  <a:schemeClr val="tx1"/>
                </a:solidFill>
              </a:rPr>
              <a:t> to </a:t>
            </a:r>
            <a:r>
              <a:rPr lang="pl-PL" sz="2800" dirty="0" err="1">
                <a:solidFill>
                  <a:schemeClr val="tx1"/>
                </a:solidFill>
              </a:rPr>
              <a:t>language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Why do we test?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768-B6BA-400B-B425-0E7C34F1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behaves</a:t>
            </a:r>
            <a:r>
              <a:rPr lang="pl-PL" dirty="0"/>
              <a:t> as </a:t>
            </a:r>
            <a:r>
              <a:rPr lang="pl-PL" dirty="0" err="1"/>
              <a:t>expected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performance of 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sufficient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suite</a:t>
            </a:r>
            <a:r>
              <a:rPr lang="pl-PL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dirty="0"/>
              <a:t>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in no </a:t>
            </a:r>
            <a:r>
              <a:rPr lang="pl-PL" dirty="0" err="1"/>
              <a:t>memory</a:t>
            </a:r>
            <a:r>
              <a:rPr lang="pl-PL" dirty="0"/>
              <a:t>/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leaks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codebase</a:t>
            </a:r>
            <a:endParaRPr lang="pl-PL" dirty="0"/>
          </a:p>
          <a:p>
            <a:pPr>
              <a:lnSpc>
                <a:spcPct val="150000"/>
              </a:lnSpc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1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75AF6D-6AB5-4D1B-8D52-259BCCA8520E}"/>
              </a:ext>
            </a:extLst>
          </p:cNvPr>
          <p:cNvSpPr/>
          <p:nvPr/>
        </p:nvSpPr>
        <p:spPr>
          <a:xfrm>
            <a:off x="4325983" y="3429000"/>
            <a:ext cx="3540034" cy="129322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6DBFD3-D112-462B-99FA-990EB53A1CE2}"/>
              </a:ext>
            </a:extLst>
          </p:cNvPr>
          <p:cNvSpPr/>
          <p:nvPr/>
        </p:nvSpPr>
        <p:spPr>
          <a:xfrm>
            <a:off x="1748243" y="1690688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Functionality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C5EC28-8ED9-4E9A-952C-3BC247E30DA6}"/>
              </a:ext>
            </a:extLst>
          </p:cNvPr>
          <p:cNvSpPr/>
          <p:nvPr/>
        </p:nvSpPr>
        <p:spPr>
          <a:xfrm>
            <a:off x="6770915" y="1690687"/>
            <a:ext cx="3672842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7AC541-F228-444E-A1C1-6063BBF7519A}"/>
              </a:ext>
            </a:extLst>
          </p:cNvPr>
          <p:cNvSpPr/>
          <p:nvPr/>
        </p:nvSpPr>
        <p:spPr>
          <a:xfrm>
            <a:off x="217714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Responsiveness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9E524-7448-4876-BD23-A3EC1D1C55B4}"/>
              </a:ext>
            </a:extLst>
          </p:cNvPr>
          <p:cNvSpPr/>
          <p:nvPr/>
        </p:nvSpPr>
        <p:spPr>
          <a:xfrm>
            <a:off x="8301446" y="3662862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Reliability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02E1C0-EE1F-4619-B962-15768A216D66}"/>
              </a:ext>
            </a:extLst>
          </p:cNvPr>
          <p:cNvSpPr/>
          <p:nvPr/>
        </p:nvSpPr>
        <p:spPr>
          <a:xfrm>
            <a:off x="4259580" y="5292633"/>
            <a:ext cx="3672840" cy="129322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No </a:t>
            </a:r>
            <a:r>
              <a:rPr lang="pl-PL" sz="4000" dirty="0" err="1">
                <a:solidFill>
                  <a:schemeClr val="bg1"/>
                </a:solidFill>
              </a:rPr>
              <a:t>breakage</a:t>
            </a:r>
            <a:endParaRPr lang="pl-PL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BE0BBD-9250-4C0A-99FC-64B0151D9781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5421083" y="2337300"/>
            <a:ext cx="674917" cy="109170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83F025-B4F7-4A42-854B-B17CEEE91821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6096000" y="2337299"/>
            <a:ext cx="674915" cy="1091701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A9CCA-41A9-44F3-933B-32811B70C697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>
            <a:off x="3890554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6C559-3AAA-4F24-8A67-9BFE4FD632F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866017" y="4075612"/>
            <a:ext cx="435429" cy="23386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879A34-823C-4D1C-B64C-98D02A61EBC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4722223"/>
            <a:ext cx="0" cy="57041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55E-A94D-49AE-AB94-F3564CBE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4C99-DBDE-4BEF-8B48-77FF068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4" y="2559797"/>
            <a:ext cx="11300431" cy="30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82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84BFB4BA16AE4A9EE3C8BEF74D50A3" ma:contentTypeVersion="0" ma:contentTypeDescription="Create a new document." ma:contentTypeScope="" ma:versionID="d720147679065e31ecdf65c55fc0bc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a7841bbb0f157a6d10fa10cd875d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CB5AC-A9CE-4DFD-A397-B798A6EA1D9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E654A-AF8B-4228-A505-3E86DDE44B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7A727C-7D80-4E88-AE0A-B9AE0A316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507</Words>
  <Application>Microsoft Office PowerPoint</Application>
  <PresentationFormat>Widescreen</PresentationFormat>
  <Paragraphs>90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Contract distribution and service testing</vt:lpstr>
      <vt:lpstr>Agenda</vt:lpstr>
      <vt:lpstr>My WebAPI</vt:lpstr>
      <vt:lpstr>WebAPI contract distribution – why &amp; how?</vt:lpstr>
      <vt:lpstr>WebAPI contract distribution – how I?</vt:lpstr>
      <vt:lpstr>WebAPI contract distribution – how II?</vt:lpstr>
      <vt:lpstr>Why do we test?</vt:lpstr>
      <vt:lpstr>Why do we test?</vt:lpstr>
      <vt:lpstr>Tests as living specification I</vt:lpstr>
      <vt:lpstr>Tests as living specification II</vt:lpstr>
      <vt:lpstr>Contract testing for WebAPI</vt:lpstr>
      <vt:lpstr>Interface-based contract distribution</vt:lpstr>
      <vt:lpstr>DTO-based contract distribution</vt:lpstr>
      <vt:lpstr>Contract distribution with OpenAPI spec</vt:lpstr>
      <vt:lpstr>Different dependencies considerations</vt:lpstr>
      <vt:lpstr>Non-REST contract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distribution and service testing</dc:title>
  <dc:creator>Konrad Gałczyński</dc:creator>
  <cp:lastModifiedBy>Konrad Gałczyński</cp:lastModifiedBy>
  <cp:revision>27</cp:revision>
  <dcterms:created xsi:type="dcterms:W3CDTF">2020-08-14T21:07:37Z</dcterms:created>
  <dcterms:modified xsi:type="dcterms:W3CDTF">2020-08-17T06:54:29Z</dcterms:modified>
</cp:coreProperties>
</file>