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E825D5-ED9B-47A6-A64D-8489DF5FB272}" v="43" dt="2022-05-02T08:51:09.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68950" autoAdjust="0"/>
  </p:normalViewPr>
  <p:slideViewPr>
    <p:cSldViewPr snapToGrid="0">
      <p:cViewPr varScale="1">
        <p:scale>
          <a:sx n="43" d="100"/>
          <a:sy n="43" d="100"/>
        </p:scale>
        <p:origin x="42" y="492"/>
      </p:cViewPr>
      <p:guideLst/>
    </p:cSldViewPr>
  </p:slideViewPr>
  <p:notesTextViewPr>
    <p:cViewPr>
      <p:scale>
        <a:sx n="1" d="1"/>
        <a:sy n="1" d="1"/>
      </p:scale>
      <p:origin x="0" y="-129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mann, Lars" userId="0890ab2c-46ab-4781-a943-3e344b812134" providerId="ADAL" clId="{87E825D5-ED9B-47A6-A64D-8489DF5FB272}"/>
    <pc:docChg chg="undo custSel addSld delSld modSld">
      <pc:chgData name="Harmann, Lars" userId="0890ab2c-46ab-4781-a943-3e344b812134" providerId="ADAL" clId="{87E825D5-ED9B-47A6-A64D-8489DF5FB272}" dt="2022-05-02T09:19:45.621" v="6148" actId="20577"/>
      <pc:docMkLst>
        <pc:docMk/>
      </pc:docMkLst>
      <pc:sldChg chg="addSp delSp modSp mod modTransition setBg addAnim setClrOvrMap">
        <pc:chgData name="Harmann, Lars" userId="0890ab2c-46ab-4781-a943-3e344b812134" providerId="ADAL" clId="{87E825D5-ED9B-47A6-A64D-8489DF5FB272}" dt="2022-05-02T08:51:09.631" v="5549"/>
        <pc:sldMkLst>
          <pc:docMk/>
          <pc:sldMk cId="686928529" sldId="256"/>
        </pc:sldMkLst>
        <pc:spChg chg="mod">
          <ac:chgData name="Harmann, Lars" userId="0890ab2c-46ab-4781-a943-3e344b812134" providerId="ADAL" clId="{87E825D5-ED9B-47A6-A64D-8489DF5FB272}" dt="2022-04-25T08:53:03.241" v="684" actId="403"/>
          <ac:spMkLst>
            <pc:docMk/>
            <pc:sldMk cId="686928529" sldId="256"/>
            <ac:spMk id="2" creationId="{6AB52658-49B9-47FF-AE3A-71F09BFC331A}"/>
          </ac:spMkLst>
        </pc:spChg>
        <pc:spChg chg="mod">
          <ac:chgData name="Harmann, Lars" userId="0890ab2c-46ab-4781-a943-3e344b812134" providerId="ADAL" clId="{87E825D5-ED9B-47A6-A64D-8489DF5FB272}" dt="2022-04-25T08:17:55.223" v="14" actId="1076"/>
          <ac:spMkLst>
            <pc:docMk/>
            <pc:sldMk cId="686928529" sldId="256"/>
            <ac:spMk id="3" creationId="{C75ED489-A97B-4002-852C-EBEE9FA4B547}"/>
          </ac:spMkLst>
        </pc:spChg>
        <pc:spChg chg="add del">
          <ac:chgData name="Harmann, Lars" userId="0890ab2c-46ab-4781-a943-3e344b812134" providerId="ADAL" clId="{87E825D5-ED9B-47A6-A64D-8489DF5FB272}" dt="2022-04-25T08:17:33.443" v="11" actId="26606"/>
          <ac:spMkLst>
            <pc:docMk/>
            <pc:sldMk cId="686928529" sldId="256"/>
            <ac:spMk id="9" creationId="{71B2258F-86CA-4D4D-8270-BC05FCDEBFB3}"/>
          </ac:spMkLst>
        </pc:spChg>
        <pc:spChg chg="add">
          <ac:chgData name="Harmann, Lars" userId="0890ab2c-46ab-4781-a943-3e344b812134" providerId="ADAL" clId="{87E825D5-ED9B-47A6-A64D-8489DF5FB272}" dt="2022-04-25T08:17:33.443" v="11" actId="26606"/>
          <ac:spMkLst>
            <pc:docMk/>
            <pc:sldMk cId="686928529" sldId="256"/>
            <ac:spMk id="14" creationId="{C1DD1A8A-57D5-4A81-AD04-532B043C5611}"/>
          </ac:spMkLst>
        </pc:spChg>
        <pc:spChg chg="add">
          <ac:chgData name="Harmann, Lars" userId="0890ab2c-46ab-4781-a943-3e344b812134" providerId="ADAL" clId="{87E825D5-ED9B-47A6-A64D-8489DF5FB272}" dt="2022-04-25T08:17:33.443" v="11" actId="26606"/>
          <ac:spMkLst>
            <pc:docMk/>
            <pc:sldMk cId="686928529" sldId="256"/>
            <ac:spMk id="16" creationId="{007891EC-4501-44ED-A8C8-B11B6DB767AB}"/>
          </ac:spMkLst>
        </pc:spChg>
        <pc:picChg chg="add mod ord">
          <ac:chgData name="Harmann, Lars" userId="0890ab2c-46ab-4781-a943-3e344b812134" providerId="ADAL" clId="{87E825D5-ED9B-47A6-A64D-8489DF5FB272}" dt="2022-04-25T08:17:33.443" v="11" actId="26606"/>
          <ac:picMkLst>
            <pc:docMk/>
            <pc:sldMk cId="686928529" sldId="256"/>
            <ac:picMk id="4" creationId="{2649866C-AE9B-47E6-964E-7BBE9AA3451E}"/>
          </ac:picMkLst>
        </pc:picChg>
      </pc:sldChg>
      <pc:sldChg chg="addSp delSp modSp mod modTransition setBg setClrOvrMap">
        <pc:chgData name="Harmann, Lars" userId="0890ab2c-46ab-4781-a943-3e344b812134" providerId="ADAL" clId="{87E825D5-ED9B-47A6-A64D-8489DF5FB272}" dt="2022-05-02T09:06:10.627" v="5838" actId="20577"/>
        <pc:sldMkLst>
          <pc:docMk/>
          <pc:sldMk cId="207822665" sldId="257"/>
        </pc:sldMkLst>
        <pc:spChg chg="mod">
          <ac:chgData name="Harmann, Lars" userId="0890ab2c-46ab-4781-a943-3e344b812134" providerId="ADAL" clId="{87E825D5-ED9B-47A6-A64D-8489DF5FB272}" dt="2022-04-25T08:18:41.672" v="21" actId="20577"/>
          <ac:spMkLst>
            <pc:docMk/>
            <pc:sldMk cId="207822665" sldId="257"/>
            <ac:spMk id="2" creationId="{CC91E0DE-2157-4A3A-97C9-21E898289764}"/>
          </ac:spMkLst>
        </pc:spChg>
        <pc:spChg chg="del">
          <ac:chgData name="Harmann, Lars" userId="0890ab2c-46ab-4781-a943-3e344b812134" providerId="ADAL" clId="{87E825D5-ED9B-47A6-A64D-8489DF5FB272}" dt="2022-04-25T08:18:14.779" v="15" actId="26606"/>
          <ac:spMkLst>
            <pc:docMk/>
            <pc:sldMk cId="207822665" sldId="257"/>
            <ac:spMk id="3" creationId="{4335722C-0EF2-4498-AF47-BB6BB536A903}"/>
          </ac:spMkLst>
        </pc:spChg>
        <pc:spChg chg="add mod">
          <ac:chgData name="Harmann, Lars" userId="0890ab2c-46ab-4781-a943-3e344b812134" providerId="ADAL" clId="{87E825D5-ED9B-47A6-A64D-8489DF5FB272}" dt="2022-05-02T09:06:10.627" v="5838" actId="20577"/>
          <ac:spMkLst>
            <pc:docMk/>
            <pc:sldMk cId="207822665" sldId="257"/>
            <ac:spMk id="4" creationId="{9377DD67-5556-4AF3-96FC-F30D078C0F38}"/>
          </ac:spMkLst>
        </pc:spChg>
        <pc:spChg chg="add">
          <ac:chgData name="Harmann, Lars" userId="0890ab2c-46ab-4781-a943-3e344b812134" providerId="ADAL" clId="{87E825D5-ED9B-47A6-A64D-8489DF5FB272}" dt="2022-04-25T08:18:14.779" v="15" actId="26606"/>
          <ac:spMkLst>
            <pc:docMk/>
            <pc:sldMk cId="207822665" sldId="257"/>
            <ac:spMk id="9" creationId="{71B2258F-86CA-4D4D-8270-BC05FCDEBFB3}"/>
          </ac:spMkLst>
        </pc:spChg>
        <pc:picChg chg="add mod">
          <ac:chgData name="Harmann, Lars" userId="0890ab2c-46ab-4781-a943-3e344b812134" providerId="ADAL" clId="{87E825D5-ED9B-47A6-A64D-8489DF5FB272}" dt="2022-04-25T08:40:19.179" v="453" actId="1076"/>
          <ac:picMkLst>
            <pc:docMk/>
            <pc:sldMk cId="207822665" sldId="257"/>
            <ac:picMk id="5" creationId="{A2C148DE-D01B-A309-E829-DC779ED42E60}"/>
          </ac:picMkLst>
        </pc:picChg>
      </pc:sldChg>
      <pc:sldChg chg="addSp delSp modSp mod modTransition setBg setClrOvrMap modNotesTx">
        <pc:chgData name="Harmann, Lars" userId="0890ab2c-46ab-4781-a943-3e344b812134" providerId="ADAL" clId="{87E825D5-ED9B-47A6-A64D-8489DF5FB272}" dt="2022-05-02T09:05:18.448" v="5815" actId="113"/>
        <pc:sldMkLst>
          <pc:docMk/>
          <pc:sldMk cId="3702712033" sldId="258"/>
        </pc:sldMkLst>
        <pc:spChg chg="mod">
          <ac:chgData name="Harmann, Lars" userId="0890ab2c-46ab-4781-a943-3e344b812134" providerId="ADAL" clId="{87E825D5-ED9B-47A6-A64D-8489DF5FB272}" dt="2022-04-27T17:37:45.328" v="4461" actId="26606"/>
          <ac:spMkLst>
            <pc:docMk/>
            <pc:sldMk cId="3702712033" sldId="258"/>
            <ac:spMk id="2" creationId="{28FA4240-2988-4B08-9727-5428C1422637}"/>
          </ac:spMkLst>
        </pc:spChg>
        <pc:spChg chg="mod ord">
          <ac:chgData name="Harmann, Lars" userId="0890ab2c-46ab-4781-a943-3e344b812134" providerId="ADAL" clId="{87E825D5-ED9B-47A6-A64D-8489DF5FB272}" dt="2022-04-27T17:37:45.328" v="4461" actId="26606"/>
          <ac:spMkLst>
            <pc:docMk/>
            <pc:sldMk cId="3702712033" sldId="258"/>
            <ac:spMk id="3" creationId="{B18B18F7-186E-4227-826C-DBF4AFFBB981}"/>
          </ac:spMkLst>
        </pc:spChg>
        <pc:spChg chg="add del">
          <ac:chgData name="Harmann, Lars" userId="0890ab2c-46ab-4781-a943-3e344b812134" providerId="ADAL" clId="{87E825D5-ED9B-47A6-A64D-8489DF5FB272}" dt="2022-04-27T17:37:30.076" v="4454" actId="26606"/>
          <ac:spMkLst>
            <pc:docMk/>
            <pc:sldMk cId="3702712033" sldId="258"/>
            <ac:spMk id="9" creationId="{9228552E-C8B1-4A80-8448-0787CE0FC704}"/>
          </ac:spMkLst>
        </pc:spChg>
        <pc:spChg chg="add del">
          <ac:chgData name="Harmann, Lars" userId="0890ab2c-46ab-4781-a943-3e344b812134" providerId="ADAL" clId="{87E825D5-ED9B-47A6-A64D-8489DF5FB272}" dt="2022-04-27T17:37:33.035" v="4456" actId="26606"/>
          <ac:spMkLst>
            <pc:docMk/>
            <pc:sldMk cId="3702712033" sldId="258"/>
            <ac:spMk id="11" creationId="{D009D6D5-DAC2-4A8B-A17A-E206B9012D09}"/>
          </ac:spMkLst>
        </pc:spChg>
        <pc:spChg chg="add del">
          <ac:chgData name="Harmann, Lars" userId="0890ab2c-46ab-4781-a943-3e344b812134" providerId="ADAL" clId="{87E825D5-ED9B-47A6-A64D-8489DF5FB272}" dt="2022-04-27T17:37:40.874" v="4458" actId="26606"/>
          <ac:spMkLst>
            <pc:docMk/>
            <pc:sldMk cId="3702712033" sldId="258"/>
            <ac:spMk id="13" creationId="{79BB35BC-D5C2-4C8B-A22A-A71E6191913B}"/>
          </ac:spMkLst>
        </pc:spChg>
        <pc:spChg chg="add del">
          <ac:chgData name="Harmann, Lars" userId="0890ab2c-46ab-4781-a943-3e344b812134" providerId="ADAL" clId="{87E825D5-ED9B-47A6-A64D-8489DF5FB272}" dt="2022-04-27T17:37:45.317" v="4460" actId="26606"/>
          <ac:spMkLst>
            <pc:docMk/>
            <pc:sldMk cId="3702712033" sldId="258"/>
            <ac:spMk id="15" creationId="{23E547B5-89CF-4EC0-96DE-25771AED0799}"/>
          </ac:spMkLst>
        </pc:spChg>
        <pc:spChg chg="add del">
          <ac:chgData name="Harmann, Lars" userId="0890ab2c-46ab-4781-a943-3e344b812134" providerId="ADAL" clId="{87E825D5-ED9B-47A6-A64D-8489DF5FB272}" dt="2022-04-27T17:37:45.317" v="4460" actId="26606"/>
          <ac:spMkLst>
            <pc:docMk/>
            <pc:sldMk cId="3702712033" sldId="258"/>
            <ac:spMk id="16" creationId="{3F0B8CEB-8279-4E5E-A0CE-1FC9F71736F2}"/>
          </ac:spMkLst>
        </pc:spChg>
        <pc:spChg chg="add">
          <ac:chgData name="Harmann, Lars" userId="0890ab2c-46ab-4781-a943-3e344b812134" providerId="ADAL" clId="{87E825D5-ED9B-47A6-A64D-8489DF5FB272}" dt="2022-04-27T17:37:45.328" v="4461" actId="26606"/>
          <ac:spMkLst>
            <pc:docMk/>
            <pc:sldMk cId="3702712033" sldId="258"/>
            <ac:spMk id="18" creationId="{79BB35BC-D5C2-4C8B-A22A-A71E6191913B}"/>
          </ac:spMkLst>
        </pc:spChg>
        <pc:picChg chg="add mod ord">
          <ac:chgData name="Harmann, Lars" userId="0890ab2c-46ab-4781-a943-3e344b812134" providerId="ADAL" clId="{87E825D5-ED9B-47A6-A64D-8489DF5FB272}" dt="2022-04-27T17:37:45.328" v="4461" actId="26606"/>
          <ac:picMkLst>
            <pc:docMk/>
            <pc:sldMk cId="3702712033" sldId="258"/>
            <ac:picMk id="4" creationId="{7935A11A-C376-43AB-876C-D07BE5558F96}"/>
          </ac:picMkLst>
        </pc:picChg>
      </pc:sldChg>
      <pc:sldChg chg="addSp delSp modSp mod modTransition setBg modNotesTx">
        <pc:chgData name="Harmann, Lars" userId="0890ab2c-46ab-4781-a943-3e344b812134" providerId="ADAL" clId="{87E825D5-ED9B-47A6-A64D-8489DF5FB272}" dt="2022-05-02T08:52:27.798" v="5668" actId="5793"/>
        <pc:sldMkLst>
          <pc:docMk/>
          <pc:sldMk cId="960663069" sldId="259"/>
        </pc:sldMkLst>
        <pc:spChg chg="del mod">
          <ac:chgData name="Harmann, Lars" userId="0890ab2c-46ab-4781-a943-3e344b812134" providerId="ADAL" clId="{87E825D5-ED9B-47A6-A64D-8489DF5FB272}" dt="2022-04-25T09:06:18.995" v="1063" actId="478"/>
          <ac:spMkLst>
            <pc:docMk/>
            <pc:sldMk cId="960663069" sldId="259"/>
            <ac:spMk id="2" creationId="{5684631D-CD1D-4BAA-B6A1-170F21F7B16F}"/>
          </ac:spMkLst>
        </pc:spChg>
        <pc:spChg chg="del">
          <ac:chgData name="Harmann, Lars" userId="0890ab2c-46ab-4781-a943-3e344b812134" providerId="ADAL" clId="{87E825D5-ED9B-47A6-A64D-8489DF5FB272}" dt="2022-04-25T09:06:20.993" v="1064" actId="478"/>
          <ac:spMkLst>
            <pc:docMk/>
            <pc:sldMk cId="960663069" sldId="259"/>
            <ac:spMk id="3" creationId="{C58F78A1-A286-4659-9350-7914AB679AA9}"/>
          </ac:spMkLst>
        </pc:spChg>
        <pc:spChg chg="add mod">
          <ac:chgData name="Harmann, Lars" userId="0890ab2c-46ab-4781-a943-3e344b812134" providerId="ADAL" clId="{87E825D5-ED9B-47A6-A64D-8489DF5FB272}" dt="2022-04-26T17:05:29.453" v="1851" actId="403"/>
          <ac:spMkLst>
            <pc:docMk/>
            <pc:sldMk cId="960663069" sldId="259"/>
            <ac:spMk id="5" creationId="{98B3A77A-D50B-4931-94FF-016C78BFD624}"/>
          </ac:spMkLst>
        </pc:spChg>
        <pc:spChg chg="add del">
          <ac:chgData name="Harmann, Lars" userId="0890ab2c-46ab-4781-a943-3e344b812134" providerId="ADAL" clId="{87E825D5-ED9B-47A6-A64D-8489DF5FB272}" dt="2022-04-26T17:05:04.428" v="1802" actId="26606"/>
          <ac:spMkLst>
            <pc:docMk/>
            <pc:sldMk cId="960663069" sldId="259"/>
            <ac:spMk id="10" creationId="{A4AC5506-6312-4701-8D3C-40187889A947}"/>
          </ac:spMkLst>
        </pc:spChg>
        <pc:picChg chg="add mod ord">
          <ac:chgData name="Harmann, Lars" userId="0890ab2c-46ab-4781-a943-3e344b812134" providerId="ADAL" clId="{87E825D5-ED9B-47A6-A64D-8489DF5FB272}" dt="2022-04-26T17:05:04.428" v="1802" actId="26606"/>
          <ac:picMkLst>
            <pc:docMk/>
            <pc:sldMk cId="960663069" sldId="259"/>
            <ac:picMk id="4" creationId="{EC0BEAD6-8415-4329-9D06-F70AF4A03F28}"/>
          </ac:picMkLst>
        </pc:picChg>
      </pc:sldChg>
      <pc:sldChg chg="addSp modSp mod modTransition setBg modNotesTx">
        <pc:chgData name="Harmann, Lars" userId="0890ab2c-46ab-4781-a943-3e344b812134" providerId="ADAL" clId="{87E825D5-ED9B-47A6-A64D-8489DF5FB272}" dt="2022-05-02T08:50:19.462" v="5539"/>
        <pc:sldMkLst>
          <pc:docMk/>
          <pc:sldMk cId="1757360459" sldId="260"/>
        </pc:sldMkLst>
        <pc:spChg chg="mod">
          <ac:chgData name="Harmann, Lars" userId="0890ab2c-46ab-4781-a943-3e344b812134" providerId="ADAL" clId="{87E825D5-ED9B-47A6-A64D-8489DF5FB272}" dt="2022-04-27T17:37:54.405" v="4463" actId="26606"/>
          <ac:spMkLst>
            <pc:docMk/>
            <pc:sldMk cId="1757360459" sldId="260"/>
            <ac:spMk id="2" creationId="{4BA502EE-C2D8-4898-9366-0BE56A2960A6}"/>
          </ac:spMkLst>
        </pc:spChg>
        <pc:spChg chg="mod">
          <ac:chgData name="Harmann, Lars" userId="0890ab2c-46ab-4781-a943-3e344b812134" providerId="ADAL" clId="{87E825D5-ED9B-47A6-A64D-8489DF5FB272}" dt="2022-04-27T17:37:54.405" v="4463" actId="26606"/>
          <ac:spMkLst>
            <pc:docMk/>
            <pc:sldMk cId="1757360459" sldId="260"/>
            <ac:spMk id="3" creationId="{3FFEAD92-BC0F-4245-BB6A-57BAC07D7CA4}"/>
          </ac:spMkLst>
        </pc:spChg>
        <pc:spChg chg="add">
          <ac:chgData name="Harmann, Lars" userId="0890ab2c-46ab-4781-a943-3e344b812134" providerId="ADAL" clId="{87E825D5-ED9B-47A6-A64D-8489DF5FB272}" dt="2022-04-27T17:37:54.405" v="4463" actId="26606"/>
          <ac:spMkLst>
            <pc:docMk/>
            <pc:sldMk cId="1757360459" sldId="260"/>
            <ac:spMk id="9" creationId="{D009D6D5-DAC2-4A8B-A17A-E206B9012D09}"/>
          </ac:spMkLst>
        </pc:spChg>
        <pc:picChg chg="add mod">
          <ac:chgData name="Harmann, Lars" userId="0890ab2c-46ab-4781-a943-3e344b812134" providerId="ADAL" clId="{87E825D5-ED9B-47A6-A64D-8489DF5FB272}" dt="2022-04-27T17:37:54.405" v="4463" actId="26606"/>
          <ac:picMkLst>
            <pc:docMk/>
            <pc:sldMk cId="1757360459" sldId="260"/>
            <ac:picMk id="4" creationId="{CB4B9D62-3615-4CEF-A631-0935F0F235BE}"/>
          </ac:picMkLst>
        </pc:picChg>
      </pc:sldChg>
      <pc:sldChg chg="addSp delSp modSp mod modTransition modNotesTx">
        <pc:chgData name="Harmann, Lars" userId="0890ab2c-46ab-4781-a943-3e344b812134" providerId="ADAL" clId="{87E825D5-ED9B-47A6-A64D-8489DF5FB272}" dt="2022-05-02T08:55:51.392" v="5770" actId="20577"/>
        <pc:sldMkLst>
          <pc:docMk/>
          <pc:sldMk cId="3328987966" sldId="261"/>
        </pc:sldMkLst>
        <pc:spChg chg="mod">
          <ac:chgData name="Harmann, Lars" userId="0890ab2c-46ab-4781-a943-3e344b812134" providerId="ADAL" clId="{87E825D5-ED9B-47A6-A64D-8489DF5FB272}" dt="2022-04-26T17:05:45.417" v="1860" actId="20577"/>
          <ac:spMkLst>
            <pc:docMk/>
            <pc:sldMk cId="3328987966" sldId="261"/>
            <ac:spMk id="2" creationId="{50507CD7-8A0F-496C-9D45-03ABFCCD1064}"/>
          </ac:spMkLst>
        </pc:spChg>
        <pc:spChg chg="del">
          <ac:chgData name="Harmann, Lars" userId="0890ab2c-46ab-4781-a943-3e344b812134" providerId="ADAL" clId="{87E825D5-ED9B-47A6-A64D-8489DF5FB272}" dt="2022-04-26T17:04:46.450" v="1798" actId="478"/>
          <ac:spMkLst>
            <pc:docMk/>
            <pc:sldMk cId="3328987966" sldId="261"/>
            <ac:spMk id="3" creationId="{98589799-3190-4D6A-B2BF-347F9BA8418A}"/>
          </ac:spMkLst>
        </pc:spChg>
        <pc:picChg chg="add mod">
          <ac:chgData name="Harmann, Lars" userId="0890ab2c-46ab-4781-a943-3e344b812134" providerId="ADAL" clId="{87E825D5-ED9B-47A6-A64D-8489DF5FB272}" dt="2022-04-26T17:04:51.139" v="1800" actId="1076"/>
          <ac:picMkLst>
            <pc:docMk/>
            <pc:sldMk cId="3328987966" sldId="261"/>
            <ac:picMk id="4" creationId="{28BBE7BF-C95A-4CB5-8B9F-262DED8F65B3}"/>
          </ac:picMkLst>
        </pc:picChg>
      </pc:sldChg>
      <pc:sldChg chg="addSp modSp mod modTransition setBg modNotesTx">
        <pc:chgData name="Harmann, Lars" userId="0890ab2c-46ab-4781-a943-3e344b812134" providerId="ADAL" clId="{87E825D5-ED9B-47A6-A64D-8489DF5FB272}" dt="2022-05-02T09:04:50.807" v="5813" actId="113"/>
        <pc:sldMkLst>
          <pc:docMk/>
          <pc:sldMk cId="1327734403" sldId="262"/>
        </pc:sldMkLst>
        <pc:spChg chg="mod">
          <ac:chgData name="Harmann, Lars" userId="0890ab2c-46ab-4781-a943-3e344b812134" providerId="ADAL" clId="{87E825D5-ED9B-47A6-A64D-8489DF5FB272}" dt="2022-04-27T17:38:02.385" v="4465" actId="26606"/>
          <ac:spMkLst>
            <pc:docMk/>
            <pc:sldMk cId="1327734403" sldId="262"/>
            <ac:spMk id="2" creationId="{199C25A7-E9CA-4CE3-AE8E-D3DE17816563}"/>
          </ac:spMkLst>
        </pc:spChg>
        <pc:spChg chg="mod ord">
          <ac:chgData name="Harmann, Lars" userId="0890ab2c-46ab-4781-a943-3e344b812134" providerId="ADAL" clId="{87E825D5-ED9B-47A6-A64D-8489DF5FB272}" dt="2022-05-02T08:04:07.176" v="4813" actId="20577"/>
          <ac:spMkLst>
            <pc:docMk/>
            <pc:sldMk cId="1327734403" sldId="262"/>
            <ac:spMk id="3" creationId="{B65B6B92-0664-412B-B7E8-8068AB8F89E4}"/>
          </ac:spMkLst>
        </pc:spChg>
        <pc:spChg chg="add">
          <ac:chgData name="Harmann, Lars" userId="0890ab2c-46ab-4781-a943-3e344b812134" providerId="ADAL" clId="{87E825D5-ED9B-47A6-A64D-8489DF5FB272}" dt="2022-04-27T17:38:02.385" v="4465" actId="26606"/>
          <ac:spMkLst>
            <pc:docMk/>
            <pc:sldMk cId="1327734403" sldId="262"/>
            <ac:spMk id="9" creationId="{79BB35BC-D5C2-4C8B-A22A-A71E6191913B}"/>
          </ac:spMkLst>
        </pc:spChg>
        <pc:picChg chg="add mod">
          <ac:chgData name="Harmann, Lars" userId="0890ab2c-46ab-4781-a943-3e344b812134" providerId="ADAL" clId="{87E825D5-ED9B-47A6-A64D-8489DF5FB272}" dt="2022-04-27T17:38:02.385" v="4465" actId="26606"/>
          <ac:picMkLst>
            <pc:docMk/>
            <pc:sldMk cId="1327734403" sldId="262"/>
            <ac:picMk id="4" creationId="{C3943B44-D01B-4196-8304-6E9EE25AF841}"/>
          </ac:picMkLst>
        </pc:picChg>
      </pc:sldChg>
      <pc:sldChg chg="addSp delSp modSp mod modTransition modNotesTx">
        <pc:chgData name="Harmann, Lars" userId="0890ab2c-46ab-4781-a943-3e344b812134" providerId="ADAL" clId="{87E825D5-ED9B-47A6-A64D-8489DF5FB272}" dt="2022-05-02T08:55:27.330" v="5769" actId="20577"/>
        <pc:sldMkLst>
          <pc:docMk/>
          <pc:sldMk cId="714311760" sldId="263"/>
        </pc:sldMkLst>
        <pc:spChg chg="mod">
          <ac:chgData name="Harmann, Lars" userId="0890ab2c-46ab-4781-a943-3e344b812134" providerId="ADAL" clId="{87E825D5-ED9B-47A6-A64D-8489DF5FB272}" dt="2022-04-26T17:43:50.130" v="2769" actId="20577"/>
          <ac:spMkLst>
            <pc:docMk/>
            <pc:sldMk cId="714311760" sldId="263"/>
            <ac:spMk id="2" creationId="{9A4DC6C3-AA0E-44E0-A7FD-FC419E9C60F6}"/>
          </ac:spMkLst>
        </pc:spChg>
        <pc:spChg chg="del">
          <ac:chgData name="Harmann, Lars" userId="0890ab2c-46ab-4781-a943-3e344b812134" providerId="ADAL" clId="{87E825D5-ED9B-47A6-A64D-8489DF5FB272}" dt="2022-04-26T17:41:54.384" v="2724" actId="21"/>
          <ac:spMkLst>
            <pc:docMk/>
            <pc:sldMk cId="714311760" sldId="263"/>
            <ac:spMk id="3" creationId="{BF838695-B7BF-42D3-B2F1-83E840E84726}"/>
          </ac:spMkLst>
        </pc:spChg>
        <pc:picChg chg="add del">
          <ac:chgData name="Harmann, Lars" userId="0890ab2c-46ab-4781-a943-3e344b812134" providerId="ADAL" clId="{87E825D5-ED9B-47A6-A64D-8489DF5FB272}" dt="2022-04-26T17:41:59.193" v="2726"/>
          <ac:picMkLst>
            <pc:docMk/>
            <pc:sldMk cId="714311760" sldId="263"/>
            <ac:picMk id="4" creationId="{E1870EE2-F6E0-427B-9D08-476CB9445119}"/>
          </ac:picMkLst>
        </pc:picChg>
        <pc:picChg chg="add mod">
          <ac:chgData name="Harmann, Lars" userId="0890ab2c-46ab-4781-a943-3e344b812134" providerId="ADAL" clId="{87E825D5-ED9B-47A6-A64D-8489DF5FB272}" dt="2022-04-26T17:42:09.336" v="2728" actId="1076"/>
          <ac:picMkLst>
            <pc:docMk/>
            <pc:sldMk cId="714311760" sldId="263"/>
            <ac:picMk id="5" creationId="{4FB3B299-0C54-4844-B5C7-D941625137A4}"/>
          </ac:picMkLst>
        </pc:picChg>
      </pc:sldChg>
      <pc:sldChg chg="addSp delSp modSp mod modTransition setBg setClrOvrMap">
        <pc:chgData name="Harmann, Lars" userId="0890ab2c-46ab-4781-a943-3e344b812134" providerId="ADAL" clId="{87E825D5-ED9B-47A6-A64D-8489DF5FB272}" dt="2022-05-02T08:50:30.654" v="5543"/>
        <pc:sldMkLst>
          <pc:docMk/>
          <pc:sldMk cId="1717489012" sldId="264"/>
        </pc:sldMkLst>
        <pc:spChg chg="mod ord">
          <ac:chgData name="Harmann, Lars" userId="0890ab2c-46ab-4781-a943-3e344b812134" providerId="ADAL" clId="{87E825D5-ED9B-47A6-A64D-8489DF5FB272}" dt="2022-04-27T17:38:12.726" v="4467" actId="26606"/>
          <ac:spMkLst>
            <pc:docMk/>
            <pc:sldMk cId="1717489012" sldId="264"/>
            <ac:spMk id="2" creationId="{DC7A85A6-13C4-43D8-A125-BD99F013383A}"/>
          </ac:spMkLst>
        </pc:spChg>
        <pc:spChg chg="add del mod">
          <ac:chgData name="Harmann, Lars" userId="0890ab2c-46ab-4781-a943-3e344b812134" providerId="ADAL" clId="{87E825D5-ED9B-47A6-A64D-8489DF5FB272}" dt="2022-05-02T08:01:54.225" v="4783" actId="20577"/>
          <ac:spMkLst>
            <pc:docMk/>
            <pc:sldMk cId="1717489012" sldId="264"/>
            <ac:spMk id="3" creationId="{59915375-7724-4AEC-BA87-825126D27D60}"/>
          </ac:spMkLst>
        </pc:spChg>
        <pc:spChg chg="add del">
          <ac:chgData name="Harmann, Lars" userId="0890ab2c-46ab-4781-a943-3e344b812134" providerId="ADAL" clId="{87E825D5-ED9B-47A6-A64D-8489DF5FB272}" dt="2022-04-27T16:43:33.964" v="4031" actId="26606"/>
          <ac:spMkLst>
            <pc:docMk/>
            <pc:sldMk cId="1717489012" sldId="264"/>
            <ac:spMk id="8" creationId="{C493FC7A-2411-BC21-58BD-8B06FD464005}"/>
          </ac:spMkLst>
        </pc:spChg>
        <pc:spChg chg="add">
          <ac:chgData name="Harmann, Lars" userId="0890ab2c-46ab-4781-a943-3e344b812134" providerId="ADAL" clId="{87E825D5-ED9B-47A6-A64D-8489DF5FB272}" dt="2022-04-27T17:38:12.726" v="4467" actId="26606"/>
          <ac:spMkLst>
            <pc:docMk/>
            <pc:sldMk cId="1717489012" sldId="264"/>
            <ac:spMk id="10" creationId="{D009D6D5-DAC2-4A8B-A17A-E206B9012D09}"/>
          </ac:spMkLst>
        </pc:spChg>
        <pc:spChg chg="add del">
          <ac:chgData name="Harmann, Lars" userId="0890ab2c-46ab-4781-a943-3e344b812134" providerId="ADAL" clId="{87E825D5-ED9B-47A6-A64D-8489DF5FB272}" dt="2022-04-27T16:43:33.964" v="4031" actId="26606"/>
          <ac:spMkLst>
            <pc:docMk/>
            <pc:sldMk cId="1717489012" sldId="264"/>
            <ac:spMk id="11" creationId="{9228552E-C8B1-4A80-8448-0787CE0FC704}"/>
          </ac:spMkLst>
        </pc:spChg>
        <pc:picChg chg="add del mod">
          <ac:chgData name="Harmann, Lars" userId="0890ab2c-46ab-4781-a943-3e344b812134" providerId="ADAL" clId="{87E825D5-ED9B-47A6-A64D-8489DF5FB272}" dt="2022-04-27T16:43:34.581" v="4032"/>
          <ac:picMkLst>
            <pc:docMk/>
            <pc:sldMk cId="1717489012" sldId="264"/>
            <ac:picMk id="4" creationId="{3AE1C590-41A2-4EE9-AB65-874E4E605BDC}"/>
          </ac:picMkLst>
        </pc:picChg>
        <pc:picChg chg="add mod">
          <ac:chgData name="Harmann, Lars" userId="0890ab2c-46ab-4781-a943-3e344b812134" providerId="ADAL" clId="{87E825D5-ED9B-47A6-A64D-8489DF5FB272}" dt="2022-04-27T17:38:12.726" v="4467" actId="26606"/>
          <ac:picMkLst>
            <pc:docMk/>
            <pc:sldMk cId="1717489012" sldId="264"/>
            <ac:picMk id="5" creationId="{D1D7C090-1A74-4F70-8A8A-0B425B7C3E3F}"/>
          </ac:picMkLst>
        </pc:picChg>
      </pc:sldChg>
      <pc:sldChg chg="addSp modSp mod modTransition setBg setClrOvrMap modNotesTx">
        <pc:chgData name="Harmann, Lars" userId="0890ab2c-46ab-4781-a943-3e344b812134" providerId="ADAL" clId="{87E825D5-ED9B-47A6-A64D-8489DF5FB272}" dt="2022-05-02T08:50:33.863" v="5544"/>
        <pc:sldMkLst>
          <pc:docMk/>
          <pc:sldMk cId="1361238427" sldId="265"/>
        </pc:sldMkLst>
        <pc:spChg chg="mod">
          <ac:chgData name="Harmann, Lars" userId="0890ab2c-46ab-4781-a943-3e344b812134" providerId="ADAL" clId="{87E825D5-ED9B-47A6-A64D-8489DF5FB272}" dt="2022-04-27T16:44:47.345" v="4060" actId="26606"/>
          <ac:spMkLst>
            <pc:docMk/>
            <pc:sldMk cId="1361238427" sldId="265"/>
            <ac:spMk id="2" creationId="{93A47170-78ED-4CFC-95AF-E08D30146FD5}"/>
          </ac:spMkLst>
        </pc:spChg>
        <pc:spChg chg="mod">
          <ac:chgData name="Harmann, Lars" userId="0890ab2c-46ab-4781-a943-3e344b812134" providerId="ADAL" clId="{87E825D5-ED9B-47A6-A64D-8489DF5FB272}" dt="2022-04-27T16:47:44.392" v="4163" actId="20577"/>
          <ac:spMkLst>
            <pc:docMk/>
            <pc:sldMk cId="1361238427" sldId="265"/>
            <ac:spMk id="3" creationId="{01EB3C16-A0C1-4643-8DDF-940116FBA3F1}"/>
          </ac:spMkLst>
        </pc:spChg>
        <pc:spChg chg="add">
          <ac:chgData name="Harmann, Lars" userId="0890ab2c-46ab-4781-a943-3e344b812134" providerId="ADAL" clId="{87E825D5-ED9B-47A6-A64D-8489DF5FB272}" dt="2022-04-27T16:44:47.345" v="4060" actId="26606"/>
          <ac:spMkLst>
            <pc:docMk/>
            <pc:sldMk cId="1361238427" sldId="265"/>
            <ac:spMk id="10" creationId="{CF62D2A7-8207-488C-9F46-316BA81A16C8}"/>
          </ac:spMkLst>
        </pc:spChg>
        <pc:spChg chg="add">
          <ac:chgData name="Harmann, Lars" userId="0890ab2c-46ab-4781-a943-3e344b812134" providerId="ADAL" clId="{87E825D5-ED9B-47A6-A64D-8489DF5FB272}" dt="2022-04-27T16:44:47.345" v="4060" actId="26606"/>
          <ac:spMkLst>
            <pc:docMk/>
            <pc:sldMk cId="1361238427" sldId="265"/>
            <ac:spMk id="12" creationId="{52AC6D7F-F068-4E11-BB06-F601D89BB980}"/>
          </ac:spMkLst>
        </pc:spChg>
        <pc:picChg chg="add">
          <ac:chgData name="Harmann, Lars" userId="0890ab2c-46ab-4781-a943-3e344b812134" providerId="ADAL" clId="{87E825D5-ED9B-47A6-A64D-8489DF5FB272}" dt="2022-04-27T16:44:47.345" v="4060" actId="26606"/>
          <ac:picMkLst>
            <pc:docMk/>
            <pc:sldMk cId="1361238427" sldId="265"/>
            <ac:picMk id="7" creationId="{A3D7EBDE-9C9C-11A4-E7E3-1D82E167912A}"/>
          </ac:picMkLst>
        </pc:picChg>
      </pc:sldChg>
      <pc:sldChg chg="addSp modSp mod modTransition setBg modNotesTx">
        <pc:chgData name="Harmann, Lars" userId="0890ab2c-46ab-4781-a943-3e344b812134" providerId="ADAL" clId="{87E825D5-ED9B-47A6-A64D-8489DF5FB272}" dt="2022-05-02T09:19:45.621" v="6148" actId="20577"/>
        <pc:sldMkLst>
          <pc:docMk/>
          <pc:sldMk cId="2852337275" sldId="266"/>
        </pc:sldMkLst>
        <pc:spChg chg="mod">
          <ac:chgData name="Harmann, Lars" userId="0890ab2c-46ab-4781-a943-3e344b812134" providerId="ADAL" clId="{87E825D5-ED9B-47A6-A64D-8489DF5FB272}" dt="2022-04-27T17:38:19.417" v="4469" actId="26606"/>
          <ac:spMkLst>
            <pc:docMk/>
            <pc:sldMk cId="2852337275" sldId="266"/>
            <ac:spMk id="2" creationId="{5F0DF155-AE3B-440C-8DF9-5A242E95C12D}"/>
          </ac:spMkLst>
        </pc:spChg>
        <pc:spChg chg="mod ord">
          <ac:chgData name="Harmann, Lars" userId="0890ab2c-46ab-4781-a943-3e344b812134" providerId="ADAL" clId="{87E825D5-ED9B-47A6-A64D-8489DF5FB272}" dt="2022-05-02T09:19:45.621" v="6148" actId="20577"/>
          <ac:spMkLst>
            <pc:docMk/>
            <pc:sldMk cId="2852337275" sldId="266"/>
            <ac:spMk id="3" creationId="{650FE5CA-9F6B-4B37-ABB6-561BEC8FB541}"/>
          </ac:spMkLst>
        </pc:spChg>
        <pc:spChg chg="add">
          <ac:chgData name="Harmann, Lars" userId="0890ab2c-46ab-4781-a943-3e344b812134" providerId="ADAL" clId="{87E825D5-ED9B-47A6-A64D-8489DF5FB272}" dt="2022-04-27T17:38:19.417" v="4469" actId="26606"/>
          <ac:spMkLst>
            <pc:docMk/>
            <pc:sldMk cId="2852337275" sldId="266"/>
            <ac:spMk id="9" creationId="{79BB35BC-D5C2-4C8B-A22A-A71E6191913B}"/>
          </ac:spMkLst>
        </pc:spChg>
        <pc:picChg chg="add mod">
          <ac:chgData name="Harmann, Lars" userId="0890ab2c-46ab-4781-a943-3e344b812134" providerId="ADAL" clId="{87E825D5-ED9B-47A6-A64D-8489DF5FB272}" dt="2022-04-27T17:45:27.026" v="4641" actId="1076"/>
          <ac:picMkLst>
            <pc:docMk/>
            <pc:sldMk cId="2852337275" sldId="266"/>
            <ac:picMk id="4" creationId="{42CE1B9D-F325-4A1E-8F5C-7C0D7F01FD8D}"/>
          </ac:picMkLst>
        </pc:picChg>
      </pc:sldChg>
      <pc:sldChg chg="addSp delSp modSp del mod setBg">
        <pc:chgData name="Harmann, Lars" userId="0890ab2c-46ab-4781-a943-3e344b812134" providerId="ADAL" clId="{87E825D5-ED9B-47A6-A64D-8489DF5FB272}" dt="2022-04-27T17:47:37.140" v="4711" actId="2696"/>
        <pc:sldMkLst>
          <pc:docMk/>
          <pc:sldMk cId="3223346973" sldId="267"/>
        </pc:sldMkLst>
        <pc:spChg chg="mod">
          <ac:chgData name="Harmann, Lars" userId="0890ab2c-46ab-4781-a943-3e344b812134" providerId="ADAL" clId="{87E825D5-ED9B-47A6-A64D-8489DF5FB272}" dt="2022-04-27T17:46:45.777" v="4648" actId="122"/>
          <ac:spMkLst>
            <pc:docMk/>
            <pc:sldMk cId="3223346973" sldId="267"/>
            <ac:spMk id="2" creationId="{AD2B561B-6C3F-4062-9250-1DA3DC0AB525}"/>
          </ac:spMkLst>
        </pc:spChg>
        <pc:spChg chg="add del">
          <ac:chgData name="Harmann, Lars" userId="0890ab2c-46ab-4781-a943-3e344b812134" providerId="ADAL" clId="{87E825D5-ED9B-47A6-A64D-8489DF5FB272}" dt="2022-04-27T17:45:33.450" v="4642"/>
          <ac:spMkLst>
            <pc:docMk/>
            <pc:sldMk cId="3223346973" sldId="267"/>
            <ac:spMk id="3" creationId="{865973FB-466F-4A5F-8510-B8B7D235BBC8}"/>
          </ac:spMkLst>
        </pc:spChg>
        <pc:spChg chg="add del">
          <ac:chgData name="Harmann, Lars" userId="0890ab2c-46ab-4781-a943-3e344b812134" providerId="ADAL" clId="{87E825D5-ED9B-47A6-A64D-8489DF5FB272}" dt="2022-04-27T17:45:46.338" v="4644" actId="26606"/>
          <ac:spMkLst>
            <pc:docMk/>
            <pc:sldMk cId="3223346973" sldId="267"/>
            <ac:spMk id="9" creationId="{C1190D67-BCC6-F95B-C3A2-9C64F040B2FA}"/>
          </ac:spMkLst>
        </pc:spChg>
        <pc:spChg chg="add del">
          <ac:chgData name="Harmann, Lars" userId="0890ab2c-46ab-4781-a943-3e344b812134" providerId="ADAL" clId="{87E825D5-ED9B-47A6-A64D-8489DF5FB272}" dt="2022-04-27T17:45:46.338" v="4644" actId="26606"/>
          <ac:spMkLst>
            <pc:docMk/>
            <pc:sldMk cId="3223346973" sldId="267"/>
            <ac:spMk id="12" creationId="{D009D6D5-DAC2-4A8B-A17A-E206B9012D09}"/>
          </ac:spMkLst>
        </pc:spChg>
        <pc:spChg chg="add del">
          <ac:chgData name="Harmann, Lars" userId="0890ab2c-46ab-4781-a943-3e344b812134" providerId="ADAL" clId="{87E825D5-ED9B-47A6-A64D-8489DF5FB272}" dt="2022-04-27T17:45:55.123" v="4646" actId="26606"/>
          <ac:spMkLst>
            <pc:docMk/>
            <pc:sldMk cId="3223346973" sldId="267"/>
            <ac:spMk id="14" creationId="{2C46C4D6-C474-4E92-B52E-944C1118F7B6}"/>
          </ac:spMkLst>
        </pc:spChg>
        <pc:spChg chg="add del">
          <ac:chgData name="Harmann, Lars" userId="0890ab2c-46ab-4781-a943-3e344b812134" providerId="ADAL" clId="{87E825D5-ED9B-47A6-A64D-8489DF5FB272}" dt="2022-04-27T17:45:55.123" v="4646" actId="26606"/>
          <ac:spMkLst>
            <pc:docMk/>
            <pc:sldMk cId="3223346973" sldId="267"/>
            <ac:spMk id="15" creationId="{0E3596DD-156A-473E-9BB3-C6A29F7574E9}"/>
          </ac:spMkLst>
        </pc:spChg>
        <pc:spChg chg="add del">
          <ac:chgData name="Harmann, Lars" userId="0890ab2c-46ab-4781-a943-3e344b812134" providerId="ADAL" clId="{87E825D5-ED9B-47A6-A64D-8489DF5FB272}" dt="2022-04-27T17:45:55.123" v="4646" actId="26606"/>
          <ac:spMkLst>
            <pc:docMk/>
            <pc:sldMk cId="3223346973" sldId="267"/>
            <ac:spMk id="16" creationId="{9085D5A7-F042-68E5-AF8B-6BD8CA8E2AF3}"/>
          </ac:spMkLst>
        </pc:spChg>
        <pc:spChg chg="add">
          <ac:chgData name="Harmann, Lars" userId="0890ab2c-46ab-4781-a943-3e344b812134" providerId="ADAL" clId="{87E825D5-ED9B-47A6-A64D-8489DF5FB272}" dt="2022-04-27T17:45:55.133" v="4647" actId="26606"/>
          <ac:spMkLst>
            <pc:docMk/>
            <pc:sldMk cId="3223346973" sldId="267"/>
            <ac:spMk id="18" creationId="{99192C51-B764-4A9B-9587-5EF8B628B8D9}"/>
          </ac:spMkLst>
        </pc:spChg>
        <pc:spChg chg="add mod">
          <ac:chgData name="Harmann, Lars" userId="0890ab2c-46ab-4781-a943-3e344b812134" providerId="ADAL" clId="{87E825D5-ED9B-47A6-A64D-8489DF5FB272}" dt="2022-04-27T17:47:22.058" v="4710" actId="20577"/>
          <ac:spMkLst>
            <pc:docMk/>
            <pc:sldMk cId="3223346973" sldId="267"/>
            <ac:spMk id="19" creationId="{EDBD1F93-522C-82CA-CF65-C6155EC35AD1}"/>
          </ac:spMkLst>
        </pc:spChg>
        <pc:graphicFrameChg chg="add del mod">
          <ac:chgData name="Harmann, Lars" userId="0890ab2c-46ab-4781-a943-3e344b812134" providerId="ADAL" clId="{87E825D5-ED9B-47A6-A64D-8489DF5FB272}" dt="2022-04-27T17:44:11.069" v="4640"/>
          <ac:graphicFrameMkLst>
            <pc:docMk/>
            <pc:sldMk cId="3223346973" sldId="267"/>
            <ac:graphicFrameMk id="4" creationId="{763AEEBA-9AC6-43F3-ADBD-566B9278A02C}"/>
          </ac:graphicFrameMkLst>
        </pc:graphicFrameChg>
        <pc:picChg chg="add mod">
          <ac:chgData name="Harmann, Lars" userId="0890ab2c-46ab-4781-a943-3e344b812134" providerId="ADAL" clId="{87E825D5-ED9B-47A6-A64D-8489DF5FB272}" dt="2022-04-27T17:45:55.133" v="4647" actId="26606"/>
          <ac:picMkLst>
            <pc:docMk/>
            <pc:sldMk cId="3223346973" sldId="267"/>
            <ac:picMk id="5" creationId="{53433018-F955-4849-98B9-F0F92FED9C6F}"/>
          </ac:picMkLst>
        </pc:picChg>
      </pc:sldChg>
      <pc:sldChg chg="addSp delSp modSp mod modTransition setBg setClrOvrMap">
        <pc:chgData name="Harmann, Lars" userId="0890ab2c-46ab-4781-a943-3e344b812134" providerId="ADAL" clId="{87E825D5-ED9B-47A6-A64D-8489DF5FB272}" dt="2022-05-02T09:14:18.705" v="5860" actId="20577"/>
        <pc:sldMkLst>
          <pc:docMk/>
          <pc:sldMk cId="3201816306" sldId="268"/>
        </pc:sldMkLst>
        <pc:spChg chg="mod ord">
          <ac:chgData name="Harmann, Lars" userId="0890ab2c-46ab-4781-a943-3e344b812134" providerId="ADAL" clId="{87E825D5-ED9B-47A6-A64D-8489DF5FB272}" dt="2022-05-02T09:14:18.705" v="5860" actId="20577"/>
          <ac:spMkLst>
            <pc:docMk/>
            <pc:sldMk cId="3201816306" sldId="268"/>
            <ac:spMk id="2" creationId="{7EAEC7CF-59D6-424C-A4DF-E37A4E06C04E}"/>
          </ac:spMkLst>
        </pc:spChg>
        <pc:spChg chg="del">
          <ac:chgData name="Harmann, Lars" userId="0890ab2c-46ab-4781-a943-3e344b812134" providerId="ADAL" clId="{87E825D5-ED9B-47A6-A64D-8489DF5FB272}" dt="2022-05-02T08:39:55.919" v="5460" actId="21"/>
          <ac:spMkLst>
            <pc:docMk/>
            <pc:sldMk cId="3201816306" sldId="268"/>
            <ac:spMk id="3" creationId="{21BF7548-0A60-4639-A978-242BD18416EB}"/>
          </ac:spMkLst>
        </pc:spChg>
        <pc:spChg chg="add">
          <ac:chgData name="Harmann, Lars" userId="0890ab2c-46ab-4781-a943-3e344b812134" providerId="ADAL" clId="{87E825D5-ED9B-47A6-A64D-8489DF5FB272}" dt="2022-05-02T08:42:59.046" v="5514" actId="26606"/>
          <ac:spMkLst>
            <pc:docMk/>
            <pc:sldMk cId="3201816306" sldId="268"/>
            <ac:spMk id="9" creationId="{71B2258F-86CA-4D4D-8270-BC05FCDEBFB3}"/>
          </ac:spMkLst>
        </pc:spChg>
        <pc:picChg chg="add mod">
          <ac:chgData name="Harmann, Lars" userId="0890ab2c-46ab-4781-a943-3e344b812134" providerId="ADAL" clId="{87E825D5-ED9B-47A6-A64D-8489DF5FB272}" dt="2022-05-02T08:42:59.046" v="5514" actId="26606"/>
          <ac:picMkLst>
            <pc:docMk/>
            <pc:sldMk cId="3201816306" sldId="268"/>
            <ac:picMk id="4" creationId="{9D054C32-A306-4EED-9C28-F16CB8223056}"/>
          </ac:picMkLst>
        </pc:picChg>
      </pc:sldChg>
      <pc:sldChg chg="del">
        <pc:chgData name="Harmann, Lars" userId="0890ab2c-46ab-4781-a943-3e344b812134" providerId="ADAL" clId="{87E825D5-ED9B-47A6-A64D-8489DF5FB272}" dt="2022-05-02T08:39:48.724" v="5459" actId="2696"/>
        <pc:sldMkLst>
          <pc:docMk/>
          <pc:sldMk cId="403490540" sldId="269"/>
        </pc:sldMkLst>
      </pc:sldChg>
      <pc:sldChg chg="addSp delSp modSp new mod modTransition setBg setClrOvrMap">
        <pc:chgData name="Harmann, Lars" userId="0890ab2c-46ab-4781-a943-3e344b812134" providerId="ADAL" clId="{87E825D5-ED9B-47A6-A64D-8489DF5FB272}" dt="2022-05-02T08:57:23.062" v="5772"/>
        <pc:sldMkLst>
          <pc:docMk/>
          <pc:sldMk cId="3792253571" sldId="269"/>
        </pc:sldMkLst>
        <pc:spChg chg="mod ord">
          <ac:chgData name="Harmann, Lars" userId="0890ab2c-46ab-4781-a943-3e344b812134" providerId="ADAL" clId="{87E825D5-ED9B-47A6-A64D-8489DF5FB272}" dt="2022-05-02T08:44:57.768" v="5516" actId="26606"/>
          <ac:spMkLst>
            <pc:docMk/>
            <pc:sldMk cId="3792253571" sldId="269"/>
            <ac:spMk id="2" creationId="{FCB1ABEA-A66F-4802-BDC3-C2CBA858A697}"/>
          </ac:spMkLst>
        </pc:spChg>
        <pc:spChg chg="del">
          <ac:chgData name="Harmann, Lars" userId="0890ab2c-46ab-4781-a943-3e344b812134" providerId="ADAL" clId="{87E825D5-ED9B-47A6-A64D-8489DF5FB272}" dt="2022-05-02T08:44:26.318" v="5515"/>
          <ac:spMkLst>
            <pc:docMk/>
            <pc:sldMk cId="3792253571" sldId="269"/>
            <ac:spMk id="3" creationId="{762274BD-F0AD-44B0-B6BC-79513541D9E8}"/>
          </ac:spMkLst>
        </pc:spChg>
        <pc:spChg chg="add mod">
          <ac:chgData name="Harmann, Lars" userId="0890ab2c-46ab-4781-a943-3e344b812134" providerId="ADAL" clId="{87E825D5-ED9B-47A6-A64D-8489DF5FB272}" dt="2022-05-02T08:57:23.062" v="5772"/>
          <ac:spMkLst>
            <pc:docMk/>
            <pc:sldMk cId="3792253571" sldId="269"/>
            <ac:spMk id="5" creationId="{D815F79B-4B71-4147-A807-7F5E757CBC3F}"/>
          </ac:spMkLst>
        </pc:spChg>
        <pc:spChg chg="add">
          <ac:chgData name="Harmann, Lars" userId="0890ab2c-46ab-4781-a943-3e344b812134" providerId="ADAL" clId="{87E825D5-ED9B-47A6-A64D-8489DF5FB272}" dt="2022-05-02T08:44:57.768" v="5516" actId="26606"/>
          <ac:spMkLst>
            <pc:docMk/>
            <pc:sldMk cId="3792253571" sldId="269"/>
            <ac:spMk id="9" creationId="{D928DD85-BB99-450D-A702-2683E0296282}"/>
          </ac:spMkLst>
        </pc:spChg>
        <pc:spChg chg="add">
          <ac:chgData name="Harmann, Lars" userId="0890ab2c-46ab-4781-a943-3e344b812134" providerId="ADAL" clId="{87E825D5-ED9B-47A6-A64D-8489DF5FB272}" dt="2022-05-02T08:44:57.768" v="5516" actId="26606"/>
          <ac:spMkLst>
            <pc:docMk/>
            <pc:sldMk cId="3792253571" sldId="269"/>
            <ac:spMk id="11" creationId="{240E5BD2-4019-4012-A1AA-628900E659E9}"/>
          </ac:spMkLst>
        </pc:spChg>
        <pc:picChg chg="add mod">
          <ac:chgData name="Harmann, Lars" userId="0890ab2c-46ab-4781-a943-3e344b812134" providerId="ADAL" clId="{87E825D5-ED9B-47A6-A64D-8489DF5FB272}" dt="2022-05-02T08:45:03.206" v="5518" actId="962"/>
          <ac:picMkLst>
            <pc:docMk/>
            <pc:sldMk cId="3792253571" sldId="269"/>
            <ac:picMk id="4" creationId="{2A408685-14A6-429C-86F4-BF2EC16E787F}"/>
          </ac:picMkLst>
        </pc:picChg>
      </pc:sldChg>
      <pc:sldChg chg="del">
        <pc:chgData name="Harmann, Lars" userId="0890ab2c-46ab-4781-a943-3e344b812134" providerId="ADAL" clId="{87E825D5-ED9B-47A6-A64D-8489DF5FB272}" dt="2022-05-02T08:39:46.010" v="5458" actId="2696"/>
        <pc:sldMkLst>
          <pc:docMk/>
          <pc:sldMk cId="3504823259"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2C8A6-E202-47D2-BF02-93E45D4E6F8D}" type="datetimeFigureOut">
              <a:rPr lang="de-DE" smtClean="0"/>
              <a:t>02.05.2022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2BC90-805F-46D8-B5B7-723F68880C5C}" type="slidenum">
              <a:rPr lang="de-DE" smtClean="0"/>
              <a:t>‹Nr.›</a:t>
            </a:fld>
            <a:endParaRPr lang="de-DE"/>
          </a:p>
        </p:txBody>
      </p:sp>
    </p:spTree>
    <p:extLst>
      <p:ext uri="{BB962C8B-B14F-4D97-AF65-F5344CB8AC3E}">
        <p14:creationId xmlns:p14="http://schemas.microsoft.com/office/powerpoint/2010/main" val="4221185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22222"/>
                </a:solidFill>
                <a:effectLst/>
                <a:latin typeface="Open Sans" panose="020B0606030504020204" pitchFamily="34" charset="0"/>
              </a:rPr>
              <a:t>Angenommen Sie würden täglich eine Sicherungskopie Ihres gesamten Datensystems (2 TB) vornehmen. Zusätzlich kommen täglich 100 GB durch neue Daten hinzu. </a:t>
            </a:r>
          </a:p>
          <a:p>
            <a:r>
              <a:rPr lang="de-DE" b="0" i="0" dirty="0">
                <a:solidFill>
                  <a:srgbClr val="222222"/>
                </a:solidFill>
                <a:effectLst/>
                <a:latin typeface="Open Sans" panose="020B0606030504020204" pitchFamily="34" charset="0"/>
              </a:rPr>
              <a:t>Dann würde das auf Dauer eine hohe Speicherbelastung für Ihr gewähltes Speichermedium bedeuten. </a:t>
            </a:r>
          </a:p>
          <a:p>
            <a:r>
              <a:rPr lang="de-DE" b="0" i="0" dirty="0">
                <a:solidFill>
                  <a:srgbClr val="222222"/>
                </a:solidFill>
                <a:effectLst/>
                <a:latin typeface="Open Sans" panose="020B0606030504020204" pitchFamily="34" charset="0"/>
              </a:rPr>
              <a:t>Vollständige Backups werden deshalb auch gern in Kombination mit dem differenziellen oder inkrementellen Backup eingesetzt.</a:t>
            </a:r>
            <a:endParaRPr lang="de-DE" b="0" dirty="0"/>
          </a:p>
          <a:p>
            <a:endParaRPr lang="de-DE" b="0" dirty="0"/>
          </a:p>
          <a:p>
            <a:endParaRPr lang="de-DE" b="0" dirty="0"/>
          </a:p>
          <a:p>
            <a:r>
              <a:rPr lang="de-DE" b="0" i="0" dirty="0">
                <a:solidFill>
                  <a:srgbClr val="222222"/>
                </a:solidFill>
                <a:effectLst/>
                <a:latin typeface="Open Sans" panose="020B0604020202020204" pitchFamily="34" charset="0"/>
              </a:rPr>
              <a:t>Ein entscheidender Vorteil des Vollbackups zeigt sich jedoch im Restore – der Wiederherstellung.</a:t>
            </a:r>
            <a:br>
              <a:rPr lang="de-DE" b="0" dirty="0"/>
            </a:br>
            <a:r>
              <a:rPr lang="de-DE" b="0" i="0" dirty="0">
                <a:solidFill>
                  <a:srgbClr val="222222"/>
                </a:solidFill>
                <a:effectLst/>
                <a:latin typeface="Open Sans" panose="020B0604020202020204" pitchFamily="34" charset="0"/>
              </a:rPr>
              <a:t>Sollte es am Donnerstagabend versehentlich zu einem Datenverlust kommen, lassen sich all Ihre Daten aus nur einer einzigen Backup-Datei vom Donnerstag wiederherstellen. </a:t>
            </a:r>
          </a:p>
          <a:p>
            <a:r>
              <a:rPr lang="de-DE" b="0" i="0" dirty="0">
                <a:solidFill>
                  <a:srgbClr val="222222"/>
                </a:solidFill>
                <a:effectLst/>
                <a:latin typeface="Open Sans" panose="020B0604020202020204" pitchFamily="34" charset="0"/>
              </a:rPr>
              <a:t>Das verkürzt die Dauer des Restore-Vorgangs, sodass betroffene Daten schnell wieder einsatzbereit sind.</a:t>
            </a:r>
            <a:endParaRPr lang="de-DE" b="0" dirty="0"/>
          </a:p>
        </p:txBody>
      </p:sp>
      <p:sp>
        <p:nvSpPr>
          <p:cNvPr id="4" name="Foliennummernplatzhalter 3"/>
          <p:cNvSpPr>
            <a:spLocks noGrp="1"/>
          </p:cNvSpPr>
          <p:nvPr>
            <p:ph type="sldNum" sz="quarter" idx="5"/>
          </p:nvPr>
        </p:nvSpPr>
        <p:spPr/>
        <p:txBody>
          <a:bodyPr/>
          <a:lstStyle/>
          <a:p>
            <a:fld id="{0392BC90-805F-46D8-B5B7-723F68880C5C}" type="slidenum">
              <a:rPr lang="de-DE" smtClean="0"/>
              <a:t>3</a:t>
            </a:fld>
            <a:endParaRPr lang="de-DE"/>
          </a:p>
        </p:txBody>
      </p:sp>
    </p:spTree>
    <p:extLst>
      <p:ext uri="{BB962C8B-B14F-4D97-AF65-F5344CB8AC3E}">
        <p14:creationId xmlns:p14="http://schemas.microsoft.com/office/powerpoint/2010/main" val="254626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Eine Übersicht, wie das Vollbackup aufgebaut ist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Jeden Tag, das ganze System Sichern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endParaRPr lang="de-DE" dirty="0"/>
          </a:p>
        </p:txBody>
      </p:sp>
      <p:sp>
        <p:nvSpPr>
          <p:cNvPr id="4" name="Foliennummernplatzhalter 3"/>
          <p:cNvSpPr>
            <a:spLocks noGrp="1"/>
          </p:cNvSpPr>
          <p:nvPr>
            <p:ph type="sldNum" sz="quarter" idx="5"/>
          </p:nvPr>
        </p:nvSpPr>
        <p:spPr/>
        <p:txBody>
          <a:bodyPr/>
          <a:lstStyle/>
          <a:p>
            <a:fld id="{0392BC90-805F-46D8-B5B7-723F68880C5C}" type="slidenum">
              <a:rPr lang="de-DE" smtClean="0"/>
              <a:t>4</a:t>
            </a:fld>
            <a:endParaRPr lang="de-DE"/>
          </a:p>
        </p:txBody>
      </p:sp>
    </p:spTree>
    <p:extLst>
      <p:ext uri="{BB962C8B-B14F-4D97-AF65-F5344CB8AC3E}">
        <p14:creationId xmlns:p14="http://schemas.microsoft.com/office/powerpoint/2010/main" val="1840788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22222"/>
                </a:solidFill>
                <a:effectLst/>
                <a:latin typeface="Open Sans" panose="020B0606030504020204" pitchFamily="34" charset="0"/>
              </a:rPr>
              <a:t>Ein differenzielles Backups baut auf einem vollständigen Backup auf. Von dieser Backup-Art ist immer dann die Rede, wenn die </a:t>
            </a:r>
            <a:r>
              <a:rPr lang="de-DE" b="1" i="0" dirty="0">
                <a:solidFill>
                  <a:srgbClr val="222222"/>
                </a:solidFill>
                <a:effectLst/>
                <a:latin typeface="Open Sans" panose="020B0606030504020204" pitchFamily="34" charset="0"/>
              </a:rPr>
              <a:t>Differenz zum letzten Vollbackup</a:t>
            </a:r>
            <a:r>
              <a:rPr lang="de-DE" b="0" i="0" dirty="0">
                <a:solidFill>
                  <a:srgbClr val="222222"/>
                </a:solidFill>
                <a:effectLst/>
                <a:latin typeface="Open Sans" panose="020B0606030504020204" pitchFamily="34" charset="0"/>
              </a:rPr>
              <a:t> gesichert wird. </a:t>
            </a:r>
          </a:p>
          <a:p>
            <a:r>
              <a:rPr lang="de-DE" b="0" i="0" dirty="0">
                <a:solidFill>
                  <a:srgbClr val="222222"/>
                </a:solidFill>
                <a:effectLst/>
                <a:latin typeface="Open Sans" panose="020B0606030504020204" pitchFamily="34" charset="0"/>
              </a:rPr>
              <a:t>Dass heißt: Alle Daten, die sich seit dem letzten vollständigen Backup geändert haben oder neu hinzugekommen sind, werden in einer Backup-Datei zusammengefasst.</a:t>
            </a:r>
          </a:p>
          <a:p>
            <a:r>
              <a:rPr lang="de-DE" b="0" i="0" dirty="0">
                <a:solidFill>
                  <a:srgbClr val="222222"/>
                </a:solidFill>
                <a:effectLst/>
                <a:latin typeface="Open Sans" panose="020B0606030504020204" pitchFamily="34" charset="0"/>
              </a:rPr>
              <a:t>Vom Vortag geänderte Daten werden auf den aktuellen Tag überschrieben</a:t>
            </a:r>
          </a:p>
          <a:p>
            <a:endParaRPr lang="de-DE" b="0" i="0" dirty="0">
              <a:solidFill>
                <a:srgbClr val="222222"/>
              </a:solidFill>
              <a:effectLst/>
              <a:latin typeface="Open Sans" panose="020B0606030504020204" pitchFamily="34" charset="0"/>
            </a:endParaRPr>
          </a:p>
          <a:p>
            <a:endParaRPr lang="de-DE" b="0" i="0" dirty="0">
              <a:solidFill>
                <a:srgbClr val="222222"/>
              </a:solidFill>
              <a:effectLst/>
              <a:latin typeface="Open Sans" panose="020B0606030504020204" pitchFamily="34" charset="0"/>
            </a:endParaRPr>
          </a:p>
          <a:p>
            <a:r>
              <a:rPr lang="de-DE" b="0" i="0" dirty="0">
                <a:solidFill>
                  <a:srgbClr val="222222"/>
                </a:solidFill>
                <a:effectLst/>
                <a:latin typeface="Open Sans" panose="020B0606030504020204" pitchFamily="34" charset="0"/>
              </a:rPr>
              <a:t>Stellen Sie sich vor, Sie machen jeden Sonntag ein Vollbackup und von Montag bis Samstag jeweils ein differenzielles Backup. </a:t>
            </a:r>
          </a:p>
          <a:p>
            <a:r>
              <a:rPr lang="de-DE" b="0" i="0" dirty="0">
                <a:solidFill>
                  <a:srgbClr val="222222"/>
                </a:solidFill>
                <a:effectLst/>
                <a:latin typeface="Open Sans" panose="020B0606030504020204" pitchFamily="34" charset="0"/>
              </a:rPr>
              <a:t>Ihr gesamtes Dateisystem beansprucht hierbei 2 TB und die täglich hinzukommenden neuen Daten benötigen 100 GB. Aufgrund eines Hardwaredefektes am Mittwochabend kommen Sie um ein Restore nicht herum.</a:t>
            </a:r>
          </a:p>
          <a:p>
            <a:r>
              <a:rPr lang="de-DE" b="0" i="0" dirty="0">
                <a:solidFill>
                  <a:srgbClr val="222222"/>
                </a:solidFill>
                <a:effectLst/>
                <a:latin typeface="Open Sans" panose="020B0606030504020204" pitchFamily="34" charset="0"/>
              </a:rPr>
              <a:t> Um Ihren aktuellen Datensatz wieder zu erhalten, müssen Sie </a:t>
            </a:r>
            <a:r>
              <a:rPr lang="de-DE" b="1" i="0" dirty="0">
                <a:solidFill>
                  <a:srgbClr val="222222"/>
                </a:solidFill>
                <a:effectLst/>
                <a:latin typeface="Open Sans" panose="020B0606030504020204" pitchFamily="34" charset="0"/>
              </a:rPr>
              <a:t>zwei Backup-Dateien wiederherstellen</a:t>
            </a:r>
            <a:r>
              <a:rPr lang="de-DE" b="0" i="0" dirty="0">
                <a:solidFill>
                  <a:srgbClr val="222222"/>
                </a:solidFill>
                <a:effectLst/>
                <a:latin typeface="Open Sans" panose="020B0606030504020204" pitchFamily="34" charset="0"/>
              </a:rPr>
              <a:t>: 1. das Vollbackup vom Sonntag (2 TB) und 2. das differenzielle Backup vom Mittwoch, d.h.: eine Zusammenfassung aus allen Änderungen, die am Montag, Dienstag und Mittwoch stattgefunden haben. (0,3 TB)</a:t>
            </a:r>
            <a:endParaRPr lang="de-DE" dirty="0"/>
          </a:p>
        </p:txBody>
      </p:sp>
      <p:sp>
        <p:nvSpPr>
          <p:cNvPr id="4" name="Foliennummernplatzhalter 3"/>
          <p:cNvSpPr>
            <a:spLocks noGrp="1"/>
          </p:cNvSpPr>
          <p:nvPr>
            <p:ph type="sldNum" sz="quarter" idx="5"/>
          </p:nvPr>
        </p:nvSpPr>
        <p:spPr/>
        <p:txBody>
          <a:bodyPr/>
          <a:lstStyle/>
          <a:p>
            <a:fld id="{0392BC90-805F-46D8-B5B7-723F68880C5C}" type="slidenum">
              <a:rPr lang="de-DE" smtClean="0"/>
              <a:t>5</a:t>
            </a:fld>
            <a:endParaRPr lang="de-DE"/>
          </a:p>
        </p:txBody>
      </p:sp>
    </p:spTree>
    <p:extLst>
      <p:ext uri="{BB962C8B-B14F-4D97-AF65-F5344CB8AC3E}">
        <p14:creationId xmlns:p14="http://schemas.microsoft.com/office/powerpoint/2010/main" val="334580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Übersicht, wie das Differenzielles Backup aufgebaut ist:</a:t>
            </a:r>
          </a:p>
          <a:p>
            <a:pPr marL="171450" indent="-171450">
              <a:buFontTx/>
              <a:buChar char="-"/>
            </a:pPr>
            <a:r>
              <a:rPr lang="de-DE" b="0" i="0" dirty="0">
                <a:solidFill>
                  <a:srgbClr val="222222"/>
                </a:solidFill>
                <a:effectLst/>
                <a:latin typeface="Open Sans" panose="020B0606030504020204" pitchFamily="34" charset="0"/>
              </a:rPr>
              <a:t>Alle Daten, die sich seit dem letzten vollständigen Backup geändert haben oder neu hinzugekommen sind, werden in einer Backup-Datei zusammengefasst.</a:t>
            </a:r>
          </a:p>
          <a:p>
            <a:pPr marL="171450" indent="-171450">
              <a:buFontTx/>
              <a:buChar char="-"/>
            </a:pPr>
            <a:r>
              <a:rPr lang="de-DE" b="0" i="0" dirty="0">
                <a:solidFill>
                  <a:srgbClr val="222222"/>
                </a:solidFill>
                <a:effectLst/>
                <a:latin typeface="Open Sans" panose="020B0606030504020204" pitchFamily="34" charset="0"/>
              </a:rPr>
              <a:t>Vom Vortag geänderte Daten werden auf den aktuellen Tag überschrieben </a:t>
            </a:r>
          </a:p>
          <a:p>
            <a:pPr marL="171450" indent="-171450">
              <a:buFontTx/>
              <a:buChar char="-"/>
            </a:pPr>
            <a:endParaRPr lang="de-DE" b="0" i="0" dirty="0">
              <a:solidFill>
                <a:srgbClr val="222222"/>
              </a:solidFill>
              <a:effectLst/>
              <a:latin typeface="Open Sans" panose="020B0606030504020204" pitchFamily="34" charset="0"/>
            </a:endParaRPr>
          </a:p>
        </p:txBody>
      </p:sp>
      <p:sp>
        <p:nvSpPr>
          <p:cNvPr id="4" name="Foliennummernplatzhalter 3"/>
          <p:cNvSpPr>
            <a:spLocks noGrp="1"/>
          </p:cNvSpPr>
          <p:nvPr>
            <p:ph type="sldNum" sz="quarter" idx="5"/>
          </p:nvPr>
        </p:nvSpPr>
        <p:spPr/>
        <p:txBody>
          <a:bodyPr/>
          <a:lstStyle/>
          <a:p>
            <a:fld id="{0392BC90-805F-46D8-B5B7-723F68880C5C}" type="slidenum">
              <a:rPr lang="de-DE" smtClean="0"/>
              <a:t>6</a:t>
            </a:fld>
            <a:endParaRPr lang="de-DE"/>
          </a:p>
        </p:txBody>
      </p:sp>
    </p:spTree>
    <p:extLst>
      <p:ext uri="{BB962C8B-B14F-4D97-AF65-F5344CB8AC3E}">
        <p14:creationId xmlns:p14="http://schemas.microsoft.com/office/powerpoint/2010/main" val="140213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222222"/>
                </a:solidFill>
                <a:effectLst/>
                <a:latin typeface="Open Sans" panose="020B0606030504020204" pitchFamily="34" charset="0"/>
              </a:rPr>
              <a:t>Ein inkrementelles Backup setzt ein Vollbackup voraus und sichert nur die Daten, die sich seit dem jeweils letzten Backup geändert haben. </a:t>
            </a:r>
          </a:p>
          <a:p>
            <a:pPr algn="l"/>
            <a:r>
              <a:rPr lang="de-DE" b="0" i="0" dirty="0">
                <a:solidFill>
                  <a:srgbClr val="222222"/>
                </a:solidFill>
                <a:effectLst/>
                <a:latin typeface="Open Sans" panose="020B0606030504020204" pitchFamily="34" charset="0"/>
              </a:rPr>
              <a:t>Im Gegensatz zum differenziellen Backup werden die Änderungen vom Vortag nicht auf den aktuellen Tag übertragen.</a:t>
            </a:r>
          </a:p>
          <a:p>
            <a:pPr algn="l"/>
            <a:r>
              <a:rPr lang="de-DE" b="0" i="0" dirty="0">
                <a:solidFill>
                  <a:srgbClr val="222222"/>
                </a:solidFill>
                <a:effectLst/>
                <a:latin typeface="Open Sans" panose="020B0606030504020204" pitchFamily="34" charset="0"/>
              </a:rPr>
              <a:t>Dadurch, dass bei einem inkrementellen Backup immer nur die Daten gesichert werden, die sich innerhalb eines Tages geändert haben, verbraucht diese Backup Art am wenigsten Speicherplatz.</a:t>
            </a:r>
          </a:p>
          <a:p>
            <a:br>
              <a:rPr lang="de-DE" dirty="0"/>
            </a:br>
            <a:endParaRPr lang="de-DE" dirty="0"/>
          </a:p>
        </p:txBody>
      </p:sp>
      <p:sp>
        <p:nvSpPr>
          <p:cNvPr id="4" name="Foliennummernplatzhalter 3"/>
          <p:cNvSpPr>
            <a:spLocks noGrp="1"/>
          </p:cNvSpPr>
          <p:nvPr>
            <p:ph type="sldNum" sz="quarter" idx="5"/>
          </p:nvPr>
        </p:nvSpPr>
        <p:spPr/>
        <p:txBody>
          <a:bodyPr/>
          <a:lstStyle/>
          <a:p>
            <a:fld id="{0392BC90-805F-46D8-B5B7-723F68880C5C}" type="slidenum">
              <a:rPr lang="de-DE" smtClean="0"/>
              <a:t>7</a:t>
            </a:fld>
            <a:endParaRPr lang="de-DE"/>
          </a:p>
        </p:txBody>
      </p:sp>
    </p:spTree>
    <p:extLst>
      <p:ext uri="{BB962C8B-B14F-4D97-AF65-F5344CB8AC3E}">
        <p14:creationId xmlns:p14="http://schemas.microsoft.com/office/powerpoint/2010/main" val="1916038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Eine Übersicht, wie das inkrementelles Backup aufgebaut ist:</a:t>
            </a:r>
          </a:p>
          <a:p>
            <a:pPr marL="171450" indent="-171450">
              <a:buFontTx/>
              <a:buChar char="-"/>
            </a:pPr>
            <a:r>
              <a:rPr lang="de-DE" b="0" i="0" dirty="0">
                <a:solidFill>
                  <a:srgbClr val="222222"/>
                </a:solidFill>
                <a:effectLst/>
                <a:latin typeface="Open Sans" panose="020B0606030504020204" pitchFamily="34" charset="0"/>
              </a:rPr>
              <a:t>sichert nur die</a:t>
            </a:r>
            <a:r>
              <a:rPr lang="de-DE" b="1" i="0" dirty="0">
                <a:solidFill>
                  <a:srgbClr val="222222"/>
                </a:solidFill>
                <a:effectLst/>
                <a:latin typeface="Open Sans" panose="020B0606030504020204" pitchFamily="34" charset="0"/>
              </a:rPr>
              <a:t> </a:t>
            </a:r>
            <a:r>
              <a:rPr lang="de-DE" b="0" i="0" dirty="0">
                <a:solidFill>
                  <a:srgbClr val="222222"/>
                </a:solidFill>
                <a:effectLst/>
                <a:latin typeface="Open Sans" panose="020B0606030504020204" pitchFamily="34" charset="0"/>
              </a:rPr>
              <a:t>Daten, die sich seit dem jeweils letzten Backup geändert haben. </a:t>
            </a:r>
          </a:p>
          <a:p>
            <a:pPr marL="171450" indent="-171450">
              <a:buFontTx/>
              <a:buChar char="-"/>
            </a:pPr>
            <a:r>
              <a:rPr lang="de-DE" b="0" i="0" dirty="0">
                <a:solidFill>
                  <a:srgbClr val="222222"/>
                </a:solidFill>
                <a:effectLst/>
                <a:latin typeface="Open Sans" panose="020B0606030504020204" pitchFamily="34" charset="0"/>
              </a:rPr>
              <a:t>Nur daten speichern, die sich </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0392BC90-805F-46D8-B5B7-723F68880C5C}" type="slidenum">
              <a:rPr lang="de-DE" smtClean="0"/>
              <a:t>8</a:t>
            </a:fld>
            <a:endParaRPr lang="de-DE"/>
          </a:p>
        </p:txBody>
      </p:sp>
    </p:spTree>
    <p:extLst>
      <p:ext uri="{BB962C8B-B14F-4D97-AF65-F5344CB8AC3E}">
        <p14:creationId xmlns:p14="http://schemas.microsoft.com/office/powerpoint/2010/main" val="331617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Schritte für ein Cloud Backup: </a:t>
            </a:r>
          </a:p>
          <a:p>
            <a:pPr marL="171450" indent="-171450">
              <a:buFontTx/>
              <a:buChar char="-"/>
            </a:pPr>
            <a:r>
              <a:rPr lang="de-DE" dirty="0"/>
              <a:t>Dateien für das Backup auswählen, in der Regel neue oder aktualisierte Daten.</a:t>
            </a:r>
          </a:p>
          <a:p>
            <a:pPr marL="171450" indent="-171450">
              <a:buFontTx/>
              <a:buChar char="-"/>
            </a:pPr>
            <a:r>
              <a:rPr lang="de-DE" dirty="0"/>
              <a:t>Die Backup-Daten werden verschlüsselt und an den externen Standort der Cloud gesendet </a:t>
            </a:r>
          </a:p>
          <a:p>
            <a:pPr marL="171450" indent="-171450">
              <a:buFontTx/>
              <a:buChar char="-"/>
            </a:pPr>
            <a:r>
              <a:rPr lang="de-DE" dirty="0"/>
              <a:t>Firmen können zwischen der Public-Cloud-, der Private-Cloud- oder der Cloud-</a:t>
            </a:r>
            <a:r>
              <a:rPr lang="de-DE" dirty="0" err="1"/>
              <a:t>to</a:t>
            </a:r>
            <a:r>
              <a:rPr lang="de-DE" dirty="0"/>
              <a:t>-Cloud-Sicherung wählen.</a:t>
            </a:r>
          </a:p>
          <a:p>
            <a:pPr marL="171450" indent="-171450">
              <a:buFontTx/>
              <a:buChar char="-"/>
            </a:pPr>
            <a:r>
              <a:rPr lang="de-DE" dirty="0"/>
              <a:t>Der Zugriff auf die Dateien ist einfach und im Falle einer Wiederherstellung leicht abrufbar </a:t>
            </a:r>
          </a:p>
          <a:p>
            <a:pPr marL="171450" indent="-171450">
              <a:buFontTx/>
              <a:buChar char="-"/>
            </a:pPr>
            <a:endParaRPr lang="de-DE" dirty="0"/>
          </a:p>
          <a:p>
            <a:pPr marL="171450" indent="-171450">
              <a:buFontTx/>
              <a:buChar char="-"/>
            </a:pPr>
            <a:r>
              <a:rPr lang="de-DE" u="sng" dirty="0"/>
              <a:t>Public Cloud</a:t>
            </a:r>
            <a:r>
              <a:rPr lang="de-DE" dirty="0"/>
              <a:t>: Eine Public Cloud ist ein IT-Modell, bei dem On-Demand-Computing-Services und -Infrastruktur von einem Drittanbieter verwaltet und über das öffentliche Internet mit mehreren Unternehmen gemeinsam genutzt werden</a:t>
            </a:r>
          </a:p>
          <a:p>
            <a:pPr marL="171450" indent="-171450">
              <a:buFontTx/>
              <a:buChar char="-"/>
            </a:pPr>
            <a:r>
              <a:rPr lang="de-DE" u="sng" dirty="0"/>
              <a:t>Private Cloud</a:t>
            </a:r>
            <a:r>
              <a:rPr lang="de-DE" dirty="0"/>
              <a:t>: Eine Private Cloud umfasst Computing-Dienste, die nicht der Öffentlichkeit, sondern nur ausgewählten Nutzern zur Verfügung stehen.</a:t>
            </a:r>
          </a:p>
          <a:p>
            <a:pPr marL="171450" indent="-171450">
              <a:buFontTx/>
              <a:buChar char="-"/>
            </a:pPr>
            <a:r>
              <a:rPr lang="de-DE" u="sng" dirty="0"/>
              <a:t>Cloud </a:t>
            </a:r>
            <a:r>
              <a:rPr lang="de-DE" u="sng" dirty="0" err="1"/>
              <a:t>to</a:t>
            </a:r>
            <a:r>
              <a:rPr lang="de-DE" u="sng" dirty="0"/>
              <a:t> Cloud</a:t>
            </a:r>
            <a:r>
              <a:rPr lang="de-DE" dirty="0"/>
              <a:t>: Der Cloud </a:t>
            </a:r>
            <a:r>
              <a:rPr lang="de-DE" dirty="0" err="1"/>
              <a:t>to</a:t>
            </a:r>
            <a:r>
              <a:rPr lang="de-DE" dirty="0"/>
              <a:t> Cloud Backup ist ein Prozess, bei dem Daten, die auf einem Cloud-Backup-Dienst gespeichert sind, von einer Cloud in eine andere übertragen werden. Dabei spielt es keine Rolle, ob es sich um eine öffentliche App (wie Microsoft Office oder Google Workspace) oder eine private Cloud handelt.</a:t>
            </a:r>
          </a:p>
        </p:txBody>
      </p:sp>
      <p:sp>
        <p:nvSpPr>
          <p:cNvPr id="4" name="Foliennummernplatzhalter 3"/>
          <p:cNvSpPr>
            <a:spLocks noGrp="1"/>
          </p:cNvSpPr>
          <p:nvPr>
            <p:ph type="sldNum" sz="quarter" idx="5"/>
          </p:nvPr>
        </p:nvSpPr>
        <p:spPr/>
        <p:txBody>
          <a:bodyPr/>
          <a:lstStyle/>
          <a:p>
            <a:fld id="{0392BC90-805F-46D8-B5B7-723F68880C5C}" type="slidenum">
              <a:rPr lang="de-DE" smtClean="0"/>
              <a:t>10</a:t>
            </a:fld>
            <a:endParaRPr lang="de-DE"/>
          </a:p>
        </p:txBody>
      </p:sp>
    </p:spTree>
    <p:extLst>
      <p:ext uri="{BB962C8B-B14F-4D97-AF65-F5344CB8AC3E}">
        <p14:creationId xmlns:p14="http://schemas.microsoft.com/office/powerpoint/2010/main" val="1296593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Tägliche Sicherung	</a:t>
            </a:r>
          </a:p>
          <a:p>
            <a:pPr marL="0" indent="0">
              <a:buFontTx/>
              <a:buNone/>
            </a:pPr>
            <a:r>
              <a:rPr lang="de-DE" dirty="0"/>
              <a:t>Sohn-Backup z.B. inkrementelles oder differenzielles Backup</a:t>
            </a:r>
          </a:p>
          <a:p>
            <a:pPr marL="0" indent="0">
              <a:buFontTx/>
              <a:buNone/>
            </a:pPr>
            <a:endParaRPr lang="de-DE" dirty="0"/>
          </a:p>
          <a:p>
            <a:pPr marL="171450" indent="-171450">
              <a:buFontTx/>
              <a:buChar char="-"/>
            </a:pPr>
            <a:r>
              <a:rPr lang="de-DE" dirty="0"/>
              <a:t>Wöchentliche Sicherung</a:t>
            </a:r>
          </a:p>
          <a:p>
            <a:r>
              <a:rPr lang="de-DE" dirty="0"/>
              <a:t>Vater-Backup ersetzt Sohn-Backup durch vollständiges Backup am Ende einer Woche</a:t>
            </a:r>
          </a:p>
          <a:p>
            <a:endParaRPr lang="de-DE" dirty="0"/>
          </a:p>
          <a:p>
            <a:pPr marL="171450" indent="-171450">
              <a:buFontTx/>
              <a:buChar char="-"/>
            </a:pPr>
            <a:r>
              <a:rPr lang="de-DE" dirty="0"/>
              <a:t>Monatliche Sicherung	</a:t>
            </a:r>
          </a:p>
          <a:p>
            <a:pPr marL="0" indent="0">
              <a:buFontTx/>
              <a:buNone/>
            </a:pPr>
            <a:r>
              <a:rPr lang="de-DE" dirty="0"/>
              <a:t>Großvater-Backup ersetzt Vater-Backup durch vollständiges Backup am eine eines Monats</a:t>
            </a:r>
          </a:p>
          <a:p>
            <a:pPr marL="0" indent="0">
              <a:buFontTx/>
              <a:buNone/>
            </a:pPr>
            <a:endParaRPr lang="de-DE" dirty="0"/>
          </a:p>
          <a:p>
            <a:pPr marL="0" indent="0">
              <a:buFontTx/>
              <a:buNone/>
            </a:pPr>
            <a:endParaRPr lang="de-DE" dirty="0"/>
          </a:p>
          <a:p>
            <a:pPr marL="171450" indent="-171450">
              <a:buFontTx/>
              <a:buChar char="-"/>
            </a:pPr>
            <a:r>
              <a:rPr lang="de-DE" dirty="0"/>
              <a:t>3-fache Kopie wichtiger Daten mithilfe einer passenden Backup Art, z.B. vollständiges, differenzielles oder inkrementelles Backup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2 von 3 Kopien auf verschiedene Speichermedien verteilen, </a:t>
            </a:r>
            <a:r>
              <a:rPr lang="de-DE" dirty="0" err="1"/>
              <a:t>z.B</a:t>
            </a:r>
            <a:r>
              <a:rPr lang="de-DE" dirty="0"/>
              <a:t> lokal auf einen Backup Server, Netzwerkspeicher (NAS) oder einen Cloud Storage wie z.B. die </a:t>
            </a:r>
            <a:r>
              <a:rPr lang="de-DE" dirty="0" err="1"/>
              <a:t>KeyDisc</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1 von 3 Kopien extern lagern, z.B. online in die Cloud eines deutschen zertifizierten Rechenzentrums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0" i="0" dirty="0">
                <a:solidFill>
                  <a:srgbClr val="222222"/>
                </a:solidFill>
                <a:effectLst/>
                <a:latin typeface="Open Sans" panose="020B0606030504020204" pitchFamily="34" charset="0"/>
              </a:rPr>
              <a:t>Sollte Ihr laufender Server und Backup Server von Elementarschäden oder Diebstahl betroffen sein, wird das extern gelagerte Backup zum Hoffnungsschimmer. Es ist also mehr als nur sinnvoll seine Strategie nach der 3-2-1 Backup Methode auszurichten.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0" i="0" dirty="0">
              <a:solidFill>
                <a:srgbClr val="222222"/>
              </a:solidFill>
              <a:effectLst/>
              <a:latin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0" i="0" dirty="0">
              <a:solidFill>
                <a:srgbClr val="222222"/>
              </a:solidFill>
              <a:effectLst/>
              <a:latin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Zu Beginn einer Datensicherung wird eine Vollsicherung erstellt und im Anschluss daran tägliche Backups – die sogenannten „Sohn Backups“. Die Sohn Backups können entweder als differenzielles oder inkrementelles Backup erfolgen. Am Ende der Woche wird ein vollständiges Backup, das „Vater Backup“, durchgeführt. Da dieses auch alle täglichen Sicherungen der Woche enthält, werden alle vorangegangenen Backups (Sohn Backups) gelöscht. Nach vier Wochen haben sich vier einzelne wöchentliche Vater-Backups angesammelt, die dann durch das „Großvater-Backup“ aufgehoben werden.</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0392BC90-805F-46D8-B5B7-723F68880C5C}" type="slidenum">
              <a:rPr lang="de-DE" smtClean="0"/>
              <a:t>11</a:t>
            </a:fld>
            <a:endParaRPr lang="de-DE"/>
          </a:p>
        </p:txBody>
      </p:sp>
    </p:spTree>
    <p:extLst>
      <p:ext uri="{BB962C8B-B14F-4D97-AF65-F5344CB8AC3E}">
        <p14:creationId xmlns:p14="http://schemas.microsoft.com/office/powerpoint/2010/main" val="151508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12739C-ABE9-4839-A75C-84AE26FFACE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049F83C-2551-4656-9C5D-DA92C81C03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E08845A-9932-4FB2-B5BB-6C1269AAFAB4}"/>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5" name="Fußzeilenplatzhalter 4">
            <a:extLst>
              <a:ext uri="{FF2B5EF4-FFF2-40B4-BE49-F238E27FC236}">
                <a16:creationId xmlns:a16="http://schemas.microsoft.com/office/drawing/2014/main" id="{B560FD9C-821A-4ACC-844C-53B056FD231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F5847DB-871A-4CFC-BF93-2DE63DE8C42B}"/>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203088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DFFAF7-BC04-492E-B71A-8EE16A3F41E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26A402B-ACF3-4693-979E-1C003AEEAF8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D664E65-25CC-47BE-82B3-3EE22B45C7AA}"/>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5" name="Fußzeilenplatzhalter 4">
            <a:extLst>
              <a:ext uri="{FF2B5EF4-FFF2-40B4-BE49-F238E27FC236}">
                <a16:creationId xmlns:a16="http://schemas.microsoft.com/office/drawing/2014/main" id="{DFDEAE8E-491D-4944-9E49-8ACF7DEF367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AE3255-9774-4571-9519-4686DCC839D5}"/>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136367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F85FEB6-BA59-429B-93D5-A539CDE3333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6201262-73DA-4F14-88E0-43C0C112F36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7F78813-43B9-4369-A105-62132836C196}"/>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5" name="Fußzeilenplatzhalter 4">
            <a:extLst>
              <a:ext uri="{FF2B5EF4-FFF2-40B4-BE49-F238E27FC236}">
                <a16:creationId xmlns:a16="http://schemas.microsoft.com/office/drawing/2014/main" id="{858AB798-D387-4F5D-B172-78D6CF23203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55EC75-7FA2-41AD-96E3-C0AF3A2739AC}"/>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424907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776A0D-B78F-439E-92D6-816C93D4B6D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BD7444E-4029-44EF-9102-5D5D085BF9C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5DCDECC-B6E1-4C16-9EE6-A2C22D65C208}"/>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5" name="Fußzeilenplatzhalter 4">
            <a:extLst>
              <a:ext uri="{FF2B5EF4-FFF2-40B4-BE49-F238E27FC236}">
                <a16:creationId xmlns:a16="http://schemas.microsoft.com/office/drawing/2014/main" id="{4A160936-D20F-4B1D-9337-FDBB33A711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2B2E1F-CD4C-47E5-AB87-B6C10DD6BE36}"/>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368249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9887E4-B84B-4FA9-9732-CC159562BBE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CF9541C-12AB-48F1-AE09-A8563667E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617EFC8-4456-45C4-8102-ABB8AE417152}"/>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5" name="Fußzeilenplatzhalter 4">
            <a:extLst>
              <a:ext uri="{FF2B5EF4-FFF2-40B4-BE49-F238E27FC236}">
                <a16:creationId xmlns:a16="http://schemas.microsoft.com/office/drawing/2014/main" id="{2B3A84DE-3158-416F-B176-35697C8202E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D99595-90B9-45EC-B889-76EF5A9E577A}"/>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264384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E3A411-A9E2-44B8-9C56-0A9DC662A3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EDC42D7-449C-47F7-A189-8337CA432F4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4BA0E65-63AD-4A10-B929-E24B8AC4C7A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961098D-F5C2-42AD-9439-AAD36CFDC7DA}"/>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6" name="Fußzeilenplatzhalter 5">
            <a:extLst>
              <a:ext uri="{FF2B5EF4-FFF2-40B4-BE49-F238E27FC236}">
                <a16:creationId xmlns:a16="http://schemas.microsoft.com/office/drawing/2014/main" id="{5974A09A-2DE5-438C-91F0-B83E3D434C7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B19A209-41FF-4B42-A3F6-EC35BB6F448F}"/>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186769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46886-1276-4BF8-9717-3F5688A4B87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B135B2D-F144-41A3-BD99-5D0BC179A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9993E78-86A9-4D4D-9D3E-FE5F6002A52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1EAB869-F7CF-4138-945D-2AFB84BF7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0E39E5E-A075-4D2A-B438-7382F8BF077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F288A18-1020-4076-AA90-712DEB0B0333}"/>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8" name="Fußzeilenplatzhalter 7">
            <a:extLst>
              <a:ext uri="{FF2B5EF4-FFF2-40B4-BE49-F238E27FC236}">
                <a16:creationId xmlns:a16="http://schemas.microsoft.com/office/drawing/2014/main" id="{BDA88E05-5F0E-407F-B418-5A95807E982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C8B32C6-7284-45F5-B083-77CDF5F23472}"/>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154254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11E22B-210F-41BE-9F4D-22DA7E8864C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A1A7361-2637-4161-96E7-114622D42DE1}"/>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4" name="Fußzeilenplatzhalter 3">
            <a:extLst>
              <a:ext uri="{FF2B5EF4-FFF2-40B4-BE49-F238E27FC236}">
                <a16:creationId xmlns:a16="http://schemas.microsoft.com/office/drawing/2014/main" id="{87F775CD-BA3E-4FB5-BF47-ED3A491E501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86C1833-913B-4B66-85AD-E27F0DA8E95B}"/>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222972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BDC642C-2E13-4799-BEFB-18DB110F2A6E}"/>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3" name="Fußzeilenplatzhalter 2">
            <a:extLst>
              <a:ext uri="{FF2B5EF4-FFF2-40B4-BE49-F238E27FC236}">
                <a16:creationId xmlns:a16="http://schemas.microsoft.com/office/drawing/2014/main" id="{B0941B30-2FE2-4FE4-8B76-302EC0B23BF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CA84602-20A9-412A-8227-B447DD276AE1}"/>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296773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511ED1-3AD6-4048-A4C4-E4BF734C126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A26E435-91BE-4604-9DF3-A360D556D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0AEEFC5-1252-4DD5-8270-0744C80F0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D9B5A99-07EB-4147-9D60-B458291A1302}"/>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6" name="Fußzeilenplatzhalter 5">
            <a:extLst>
              <a:ext uri="{FF2B5EF4-FFF2-40B4-BE49-F238E27FC236}">
                <a16:creationId xmlns:a16="http://schemas.microsoft.com/office/drawing/2014/main" id="{EF077293-38D2-4849-847B-616B3A82F01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BCE312B-7C5B-4697-B1CB-604B0E305536}"/>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226081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EA7F35-38F5-44D0-AA3B-3E83024BAA8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39935AA-5683-4E3C-AB0B-940C9F9F4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7222629-F187-44AD-A6D6-F4066EDD9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FCFADFA-AAF7-4AD0-B274-B73C508BE23A}"/>
              </a:ext>
            </a:extLst>
          </p:cNvPr>
          <p:cNvSpPr>
            <a:spLocks noGrp="1"/>
          </p:cNvSpPr>
          <p:nvPr>
            <p:ph type="dt" sz="half" idx="10"/>
          </p:nvPr>
        </p:nvSpPr>
        <p:spPr/>
        <p:txBody>
          <a:bodyPr/>
          <a:lstStyle/>
          <a:p>
            <a:fld id="{A39BB9A4-A11D-43A9-8324-A1FEA4FC57BB}" type="datetimeFigureOut">
              <a:rPr lang="de-DE" smtClean="0"/>
              <a:t>02.05.2022</a:t>
            </a:fld>
            <a:endParaRPr lang="de-DE"/>
          </a:p>
        </p:txBody>
      </p:sp>
      <p:sp>
        <p:nvSpPr>
          <p:cNvPr id="6" name="Fußzeilenplatzhalter 5">
            <a:extLst>
              <a:ext uri="{FF2B5EF4-FFF2-40B4-BE49-F238E27FC236}">
                <a16:creationId xmlns:a16="http://schemas.microsoft.com/office/drawing/2014/main" id="{BE50BA70-CF04-4E2D-A3B5-01C0814A44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AD976FF-C2F1-45BE-8A58-7A57F00A2583}"/>
              </a:ext>
            </a:extLst>
          </p:cNvPr>
          <p:cNvSpPr>
            <a:spLocks noGrp="1"/>
          </p:cNvSpPr>
          <p:nvPr>
            <p:ph type="sldNum" sz="quarter" idx="12"/>
          </p:nvPr>
        </p:nvSpPr>
        <p:spPr/>
        <p:txBody>
          <a:bodyPr/>
          <a:lstStyle/>
          <a:p>
            <a:fld id="{36A2BC14-5735-4252-9A44-6C831F2B7226}" type="slidenum">
              <a:rPr lang="de-DE" smtClean="0"/>
              <a:t>‹Nr.›</a:t>
            </a:fld>
            <a:endParaRPr lang="de-DE"/>
          </a:p>
        </p:txBody>
      </p:sp>
    </p:spTree>
    <p:extLst>
      <p:ext uri="{BB962C8B-B14F-4D97-AF65-F5344CB8AC3E}">
        <p14:creationId xmlns:p14="http://schemas.microsoft.com/office/powerpoint/2010/main" val="295539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4D4C0D5-998F-4DCD-9801-BDB03D68A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B3ABFFF-62CD-4433-9913-55FA4B4FD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4D3ECCF-D474-4428-B594-4838336B0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BB9A4-A11D-43A9-8324-A1FEA4FC57BB}" type="datetimeFigureOut">
              <a:rPr lang="de-DE" smtClean="0"/>
              <a:t>02.05.2022</a:t>
            </a:fld>
            <a:endParaRPr lang="de-DE"/>
          </a:p>
        </p:txBody>
      </p:sp>
      <p:sp>
        <p:nvSpPr>
          <p:cNvPr id="5" name="Fußzeilenplatzhalter 4">
            <a:extLst>
              <a:ext uri="{FF2B5EF4-FFF2-40B4-BE49-F238E27FC236}">
                <a16:creationId xmlns:a16="http://schemas.microsoft.com/office/drawing/2014/main" id="{DFFE387F-B075-48D2-99E5-C8501E6482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56E2C362-7FBC-49D2-84F3-E783B4867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BC14-5735-4252-9A44-6C831F2B7226}" type="slidenum">
              <a:rPr lang="de-DE" smtClean="0"/>
              <a:t>‹Nr.›</a:t>
            </a:fld>
            <a:endParaRPr lang="de-DE"/>
          </a:p>
        </p:txBody>
      </p:sp>
    </p:spTree>
    <p:extLst>
      <p:ext uri="{BB962C8B-B14F-4D97-AF65-F5344CB8AC3E}">
        <p14:creationId xmlns:p14="http://schemas.microsoft.com/office/powerpoint/2010/main" val="309964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eyweb.de/de/keyweb/blog/backup-arten-und-methoden" TargetMode="External"/><Relationship Id="rId7" Type="http://schemas.openxmlformats.org/officeDocument/2006/relationships/hyperlink" Target="https://whatis.techtarget.com/de/definition/3-2-1-Backup-Strategie#:~:text=Das%20Grundkonzept%20der%203%2D2,einen%20externen%20Standort%20geschickt%20wird."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www.google.com/search?q=Backup&amp;sxsrf=ALiCzsYDrLftg83XjhVcZ_Kjj-wh7jf_-g:1651480769356&amp;source=lnms&amp;tbm=isch&amp;sa=X&amp;ved=2ahUKEwil-PCktcD3AhUn7rsIHfxsC1IQ_AUoAXoECAIQAw&amp;biw=1368&amp;bih=801&amp;dpr=2#imgrc=CkFrCO16bvnjyM" TargetMode="External"/><Relationship Id="rId5" Type="http://schemas.openxmlformats.org/officeDocument/2006/relationships/hyperlink" Target="https://www.computerweekly.com/de/definition/Cloud-Backup-Online-Backup" TargetMode="External"/><Relationship Id="rId4" Type="http://schemas.openxmlformats.org/officeDocument/2006/relationships/hyperlink" Target="https://www.oo-software.com/de/vollsicherung-inkrementelle-differentielle-datensicheru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2649866C-AE9B-47E6-964E-7BBE9AA3451E}"/>
              </a:ext>
            </a:extLst>
          </p:cNvPr>
          <p:cNvPicPr>
            <a:picLocks noChangeAspect="1"/>
          </p:cNvPicPr>
          <p:nvPr/>
        </p:nvPicPr>
        <p:blipFill rotWithShape="1">
          <a:blip r:embed="rId2"/>
          <a:srcRect l="18551" r="22338"/>
          <a:stretch/>
        </p:blipFill>
        <p:spPr>
          <a:xfrm>
            <a:off x="-3047" y="10"/>
            <a:ext cx="12191999" cy="6857990"/>
          </a:xfrm>
          <a:prstGeom prst="rect">
            <a:avLst/>
          </a:prstGeom>
        </p:spPr>
      </p:pic>
      <p:sp>
        <p:nvSpPr>
          <p:cNvPr id="16" name="Rectangle 15">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AB52658-49B9-47FF-AE3A-71F09BFC331A}"/>
              </a:ext>
            </a:extLst>
          </p:cNvPr>
          <p:cNvSpPr>
            <a:spLocks noGrp="1"/>
          </p:cNvSpPr>
          <p:nvPr>
            <p:ph type="ctrTitle"/>
          </p:nvPr>
        </p:nvSpPr>
        <p:spPr>
          <a:xfrm>
            <a:off x="1158694" y="1361239"/>
            <a:ext cx="10189419" cy="1692726"/>
          </a:xfrm>
          <a:effectLst>
            <a:outerShdw blurRad="50800" dist="38100" dir="2700000" algn="tl" rotWithShape="0">
              <a:prstClr val="black">
                <a:alpha val="40000"/>
              </a:prstClr>
            </a:outerShdw>
          </a:effectLst>
        </p:spPr>
        <p:txBody>
          <a:bodyPr>
            <a:normAutofit/>
          </a:bodyPr>
          <a:lstStyle/>
          <a:p>
            <a:r>
              <a:rPr lang="de-DE" dirty="0">
                <a:solidFill>
                  <a:srgbClr val="FFFFFF"/>
                </a:solidFill>
              </a:rPr>
              <a:t>Backup – Strategien:</a:t>
            </a:r>
          </a:p>
        </p:txBody>
      </p:sp>
      <p:sp>
        <p:nvSpPr>
          <p:cNvPr id="3" name="Untertitel 2">
            <a:extLst>
              <a:ext uri="{FF2B5EF4-FFF2-40B4-BE49-F238E27FC236}">
                <a16:creationId xmlns:a16="http://schemas.microsoft.com/office/drawing/2014/main" id="{C75ED489-A97B-4002-852C-EBEE9FA4B547}"/>
              </a:ext>
            </a:extLst>
          </p:cNvPr>
          <p:cNvSpPr>
            <a:spLocks noGrp="1"/>
          </p:cNvSpPr>
          <p:nvPr>
            <p:ph type="subTitle" idx="1"/>
          </p:nvPr>
        </p:nvSpPr>
        <p:spPr>
          <a:xfrm>
            <a:off x="1158694" y="3152313"/>
            <a:ext cx="10058400" cy="1282707"/>
          </a:xfrm>
          <a:effectLst>
            <a:outerShdw blurRad="50800" dist="38100" dir="2700000" algn="tl" rotWithShape="0">
              <a:prstClr val="black">
                <a:alpha val="40000"/>
              </a:prstClr>
            </a:outerShdw>
          </a:effectLst>
        </p:spPr>
        <p:txBody>
          <a:bodyPr>
            <a:normAutofit/>
          </a:bodyPr>
          <a:lstStyle/>
          <a:p>
            <a:endParaRPr lang="de-DE" dirty="0">
              <a:solidFill>
                <a:srgbClr val="FFFFFF"/>
              </a:solidFill>
            </a:endParaRPr>
          </a:p>
          <a:p>
            <a:r>
              <a:rPr lang="de-DE" dirty="0">
                <a:solidFill>
                  <a:srgbClr val="FFFFFF"/>
                </a:solidFill>
              </a:rPr>
              <a:t>Präsentation von Emre und Lars </a:t>
            </a:r>
          </a:p>
        </p:txBody>
      </p:sp>
    </p:spTree>
    <p:extLst>
      <p:ext uri="{BB962C8B-B14F-4D97-AF65-F5344CB8AC3E}">
        <p14:creationId xmlns:p14="http://schemas.microsoft.com/office/powerpoint/2010/main" val="686928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47170-78ED-4CFC-95AF-E08D30146FD5}"/>
              </a:ext>
            </a:extLst>
          </p:cNvPr>
          <p:cNvSpPr>
            <a:spLocks noGrp="1"/>
          </p:cNvSpPr>
          <p:nvPr>
            <p:ph type="title"/>
          </p:nvPr>
        </p:nvSpPr>
        <p:spPr>
          <a:xfrm>
            <a:off x="762001" y="803325"/>
            <a:ext cx="5314536" cy="1325563"/>
          </a:xfrm>
        </p:spPr>
        <p:txBody>
          <a:bodyPr>
            <a:normAutofit/>
          </a:bodyPr>
          <a:lstStyle/>
          <a:p>
            <a:r>
              <a:rPr lang="de-DE" dirty="0"/>
              <a:t>Cloud Dienste </a:t>
            </a:r>
            <a:endParaRPr lang="de-DE"/>
          </a:p>
        </p:txBody>
      </p:sp>
      <p:sp>
        <p:nvSpPr>
          <p:cNvPr id="3" name="Inhaltsplatzhalter 2">
            <a:extLst>
              <a:ext uri="{FF2B5EF4-FFF2-40B4-BE49-F238E27FC236}">
                <a16:creationId xmlns:a16="http://schemas.microsoft.com/office/drawing/2014/main" id="{01EB3C16-A0C1-4643-8DDF-940116FBA3F1}"/>
              </a:ext>
            </a:extLst>
          </p:cNvPr>
          <p:cNvSpPr>
            <a:spLocks noGrp="1"/>
          </p:cNvSpPr>
          <p:nvPr>
            <p:ph idx="1"/>
          </p:nvPr>
        </p:nvSpPr>
        <p:spPr>
          <a:xfrm>
            <a:off x="762000" y="2279018"/>
            <a:ext cx="5988141" cy="3375920"/>
          </a:xfrm>
        </p:spPr>
        <p:txBody>
          <a:bodyPr anchor="t">
            <a:normAutofit/>
          </a:bodyPr>
          <a:lstStyle/>
          <a:p>
            <a:pPr>
              <a:buFont typeface="Wingdings" panose="05000000000000000000" pitchFamily="2" charset="2"/>
              <a:buChar char="Ø"/>
            </a:pPr>
            <a:r>
              <a:rPr lang="de-DE" sz="1800" dirty="0"/>
              <a:t> </a:t>
            </a:r>
            <a:r>
              <a:rPr lang="de-DE" sz="2000" dirty="0" err="1"/>
              <a:t>One</a:t>
            </a:r>
            <a:r>
              <a:rPr lang="de-DE" sz="2000" dirty="0"/>
              <a:t> </a:t>
            </a:r>
            <a:r>
              <a:rPr lang="de-DE" sz="2000" dirty="0" err="1"/>
              <a:t>drive</a:t>
            </a:r>
            <a:r>
              <a:rPr lang="de-DE" sz="2000" dirty="0"/>
              <a:t> (Microsoft)</a:t>
            </a:r>
          </a:p>
          <a:p>
            <a:pPr>
              <a:buFont typeface="Wingdings" panose="05000000000000000000" pitchFamily="2" charset="2"/>
              <a:buChar char="Ø"/>
            </a:pPr>
            <a:r>
              <a:rPr lang="de-DE" sz="2000" dirty="0"/>
              <a:t> </a:t>
            </a:r>
            <a:r>
              <a:rPr lang="de-DE" sz="2000" dirty="0" err="1"/>
              <a:t>Icloud</a:t>
            </a:r>
            <a:r>
              <a:rPr lang="de-DE" sz="2000" dirty="0"/>
              <a:t> (Apple)</a:t>
            </a:r>
          </a:p>
          <a:p>
            <a:pPr>
              <a:buFont typeface="Wingdings" panose="05000000000000000000" pitchFamily="2" charset="2"/>
              <a:buChar char="Ø"/>
            </a:pPr>
            <a:r>
              <a:rPr lang="de-DE" sz="2000" dirty="0"/>
              <a:t> Google Drive (Google)</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loud">
            <a:extLst>
              <a:ext uri="{FF2B5EF4-FFF2-40B4-BE49-F238E27FC236}">
                <a16:creationId xmlns:a16="http://schemas.microsoft.com/office/drawing/2014/main" id="{A3D7EBDE-9C9C-11A4-E7E3-1D82E16791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361238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F0DF155-AE3B-440C-8DF9-5A242E95C12D}"/>
              </a:ext>
            </a:extLst>
          </p:cNvPr>
          <p:cNvSpPr>
            <a:spLocks noGrp="1"/>
          </p:cNvSpPr>
          <p:nvPr>
            <p:ph type="title"/>
          </p:nvPr>
        </p:nvSpPr>
        <p:spPr>
          <a:xfrm>
            <a:off x="6513788" y="365125"/>
            <a:ext cx="4840010" cy="1807305"/>
          </a:xfrm>
        </p:spPr>
        <p:txBody>
          <a:bodyPr>
            <a:normAutofit/>
          </a:bodyPr>
          <a:lstStyle/>
          <a:p>
            <a:r>
              <a:rPr lang="de-DE" dirty="0"/>
              <a:t>Die 3-2-1 Backup Methode</a:t>
            </a:r>
            <a:endParaRPr lang="de-DE"/>
          </a:p>
        </p:txBody>
      </p:sp>
      <p:pic>
        <p:nvPicPr>
          <p:cNvPr id="4" name="Grafik 3">
            <a:extLst>
              <a:ext uri="{FF2B5EF4-FFF2-40B4-BE49-F238E27FC236}">
                <a16:creationId xmlns:a16="http://schemas.microsoft.com/office/drawing/2014/main" id="{42CE1B9D-F325-4A1E-8F5C-7C0D7F01FD8D}"/>
              </a:ext>
            </a:extLst>
          </p:cNvPr>
          <p:cNvPicPr>
            <a:picLocks noChangeAspect="1"/>
          </p:cNvPicPr>
          <p:nvPr/>
        </p:nvPicPr>
        <p:blipFill rotWithShape="1">
          <a:blip r:embed="rId3"/>
          <a:srcRect l="8396" r="827"/>
          <a:stretch/>
        </p:blipFill>
        <p:spPr>
          <a:xfrm>
            <a:off x="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nhaltsplatzhalter 2">
            <a:extLst>
              <a:ext uri="{FF2B5EF4-FFF2-40B4-BE49-F238E27FC236}">
                <a16:creationId xmlns:a16="http://schemas.microsoft.com/office/drawing/2014/main" id="{650FE5CA-9F6B-4B37-ABB6-561BEC8FB541}"/>
              </a:ext>
            </a:extLst>
          </p:cNvPr>
          <p:cNvSpPr>
            <a:spLocks noGrp="1"/>
          </p:cNvSpPr>
          <p:nvPr>
            <p:ph idx="1"/>
          </p:nvPr>
        </p:nvSpPr>
        <p:spPr>
          <a:xfrm>
            <a:off x="6513788" y="2333297"/>
            <a:ext cx="4840010" cy="3843666"/>
          </a:xfrm>
        </p:spPr>
        <p:txBody>
          <a:bodyPr>
            <a:normAutofit lnSpcReduction="10000"/>
          </a:bodyPr>
          <a:lstStyle/>
          <a:p>
            <a:pPr>
              <a:buFont typeface="Wingdings" panose="05000000000000000000" pitchFamily="2" charset="2"/>
              <a:buChar char="Ø"/>
            </a:pPr>
            <a:r>
              <a:rPr lang="de-DE" sz="2000" dirty="0"/>
              <a:t> Ziel ist eine lückenlose Datensicherung </a:t>
            </a:r>
          </a:p>
          <a:p>
            <a:pPr>
              <a:buFont typeface="Wingdings" panose="05000000000000000000" pitchFamily="2" charset="2"/>
              <a:buChar char="Ø"/>
            </a:pPr>
            <a:r>
              <a:rPr lang="de-DE" sz="2000" dirty="0"/>
              <a:t> Effizient wie möglich </a:t>
            </a:r>
          </a:p>
          <a:p>
            <a:pPr>
              <a:buFont typeface="Wingdings" panose="05000000000000000000" pitchFamily="2" charset="2"/>
              <a:buChar char="Ø"/>
            </a:pPr>
            <a:r>
              <a:rPr lang="de-DE" sz="2000" dirty="0"/>
              <a:t> Tägliche Absicherung </a:t>
            </a:r>
          </a:p>
          <a:p>
            <a:pPr>
              <a:buFont typeface="Wingdings" panose="05000000000000000000" pitchFamily="2" charset="2"/>
              <a:buChar char="Ø"/>
            </a:pPr>
            <a:r>
              <a:rPr lang="de-DE" sz="2000" dirty="0"/>
              <a:t> Wöchentliche Absicherung </a:t>
            </a:r>
          </a:p>
          <a:p>
            <a:pPr>
              <a:buFont typeface="Wingdings" panose="05000000000000000000" pitchFamily="2" charset="2"/>
              <a:buChar char="Ø"/>
            </a:pPr>
            <a:r>
              <a:rPr lang="de-DE" sz="2000" dirty="0"/>
              <a:t> Monatliche Absicherung </a:t>
            </a:r>
          </a:p>
          <a:p>
            <a:pPr>
              <a:buFont typeface="Wingdings" panose="05000000000000000000" pitchFamily="2" charset="2"/>
              <a:buChar char="Ø"/>
            </a:pPr>
            <a:r>
              <a:rPr lang="de-DE" sz="2000" dirty="0"/>
              <a:t> Drei: Datenkopien, dazu gehören die Onlinedaten und mindestens zwei Backups</a:t>
            </a:r>
          </a:p>
          <a:p>
            <a:pPr>
              <a:buFont typeface="Wingdings" panose="05000000000000000000" pitchFamily="2" charset="2"/>
              <a:buChar char="Ø"/>
            </a:pPr>
            <a:r>
              <a:rPr lang="de-DE" sz="2000" dirty="0"/>
              <a:t>Zwei: verschiedene Speichertypen, getrennte Speichertypen aufbewahren </a:t>
            </a:r>
          </a:p>
          <a:p>
            <a:pPr>
              <a:buFont typeface="Wingdings" panose="05000000000000000000" pitchFamily="2" charset="2"/>
              <a:buChar char="Ø"/>
            </a:pPr>
            <a:r>
              <a:rPr lang="de-DE" sz="2000" dirty="0"/>
              <a:t>Eine: </a:t>
            </a:r>
            <a:r>
              <a:rPr lang="de-DE" sz="2000" dirty="0" err="1"/>
              <a:t>Offsite</a:t>
            </a:r>
            <a:r>
              <a:rPr lang="de-DE" sz="2000" dirty="0"/>
              <a:t>-Kopie, mindestens eine Datenkopie sollte </a:t>
            </a:r>
            <a:r>
              <a:rPr lang="de-DE" sz="2000"/>
              <a:t>extern gespeichert sein</a:t>
            </a:r>
            <a:endParaRPr lang="de-DE" sz="2000" dirty="0"/>
          </a:p>
          <a:p>
            <a:pPr>
              <a:buFont typeface="Wingdings" panose="05000000000000000000" pitchFamily="2" charset="2"/>
              <a:buChar char="Ø"/>
            </a:pPr>
            <a:endParaRPr lang="de-DE" sz="2000" dirty="0"/>
          </a:p>
        </p:txBody>
      </p:sp>
    </p:spTree>
    <p:extLst>
      <p:ext uri="{BB962C8B-B14F-4D97-AF65-F5344CB8AC3E}">
        <p14:creationId xmlns:p14="http://schemas.microsoft.com/office/powerpoint/2010/main" val="2852337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9D054C32-A306-4EED-9C28-F16CB8223056}"/>
              </a:ext>
            </a:extLst>
          </p:cNvPr>
          <p:cNvPicPr>
            <a:picLocks noChangeAspect="1"/>
          </p:cNvPicPr>
          <p:nvPr/>
        </p:nvPicPr>
        <p:blipFill rotWithShape="1">
          <a:blip r:embed="rId2">
            <a:alphaModFix amt="50000"/>
          </a:blip>
          <a:srcRect t="5986" b="15343"/>
          <a:stretch/>
        </p:blipFill>
        <p:spPr>
          <a:xfrm>
            <a:off x="20" y="1"/>
            <a:ext cx="12191980" cy="6857999"/>
          </a:xfrm>
          <a:prstGeom prst="rect">
            <a:avLst/>
          </a:prstGeom>
        </p:spPr>
      </p:pic>
      <p:sp>
        <p:nvSpPr>
          <p:cNvPr id="2" name="Titel 1">
            <a:extLst>
              <a:ext uri="{FF2B5EF4-FFF2-40B4-BE49-F238E27FC236}">
                <a16:creationId xmlns:a16="http://schemas.microsoft.com/office/drawing/2014/main" id="{7EAEC7CF-59D6-424C-A4DF-E37A4E06C04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err="1">
                <a:solidFill>
                  <a:srgbClr val="FFFFFF"/>
                </a:solidFill>
              </a:rPr>
              <a:t>Vielen</a:t>
            </a:r>
            <a:r>
              <a:rPr lang="en-US" sz="6000" dirty="0">
                <a:solidFill>
                  <a:srgbClr val="FFFFFF"/>
                </a:solidFill>
              </a:rPr>
              <a:t> Dank für </a:t>
            </a:r>
            <a:r>
              <a:rPr lang="en-US" sz="6000" dirty="0" err="1">
                <a:solidFill>
                  <a:srgbClr val="FFFFFF"/>
                </a:solidFill>
              </a:rPr>
              <a:t>eure</a:t>
            </a:r>
            <a:r>
              <a:rPr lang="en-US" sz="6000" dirty="0">
                <a:solidFill>
                  <a:srgbClr val="FFFFFF"/>
                </a:solidFill>
              </a:rPr>
              <a:t> </a:t>
            </a:r>
            <a:r>
              <a:rPr lang="en-US" sz="6000" dirty="0" err="1">
                <a:solidFill>
                  <a:srgbClr val="FFFFFF"/>
                </a:solidFill>
              </a:rPr>
              <a:t>Aufmerksamkeit</a:t>
            </a:r>
            <a:r>
              <a:rPr lang="en-US" sz="6000" dirty="0">
                <a:solidFill>
                  <a:srgbClr val="FFFFFF"/>
                </a:solidFill>
              </a:rPr>
              <a:t> </a:t>
            </a:r>
          </a:p>
        </p:txBody>
      </p:sp>
    </p:spTree>
    <p:extLst>
      <p:ext uri="{BB962C8B-B14F-4D97-AF65-F5344CB8AC3E}">
        <p14:creationId xmlns:p14="http://schemas.microsoft.com/office/powerpoint/2010/main" val="32018163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nhaltsplatzhalter 3" descr="Ein Bild, das Text, Elektronik enthält.&#10;&#10;Automatisch generierte Beschreibung">
            <a:extLst>
              <a:ext uri="{FF2B5EF4-FFF2-40B4-BE49-F238E27FC236}">
                <a16:creationId xmlns:a16="http://schemas.microsoft.com/office/drawing/2014/main" id="{2A408685-14A6-429C-86F4-BF2EC16E787F}"/>
              </a:ext>
            </a:extLst>
          </p:cNvPr>
          <p:cNvPicPr>
            <a:picLocks noGrp="1" noChangeAspect="1"/>
          </p:cNvPicPr>
          <p:nvPr>
            <p:ph idx="1"/>
          </p:nvPr>
        </p:nvPicPr>
        <p:blipFill rotWithShape="1">
          <a:blip r:embed="rId2"/>
          <a:srcRect r="28200" b="9091"/>
          <a:stretch/>
        </p:blipFill>
        <p:spPr>
          <a:xfrm>
            <a:off x="2562726" y="1"/>
            <a:ext cx="9629274" cy="6857999"/>
          </a:xfrm>
          <a:prstGeom prst="rect">
            <a:avLst/>
          </a:prstGeom>
        </p:spPr>
      </p:pic>
      <p:sp>
        <p:nvSpPr>
          <p:cNvPr id="9" name="Freeform: Shape 8">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FCB1ABEA-A66F-4802-BDC3-C2CBA858A697}"/>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4600" dirty="0" err="1"/>
              <a:t>Quellenangabe</a:t>
            </a:r>
            <a:r>
              <a:rPr lang="en-US" sz="4600" dirty="0"/>
              <a:t>:</a:t>
            </a:r>
          </a:p>
        </p:txBody>
      </p:sp>
      <p:sp>
        <p:nvSpPr>
          <p:cNvPr id="5" name="Textfeld 4">
            <a:extLst>
              <a:ext uri="{FF2B5EF4-FFF2-40B4-BE49-F238E27FC236}">
                <a16:creationId xmlns:a16="http://schemas.microsoft.com/office/drawing/2014/main" id="{D815F79B-4B71-4147-A807-7F5E757CBC3F}"/>
              </a:ext>
            </a:extLst>
          </p:cNvPr>
          <p:cNvSpPr txBox="1"/>
          <p:nvPr/>
        </p:nvSpPr>
        <p:spPr>
          <a:xfrm>
            <a:off x="1261241" y="3493639"/>
            <a:ext cx="8607973" cy="1754326"/>
          </a:xfrm>
          <a:prstGeom prst="rect">
            <a:avLst/>
          </a:prstGeom>
          <a:noFill/>
        </p:spPr>
        <p:txBody>
          <a:bodyPr wrap="square" rtlCol="0">
            <a:spAutoFit/>
          </a:bodyPr>
          <a:lstStyle/>
          <a:p>
            <a:pPr marL="285750" indent="-285750">
              <a:buFont typeface="Wingdings" panose="05000000000000000000" pitchFamily="2" charset="2"/>
              <a:buChar char="Ø"/>
            </a:pPr>
            <a:r>
              <a:rPr lang="de-DE" dirty="0"/>
              <a:t> </a:t>
            </a:r>
            <a:r>
              <a:rPr lang="de-DE" dirty="0">
                <a:hlinkClick r:id="rId3"/>
              </a:rPr>
              <a:t>Backup Arten und Methoden: Wie Sie Ihre Daten sichern können! | </a:t>
            </a:r>
            <a:r>
              <a:rPr lang="de-DE" dirty="0" err="1">
                <a:hlinkClick r:id="rId3"/>
              </a:rPr>
              <a:t>Keyweb</a:t>
            </a:r>
            <a:r>
              <a:rPr lang="de-DE" dirty="0">
                <a:hlinkClick r:id="rId3"/>
              </a:rPr>
              <a:t> AG</a:t>
            </a:r>
            <a:endParaRPr lang="de-DE" dirty="0"/>
          </a:p>
          <a:p>
            <a:pPr marL="285750" indent="-285750">
              <a:buFont typeface="Wingdings" panose="05000000000000000000" pitchFamily="2" charset="2"/>
              <a:buChar char="Ø"/>
            </a:pPr>
            <a:r>
              <a:rPr lang="de-DE" dirty="0">
                <a:hlinkClick r:id="rId4"/>
              </a:rPr>
              <a:t>Methoden der Datensicherung und ihre Unterschiede (oo-software.com)</a:t>
            </a:r>
            <a:endParaRPr lang="de-DE" dirty="0"/>
          </a:p>
          <a:p>
            <a:pPr marL="285750" indent="-285750">
              <a:buFont typeface="Wingdings" panose="05000000000000000000" pitchFamily="2" charset="2"/>
              <a:buChar char="Ø"/>
            </a:pPr>
            <a:r>
              <a:rPr lang="de-DE" dirty="0">
                <a:hlinkClick r:id="rId5"/>
              </a:rPr>
              <a:t>Cloud Backup (computerweekly.com)</a:t>
            </a:r>
            <a:endParaRPr lang="de-DE" dirty="0"/>
          </a:p>
          <a:p>
            <a:pPr marL="285750" indent="-285750">
              <a:buFont typeface="Wingdings" panose="05000000000000000000" pitchFamily="2" charset="2"/>
              <a:buChar char="Ø"/>
            </a:pPr>
            <a:r>
              <a:rPr lang="de-DE" dirty="0">
                <a:hlinkClick r:id="rId6"/>
              </a:rPr>
              <a:t>Backup - Google Search</a:t>
            </a:r>
            <a:endParaRPr lang="de-DE" dirty="0"/>
          </a:p>
          <a:p>
            <a:pPr marL="285750" indent="-285750">
              <a:buFont typeface="Wingdings" panose="05000000000000000000" pitchFamily="2" charset="2"/>
              <a:buChar char="Ø"/>
            </a:pPr>
            <a:r>
              <a:rPr lang="de-DE" dirty="0">
                <a:hlinkClick r:id="rId7"/>
              </a:rPr>
              <a:t>3-2-1-Backup-Strategie (techtarget.com)</a:t>
            </a:r>
            <a:endParaRPr lang="de-DE" dirty="0"/>
          </a:p>
          <a:p>
            <a:pPr marL="285750" indent="-285750">
              <a:buFont typeface="Wingdings" panose="05000000000000000000" pitchFamily="2" charset="2"/>
              <a:buChar char="Ø"/>
            </a:pPr>
            <a:endParaRPr lang="de-DE" dirty="0"/>
          </a:p>
        </p:txBody>
      </p:sp>
    </p:spTree>
    <p:extLst>
      <p:ext uri="{BB962C8B-B14F-4D97-AF65-F5344CB8AC3E}">
        <p14:creationId xmlns:p14="http://schemas.microsoft.com/office/powerpoint/2010/main" val="379225357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fik auf Dokument mit Stift">
            <a:extLst>
              <a:ext uri="{FF2B5EF4-FFF2-40B4-BE49-F238E27FC236}">
                <a16:creationId xmlns:a16="http://schemas.microsoft.com/office/drawing/2014/main" id="{A2C148DE-D01B-A309-E829-DC779ED42E60}"/>
              </a:ext>
            </a:extLst>
          </p:cNvPr>
          <p:cNvPicPr>
            <a:picLocks noChangeAspect="1"/>
          </p:cNvPicPr>
          <p:nvPr/>
        </p:nvPicPr>
        <p:blipFill rotWithShape="1">
          <a:blip r:embed="rId2">
            <a:alphaModFix amt="50000"/>
          </a:blip>
          <a:srcRect t="1510" b="14220"/>
          <a:stretch/>
        </p:blipFill>
        <p:spPr>
          <a:xfrm>
            <a:off x="0" y="-1"/>
            <a:ext cx="12191980" cy="6857999"/>
          </a:xfrm>
          <a:prstGeom prst="rect">
            <a:avLst/>
          </a:prstGeom>
        </p:spPr>
      </p:pic>
      <p:sp>
        <p:nvSpPr>
          <p:cNvPr id="2" name="Titel 1">
            <a:extLst>
              <a:ext uri="{FF2B5EF4-FFF2-40B4-BE49-F238E27FC236}">
                <a16:creationId xmlns:a16="http://schemas.microsoft.com/office/drawing/2014/main" id="{CC91E0DE-2157-4A3A-97C9-21E898289764}"/>
              </a:ext>
            </a:extLst>
          </p:cNvPr>
          <p:cNvSpPr>
            <a:spLocks noGrp="1"/>
          </p:cNvSpPr>
          <p:nvPr>
            <p:ph type="title"/>
          </p:nvPr>
        </p:nvSpPr>
        <p:spPr>
          <a:xfrm>
            <a:off x="1455762" y="566382"/>
            <a:ext cx="9646692" cy="1197794"/>
          </a:xfrm>
        </p:spPr>
        <p:txBody>
          <a:bodyPr vert="horz" lIns="91440" tIns="45720" rIns="91440" bIns="45720" rtlCol="0" anchor="b">
            <a:normAutofit/>
          </a:bodyPr>
          <a:lstStyle/>
          <a:p>
            <a:pPr algn="ctr"/>
            <a:r>
              <a:rPr lang="en-US" sz="6000" dirty="0" err="1">
                <a:solidFill>
                  <a:srgbClr val="FFFFFF"/>
                </a:solidFill>
              </a:rPr>
              <a:t>Inhaltsverzeichnis</a:t>
            </a:r>
            <a:r>
              <a:rPr lang="en-US" sz="6000" dirty="0">
                <a:solidFill>
                  <a:srgbClr val="FFFFFF"/>
                </a:solidFill>
              </a:rPr>
              <a:t>: </a:t>
            </a:r>
          </a:p>
        </p:txBody>
      </p:sp>
      <p:sp>
        <p:nvSpPr>
          <p:cNvPr id="4" name="Textfeld 3">
            <a:extLst>
              <a:ext uri="{FF2B5EF4-FFF2-40B4-BE49-F238E27FC236}">
                <a16:creationId xmlns:a16="http://schemas.microsoft.com/office/drawing/2014/main" id="{9377DD67-5556-4AF3-96FC-F30D078C0F38}"/>
              </a:ext>
            </a:extLst>
          </p:cNvPr>
          <p:cNvSpPr txBox="1"/>
          <p:nvPr/>
        </p:nvSpPr>
        <p:spPr>
          <a:xfrm>
            <a:off x="1926295" y="1884020"/>
            <a:ext cx="8033657" cy="4893647"/>
          </a:xfrm>
          <a:prstGeom prst="rect">
            <a:avLst/>
          </a:prstGeom>
          <a:noFill/>
        </p:spPr>
        <p:txBody>
          <a:bodyPr wrap="square" rtlCol="0">
            <a:spAutoFit/>
          </a:bodyPr>
          <a:lstStyle/>
          <a:p>
            <a:pPr marL="285750" indent="-285750">
              <a:buFont typeface="Wingdings" panose="05000000000000000000" pitchFamily="2" charset="2"/>
              <a:buChar char="Ø"/>
            </a:pPr>
            <a:r>
              <a:rPr lang="de-DE" sz="2400" dirty="0"/>
              <a:t>Vollbackup</a:t>
            </a:r>
          </a:p>
          <a:p>
            <a:pPr marL="285750" indent="-285750">
              <a:buFont typeface="Wingdings" panose="05000000000000000000" pitchFamily="2" charset="2"/>
              <a:buChar char="Ø"/>
            </a:pPr>
            <a:r>
              <a:rPr lang="de-DE" sz="2400" dirty="0"/>
              <a:t>Vorteil – Nachteil </a:t>
            </a:r>
          </a:p>
          <a:p>
            <a:pPr marL="285750" indent="-285750">
              <a:buFont typeface="Wingdings" panose="05000000000000000000" pitchFamily="2" charset="2"/>
              <a:buChar char="Ø"/>
            </a:pPr>
            <a:r>
              <a:rPr lang="de-DE" sz="2400" dirty="0"/>
              <a:t> Differentielles Backup</a:t>
            </a:r>
          </a:p>
          <a:p>
            <a:pPr marL="285750" indent="-285750">
              <a:buFont typeface="Wingdings" panose="05000000000000000000" pitchFamily="2" charset="2"/>
              <a:buChar char="Ø"/>
            </a:pPr>
            <a:r>
              <a:rPr lang="de-DE" sz="2400" dirty="0"/>
              <a:t> Vorteile – Nachteile</a:t>
            </a:r>
          </a:p>
          <a:p>
            <a:pPr marL="285750" indent="-285750">
              <a:buFont typeface="Wingdings" panose="05000000000000000000" pitchFamily="2" charset="2"/>
              <a:buChar char="Ø"/>
            </a:pPr>
            <a:r>
              <a:rPr lang="de-DE" sz="2400" dirty="0"/>
              <a:t>Inkrementelles Backup</a:t>
            </a:r>
          </a:p>
          <a:p>
            <a:pPr marL="285750" indent="-285750">
              <a:buFont typeface="Wingdings" panose="05000000000000000000" pitchFamily="2" charset="2"/>
              <a:buChar char="Ø"/>
            </a:pPr>
            <a:r>
              <a:rPr lang="de-DE" sz="2400" dirty="0"/>
              <a:t>Vorteil – Nachteil</a:t>
            </a:r>
          </a:p>
          <a:p>
            <a:pPr marL="285750" indent="-285750">
              <a:buFont typeface="Wingdings" panose="05000000000000000000" pitchFamily="2" charset="2"/>
              <a:buChar char="Ø"/>
            </a:pPr>
            <a:r>
              <a:rPr lang="de-DE" sz="2400" dirty="0"/>
              <a:t> Betriebliche Umsetzung </a:t>
            </a:r>
          </a:p>
          <a:p>
            <a:pPr marL="285750" indent="-285750">
              <a:buFont typeface="Wingdings" panose="05000000000000000000" pitchFamily="2" charset="2"/>
              <a:buChar char="Ø"/>
            </a:pPr>
            <a:r>
              <a:rPr lang="de-DE" sz="2400" dirty="0"/>
              <a:t>Cloud-Dienste </a:t>
            </a:r>
          </a:p>
          <a:p>
            <a:pPr marL="285750" indent="-285750">
              <a:buFont typeface="Wingdings" panose="05000000000000000000" pitchFamily="2" charset="2"/>
              <a:buChar char="Ø"/>
            </a:pPr>
            <a:r>
              <a:rPr lang="de-DE" sz="2400" dirty="0"/>
              <a:t>3-2-1 Backup Methode</a:t>
            </a:r>
          </a:p>
          <a:p>
            <a:pPr marL="285750" indent="-285750">
              <a:buFont typeface="Wingdings" panose="05000000000000000000" pitchFamily="2" charset="2"/>
              <a:buChar char="Ø"/>
            </a:pPr>
            <a:r>
              <a:rPr lang="de-DE" sz="2400" dirty="0"/>
              <a:t>Quellenangabe</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endParaRPr lang="de-DE" dirty="0"/>
          </a:p>
        </p:txBody>
      </p:sp>
    </p:spTree>
    <p:extLst>
      <p:ext uri="{BB962C8B-B14F-4D97-AF65-F5344CB8AC3E}">
        <p14:creationId xmlns:p14="http://schemas.microsoft.com/office/powerpoint/2010/main" val="20782266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8FA4240-2988-4B08-9727-5428C1422637}"/>
              </a:ext>
            </a:extLst>
          </p:cNvPr>
          <p:cNvSpPr>
            <a:spLocks noGrp="1"/>
          </p:cNvSpPr>
          <p:nvPr>
            <p:ph type="title"/>
          </p:nvPr>
        </p:nvSpPr>
        <p:spPr>
          <a:xfrm>
            <a:off x="6513788" y="365125"/>
            <a:ext cx="4840010" cy="1807305"/>
          </a:xfrm>
        </p:spPr>
        <p:txBody>
          <a:bodyPr>
            <a:normAutofit/>
          </a:bodyPr>
          <a:lstStyle/>
          <a:p>
            <a:r>
              <a:rPr lang="de-DE"/>
              <a:t>1. Vollbackup </a:t>
            </a:r>
            <a:endParaRPr lang="de-DE" dirty="0"/>
          </a:p>
        </p:txBody>
      </p:sp>
      <p:pic>
        <p:nvPicPr>
          <p:cNvPr id="4" name="Grafik 3">
            <a:extLst>
              <a:ext uri="{FF2B5EF4-FFF2-40B4-BE49-F238E27FC236}">
                <a16:creationId xmlns:a16="http://schemas.microsoft.com/office/drawing/2014/main" id="{7935A11A-C376-43AB-876C-D07BE5558F96}"/>
              </a:ext>
            </a:extLst>
          </p:cNvPr>
          <p:cNvPicPr>
            <a:picLocks noChangeAspect="1"/>
          </p:cNvPicPr>
          <p:nvPr/>
        </p:nvPicPr>
        <p:blipFill rotWithShape="1">
          <a:blip r:embed="rId3"/>
          <a:srcRect l="8396" r="82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nhaltsplatzhalter 2">
            <a:extLst>
              <a:ext uri="{FF2B5EF4-FFF2-40B4-BE49-F238E27FC236}">
                <a16:creationId xmlns:a16="http://schemas.microsoft.com/office/drawing/2014/main" id="{B18B18F7-186E-4227-826C-DBF4AFFBB981}"/>
              </a:ext>
            </a:extLst>
          </p:cNvPr>
          <p:cNvSpPr>
            <a:spLocks noGrp="1"/>
          </p:cNvSpPr>
          <p:nvPr>
            <p:ph idx="1"/>
          </p:nvPr>
        </p:nvSpPr>
        <p:spPr>
          <a:xfrm>
            <a:off x="6513788" y="2333297"/>
            <a:ext cx="4840010" cy="3843666"/>
          </a:xfrm>
        </p:spPr>
        <p:txBody>
          <a:bodyPr>
            <a:normAutofit/>
          </a:bodyPr>
          <a:lstStyle/>
          <a:p>
            <a:pPr>
              <a:buFont typeface="Wingdings" panose="05000000000000000000" pitchFamily="2" charset="2"/>
              <a:buChar char="Ø"/>
            </a:pPr>
            <a:r>
              <a:rPr lang="de-DE" sz="1900" dirty="0"/>
              <a:t> Dateisystem wird komplett kopiert bzw. gesichert </a:t>
            </a:r>
          </a:p>
          <a:p>
            <a:pPr>
              <a:buFont typeface="Wingdings" panose="05000000000000000000" pitchFamily="2" charset="2"/>
              <a:buChar char="Ø"/>
            </a:pPr>
            <a:r>
              <a:rPr lang="de-DE" sz="1900" dirty="0"/>
              <a:t>Einfachste Art des Backup </a:t>
            </a:r>
          </a:p>
          <a:p>
            <a:pPr marL="0" indent="0">
              <a:buNone/>
            </a:pPr>
            <a:r>
              <a:rPr lang="de-DE" sz="1900" u="sng" dirty="0"/>
              <a:t>Vorteil: </a:t>
            </a:r>
            <a:r>
              <a:rPr lang="de-DE" sz="1900" dirty="0"/>
              <a:t> </a:t>
            </a:r>
          </a:p>
          <a:p>
            <a:pPr>
              <a:buFont typeface="Wingdings" panose="05000000000000000000" pitchFamily="2" charset="2"/>
              <a:buChar char="Ø"/>
            </a:pPr>
            <a:r>
              <a:rPr lang="de-DE" sz="1900" dirty="0"/>
              <a:t> Wiederherstellungsdauer - Schnellste und einfachste Backup Art</a:t>
            </a:r>
          </a:p>
          <a:p>
            <a:pPr marL="0" indent="0">
              <a:buNone/>
            </a:pPr>
            <a:r>
              <a:rPr lang="de-DE" sz="1900" u="sng" dirty="0"/>
              <a:t>Nachteil: </a:t>
            </a:r>
          </a:p>
          <a:p>
            <a:pPr>
              <a:buFont typeface="Wingdings" panose="05000000000000000000" pitchFamily="2" charset="2"/>
              <a:buChar char="Ø"/>
            </a:pPr>
            <a:r>
              <a:rPr lang="de-DE" sz="1900" dirty="0"/>
              <a:t> Speicherplatz Bedarf – sehr hoch (Duplikaten) </a:t>
            </a:r>
          </a:p>
          <a:p>
            <a:pPr>
              <a:buFont typeface="Wingdings" panose="05000000000000000000" pitchFamily="2" charset="2"/>
              <a:buChar char="Ø"/>
            </a:pPr>
            <a:r>
              <a:rPr lang="de-DE" sz="1900" dirty="0"/>
              <a:t> Sicherungsdauer - Sicherung dauert am längsten von allen Backup Arten </a:t>
            </a:r>
          </a:p>
          <a:p>
            <a:pPr>
              <a:buFont typeface="Wingdings" panose="05000000000000000000" pitchFamily="2" charset="2"/>
              <a:buChar char="Ø"/>
            </a:pPr>
            <a:endParaRPr lang="de-DE" sz="1900" dirty="0"/>
          </a:p>
          <a:p>
            <a:pPr>
              <a:buFont typeface="Wingdings" panose="05000000000000000000" pitchFamily="2" charset="2"/>
              <a:buChar char="Ø"/>
            </a:pPr>
            <a:endParaRPr lang="de-DE" sz="1900" dirty="0"/>
          </a:p>
        </p:txBody>
      </p:sp>
    </p:spTree>
    <p:extLst>
      <p:ext uri="{BB962C8B-B14F-4D97-AF65-F5344CB8AC3E}">
        <p14:creationId xmlns:p14="http://schemas.microsoft.com/office/powerpoint/2010/main" val="3702712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C0BEAD6-8415-4329-9D06-F70AF4A03F28}"/>
              </a:ext>
            </a:extLst>
          </p:cNvPr>
          <p:cNvPicPr>
            <a:picLocks noChangeAspect="1"/>
          </p:cNvPicPr>
          <p:nvPr/>
        </p:nvPicPr>
        <p:blipFill>
          <a:blip r:embed="rId3"/>
          <a:stretch>
            <a:fillRect/>
          </a:stretch>
        </p:blipFill>
        <p:spPr>
          <a:xfrm>
            <a:off x="0" y="2108540"/>
            <a:ext cx="12192000" cy="3091295"/>
          </a:xfrm>
          <a:prstGeom prst="rect">
            <a:avLst/>
          </a:prstGeom>
        </p:spPr>
      </p:pic>
      <p:sp>
        <p:nvSpPr>
          <p:cNvPr id="5" name="Textfeld 4">
            <a:extLst>
              <a:ext uri="{FF2B5EF4-FFF2-40B4-BE49-F238E27FC236}">
                <a16:creationId xmlns:a16="http://schemas.microsoft.com/office/drawing/2014/main" id="{98B3A77A-D50B-4931-94FF-016C78BFD624}"/>
              </a:ext>
            </a:extLst>
          </p:cNvPr>
          <p:cNvSpPr txBox="1"/>
          <p:nvPr/>
        </p:nvSpPr>
        <p:spPr>
          <a:xfrm>
            <a:off x="2129050" y="880281"/>
            <a:ext cx="6666932" cy="523220"/>
          </a:xfrm>
          <a:prstGeom prst="rect">
            <a:avLst/>
          </a:prstGeom>
          <a:noFill/>
        </p:spPr>
        <p:txBody>
          <a:bodyPr wrap="square" rtlCol="0">
            <a:spAutoFit/>
          </a:bodyPr>
          <a:lstStyle/>
          <a:p>
            <a:pPr algn="ctr"/>
            <a:r>
              <a:rPr lang="de-DE" sz="2800" dirty="0"/>
              <a:t>Beispiel eines Vollbackup: </a:t>
            </a:r>
          </a:p>
        </p:txBody>
      </p:sp>
    </p:spTree>
    <p:extLst>
      <p:ext uri="{BB962C8B-B14F-4D97-AF65-F5344CB8AC3E}">
        <p14:creationId xmlns:p14="http://schemas.microsoft.com/office/powerpoint/2010/main" val="960663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BA502EE-C2D8-4898-9366-0BE56A2960A6}"/>
              </a:ext>
            </a:extLst>
          </p:cNvPr>
          <p:cNvSpPr>
            <a:spLocks noGrp="1"/>
          </p:cNvSpPr>
          <p:nvPr>
            <p:ph type="title"/>
          </p:nvPr>
        </p:nvSpPr>
        <p:spPr>
          <a:xfrm>
            <a:off x="838201" y="365125"/>
            <a:ext cx="5251316" cy="1807305"/>
          </a:xfrm>
        </p:spPr>
        <p:txBody>
          <a:bodyPr>
            <a:normAutofit/>
          </a:bodyPr>
          <a:lstStyle/>
          <a:p>
            <a:r>
              <a:rPr lang="de-DE" dirty="0"/>
              <a:t>2. Differenzielles Backup </a:t>
            </a:r>
          </a:p>
        </p:txBody>
      </p:sp>
      <p:sp>
        <p:nvSpPr>
          <p:cNvPr id="3" name="Inhaltsplatzhalter 2">
            <a:extLst>
              <a:ext uri="{FF2B5EF4-FFF2-40B4-BE49-F238E27FC236}">
                <a16:creationId xmlns:a16="http://schemas.microsoft.com/office/drawing/2014/main" id="{3FFEAD92-BC0F-4245-BB6A-57BAC07D7CA4}"/>
              </a:ext>
            </a:extLst>
          </p:cNvPr>
          <p:cNvSpPr>
            <a:spLocks noGrp="1"/>
          </p:cNvSpPr>
          <p:nvPr>
            <p:ph idx="1"/>
          </p:nvPr>
        </p:nvSpPr>
        <p:spPr>
          <a:xfrm>
            <a:off x="838200" y="2333297"/>
            <a:ext cx="4619621" cy="3843666"/>
          </a:xfrm>
        </p:spPr>
        <p:txBody>
          <a:bodyPr>
            <a:normAutofit/>
          </a:bodyPr>
          <a:lstStyle/>
          <a:p>
            <a:pPr>
              <a:buFont typeface="Wingdings" panose="05000000000000000000" pitchFamily="2" charset="2"/>
              <a:buChar char="Ø"/>
            </a:pPr>
            <a:r>
              <a:rPr lang="de-DE" sz="1600"/>
              <a:t> baut auf ein Vollbackup auf </a:t>
            </a:r>
          </a:p>
          <a:p>
            <a:pPr>
              <a:buFont typeface="Wingdings" panose="05000000000000000000" pitchFamily="2" charset="2"/>
              <a:buChar char="Ø"/>
            </a:pPr>
            <a:r>
              <a:rPr lang="de-DE" sz="1600"/>
              <a:t> die Differenz zum letzten Vollbackup wird gesichert </a:t>
            </a:r>
          </a:p>
          <a:p>
            <a:pPr marL="0" indent="0">
              <a:buNone/>
            </a:pPr>
            <a:r>
              <a:rPr lang="de-DE" sz="1600" u="sng"/>
              <a:t>Vorteil:</a:t>
            </a:r>
          </a:p>
          <a:p>
            <a:pPr>
              <a:buFont typeface="Wingdings" panose="05000000000000000000" pitchFamily="2" charset="2"/>
              <a:buChar char="Ø"/>
            </a:pPr>
            <a:r>
              <a:rPr lang="de-DE" sz="1600"/>
              <a:t>Sicherungsdauer – schneller als die Vollsicherung </a:t>
            </a:r>
          </a:p>
          <a:p>
            <a:pPr>
              <a:buFont typeface="Wingdings" panose="05000000000000000000" pitchFamily="2" charset="2"/>
              <a:buChar char="Ø"/>
            </a:pPr>
            <a:r>
              <a:rPr lang="de-DE" sz="1600"/>
              <a:t>Speicherplatzt Bedarf – weniger als Vollsicherung nötig </a:t>
            </a:r>
          </a:p>
          <a:p>
            <a:pPr marL="0" indent="0">
              <a:buNone/>
            </a:pPr>
            <a:r>
              <a:rPr lang="de-DE" sz="1600" u="sng"/>
              <a:t>Nachteil:</a:t>
            </a:r>
          </a:p>
          <a:p>
            <a:pPr>
              <a:buFont typeface="Wingdings" panose="05000000000000000000" pitchFamily="2" charset="2"/>
              <a:buChar char="Ø"/>
            </a:pPr>
            <a:r>
              <a:rPr lang="de-DE" sz="1600"/>
              <a:t> Wiederherstellungsdauer – langsamer als Vollsicherung </a:t>
            </a:r>
          </a:p>
          <a:p>
            <a:pPr>
              <a:buFont typeface="Wingdings" panose="05000000000000000000" pitchFamily="2" charset="2"/>
              <a:buChar char="Ø"/>
            </a:pPr>
            <a:r>
              <a:rPr lang="de-DE" sz="1600"/>
              <a:t>Sicherungsdauer – langsamer inkrementelles Backup </a:t>
            </a:r>
          </a:p>
          <a:p>
            <a:pPr>
              <a:buFont typeface="Wingdings" panose="05000000000000000000" pitchFamily="2" charset="2"/>
              <a:buChar char="Ø"/>
            </a:pPr>
            <a:endParaRPr lang="de-DE" sz="1600"/>
          </a:p>
        </p:txBody>
      </p:sp>
      <p:pic>
        <p:nvPicPr>
          <p:cNvPr id="4" name="Grafik 3">
            <a:extLst>
              <a:ext uri="{FF2B5EF4-FFF2-40B4-BE49-F238E27FC236}">
                <a16:creationId xmlns:a16="http://schemas.microsoft.com/office/drawing/2014/main" id="{CB4B9D62-3615-4CEF-A631-0935F0F235BE}"/>
              </a:ext>
            </a:extLst>
          </p:cNvPr>
          <p:cNvPicPr>
            <a:picLocks noChangeAspect="1"/>
          </p:cNvPicPr>
          <p:nvPr/>
        </p:nvPicPr>
        <p:blipFill rotWithShape="1">
          <a:blip r:embed="rId3"/>
          <a:srcRect l="9537" r="196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57360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507CD7-8A0F-496C-9D45-03ABFCCD1064}"/>
              </a:ext>
            </a:extLst>
          </p:cNvPr>
          <p:cNvSpPr>
            <a:spLocks noGrp="1"/>
          </p:cNvSpPr>
          <p:nvPr>
            <p:ph type="title"/>
          </p:nvPr>
        </p:nvSpPr>
        <p:spPr/>
        <p:txBody>
          <a:bodyPr>
            <a:normAutofit/>
          </a:bodyPr>
          <a:lstStyle/>
          <a:p>
            <a:pPr algn="ctr"/>
            <a:r>
              <a:rPr lang="de-DE" sz="2800" dirty="0"/>
              <a:t>Beispiel eines Differenzielles Backup:</a:t>
            </a:r>
          </a:p>
        </p:txBody>
      </p:sp>
      <p:pic>
        <p:nvPicPr>
          <p:cNvPr id="4" name="Grafik 3">
            <a:extLst>
              <a:ext uri="{FF2B5EF4-FFF2-40B4-BE49-F238E27FC236}">
                <a16:creationId xmlns:a16="http://schemas.microsoft.com/office/drawing/2014/main" id="{28BBE7BF-C95A-4CB5-8B9F-262DED8F65B3}"/>
              </a:ext>
            </a:extLst>
          </p:cNvPr>
          <p:cNvPicPr>
            <a:picLocks noChangeAspect="1"/>
          </p:cNvPicPr>
          <p:nvPr/>
        </p:nvPicPr>
        <p:blipFill>
          <a:blip r:embed="rId3"/>
          <a:stretch>
            <a:fillRect/>
          </a:stretch>
        </p:blipFill>
        <p:spPr>
          <a:xfrm>
            <a:off x="0" y="2414693"/>
            <a:ext cx="12192000" cy="3091295"/>
          </a:xfrm>
          <a:prstGeom prst="rect">
            <a:avLst/>
          </a:prstGeom>
        </p:spPr>
      </p:pic>
    </p:spTree>
    <p:extLst>
      <p:ext uri="{BB962C8B-B14F-4D97-AF65-F5344CB8AC3E}">
        <p14:creationId xmlns:p14="http://schemas.microsoft.com/office/powerpoint/2010/main" val="3328987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99C25A7-E9CA-4CE3-AE8E-D3DE17816563}"/>
              </a:ext>
            </a:extLst>
          </p:cNvPr>
          <p:cNvSpPr>
            <a:spLocks noGrp="1"/>
          </p:cNvSpPr>
          <p:nvPr>
            <p:ph type="title"/>
          </p:nvPr>
        </p:nvSpPr>
        <p:spPr>
          <a:xfrm>
            <a:off x="6513788" y="365125"/>
            <a:ext cx="4840010" cy="1807305"/>
          </a:xfrm>
        </p:spPr>
        <p:txBody>
          <a:bodyPr>
            <a:normAutofit/>
          </a:bodyPr>
          <a:lstStyle/>
          <a:p>
            <a:r>
              <a:rPr lang="de-DE" b="0" i="0">
                <a:effectLst/>
              </a:rPr>
              <a:t> 3.Inkrementelles Backup:</a:t>
            </a:r>
            <a:endParaRPr lang="de-DE" dirty="0"/>
          </a:p>
        </p:txBody>
      </p:sp>
      <p:pic>
        <p:nvPicPr>
          <p:cNvPr id="4" name="Grafik 3">
            <a:extLst>
              <a:ext uri="{FF2B5EF4-FFF2-40B4-BE49-F238E27FC236}">
                <a16:creationId xmlns:a16="http://schemas.microsoft.com/office/drawing/2014/main" id="{C3943B44-D01B-4196-8304-6E9EE25AF841}"/>
              </a:ext>
            </a:extLst>
          </p:cNvPr>
          <p:cNvPicPr>
            <a:picLocks noChangeAspect="1"/>
          </p:cNvPicPr>
          <p:nvPr/>
        </p:nvPicPr>
        <p:blipFill rotWithShape="1">
          <a:blip r:embed="rId3"/>
          <a:srcRect l="8396" r="82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nhaltsplatzhalter 2">
            <a:extLst>
              <a:ext uri="{FF2B5EF4-FFF2-40B4-BE49-F238E27FC236}">
                <a16:creationId xmlns:a16="http://schemas.microsoft.com/office/drawing/2014/main" id="{B65B6B92-0664-412B-B7E8-8068AB8F89E4}"/>
              </a:ext>
            </a:extLst>
          </p:cNvPr>
          <p:cNvSpPr>
            <a:spLocks noGrp="1"/>
          </p:cNvSpPr>
          <p:nvPr>
            <p:ph idx="1"/>
          </p:nvPr>
        </p:nvSpPr>
        <p:spPr>
          <a:xfrm>
            <a:off x="6513788" y="2333297"/>
            <a:ext cx="4840010" cy="3843666"/>
          </a:xfrm>
        </p:spPr>
        <p:txBody>
          <a:bodyPr>
            <a:normAutofit/>
          </a:bodyPr>
          <a:lstStyle/>
          <a:p>
            <a:pPr>
              <a:buFont typeface="Wingdings" panose="05000000000000000000" pitchFamily="2" charset="2"/>
              <a:buChar char="Ø"/>
            </a:pPr>
            <a:r>
              <a:rPr lang="de-DE" sz="1400" dirty="0"/>
              <a:t>Setzt ein Vollbackup voraus </a:t>
            </a:r>
          </a:p>
          <a:p>
            <a:pPr>
              <a:buFont typeface="Wingdings" panose="05000000000000000000" pitchFamily="2" charset="2"/>
              <a:buChar char="Ø"/>
            </a:pPr>
            <a:r>
              <a:rPr lang="de-DE" sz="1400" dirty="0"/>
              <a:t>Sichert Daten – Änderung seit dem letzten Backup </a:t>
            </a:r>
          </a:p>
          <a:p>
            <a:pPr>
              <a:buFont typeface="Wingdings" panose="05000000000000000000" pitchFamily="2" charset="2"/>
              <a:buChar char="Ø"/>
            </a:pPr>
            <a:r>
              <a:rPr lang="de-DE" sz="1400" dirty="0"/>
              <a:t> Gegensatz zu differenziellen Backup – Änderungen vom Vortag werden nicht auf den aktuellen Tag übertragen </a:t>
            </a:r>
          </a:p>
          <a:p>
            <a:pPr>
              <a:buFont typeface="Wingdings" panose="05000000000000000000" pitchFamily="2" charset="2"/>
              <a:buChar char="Ø"/>
            </a:pPr>
            <a:r>
              <a:rPr lang="de-DE" sz="1400" dirty="0"/>
              <a:t> Sichert nur Daten, die sich innerhalb eines Tages geändert haben</a:t>
            </a:r>
          </a:p>
          <a:p>
            <a:pPr marL="0" indent="0">
              <a:buNone/>
            </a:pPr>
            <a:r>
              <a:rPr lang="de-DE" sz="1400" u="sng" dirty="0"/>
              <a:t>Vorteil: </a:t>
            </a:r>
          </a:p>
          <a:p>
            <a:pPr>
              <a:buFont typeface="Wingdings" panose="05000000000000000000" pitchFamily="2" charset="2"/>
              <a:buChar char="Ø"/>
            </a:pPr>
            <a:r>
              <a:rPr lang="de-DE" sz="1400" dirty="0"/>
              <a:t> Sicherungsdauer – nimmt am wenigsten von allen Arten in Anspruch </a:t>
            </a:r>
          </a:p>
          <a:p>
            <a:pPr>
              <a:buFont typeface="Wingdings" panose="05000000000000000000" pitchFamily="2" charset="2"/>
              <a:buChar char="Ø"/>
            </a:pPr>
            <a:r>
              <a:rPr lang="de-DE" sz="1400" dirty="0"/>
              <a:t> Speicherplatzt Bedarf – pro Backup wird am wenigsten Speicherplatzt benötigt </a:t>
            </a:r>
          </a:p>
          <a:p>
            <a:pPr marL="0" indent="0">
              <a:buNone/>
            </a:pPr>
            <a:r>
              <a:rPr lang="de-DE" sz="1400" u="sng" dirty="0"/>
              <a:t>Nachteil: </a:t>
            </a:r>
          </a:p>
          <a:p>
            <a:pPr>
              <a:buFont typeface="Wingdings" panose="05000000000000000000" pitchFamily="2" charset="2"/>
              <a:buChar char="Ø"/>
            </a:pPr>
            <a:r>
              <a:rPr lang="de-DE" sz="1400" dirty="0"/>
              <a:t> Wiederherstellungsdauer – aufwendigste Art der Wiederherstellung (Sicherungskette </a:t>
            </a:r>
            <a:r>
              <a:rPr lang="de-DE" sz="1400" dirty="0" err="1"/>
              <a:t>notwenig</a:t>
            </a:r>
            <a:r>
              <a:rPr lang="de-DE" sz="1400" dirty="0"/>
              <a:t>)</a:t>
            </a:r>
          </a:p>
        </p:txBody>
      </p:sp>
    </p:spTree>
    <p:extLst>
      <p:ext uri="{BB962C8B-B14F-4D97-AF65-F5344CB8AC3E}">
        <p14:creationId xmlns:p14="http://schemas.microsoft.com/office/powerpoint/2010/main" val="1327734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4DC6C3-AA0E-44E0-A7FD-FC419E9C60F6}"/>
              </a:ext>
            </a:extLst>
          </p:cNvPr>
          <p:cNvSpPr>
            <a:spLocks noGrp="1"/>
          </p:cNvSpPr>
          <p:nvPr>
            <p:ph type="title"/>
          </p:nvPr>
        </p:nvSpPr>
        <p:spPr/>
        <p:txBody>
          <a:bodyPr>
            <a:normAutofit/>
          </a:bodyPr>
          <a:lstStyle/>
          <a:p>
            <a:pPr algn="ctr"/>
            <a:r>
              <a:rPr lang="de-DE" sz="2800" b="0" i="0" dirty="0">
                <a:solidFill>
                  <a:srgbClr val="222222"/>
                </a:solidFill>
                <a:effectLst/>
                <a:latin typeface="Play"/>
              </a:rPr>
              <a:t> </a:t>
            </a:r>
            <a:r>
              <a:rPr lang="de-DE" sz="2800" b="0" i="0" dirty="0">
                <a:solidFill>
                  <a:srgbClr val="222222"/>
                </a:solidFill>
                <a:effectLst/>
              </a:rPr>
              <a:t>inkrementelles Backup Beispiel:</a:t>
            </a:r>
            <a:endParaRPr lang="de-DE" sz="2800" dirty="0"/>
          </a:p>
        </p:txBody>
      </p:sp>
      <p:pic>
        <p:nvPicPr>
          <p:cNvPr id="5" name="Grafik 4">
            <a:extLst>
              <a:ext uri="{FF2B5EF4-FFF2-40B4-BE49-F238E27FC236}">
                <a16:creationId xmlns:a16="http://schemas.microsoft.com/office/drawing/2014/main" id="{4FB3B299-0C54-4844-B5C7-D941625137A4}"/>
              </a:ext>
            </a:extLst>
          </p:cNvPr>
          <p:cNvPicPr>
            <a:picLocks noChangeAspect="1"/>
          </p:cNvPicPr>
          <p:nvPr/>
        </p:nvPicPr>
        <p:blipFill>
          <a:blip r:embed="rId3"/>
          <a:stretch>
            <a:fillRect/>
          </a:stretch>
        </p:blipFill>
        <p:spPr>
          <a:xfrm>
            <a:off x="0" y="2184294"/>
            <a:ext cx="12192000" cy="3091295"/>
          </a:xfrm>
          <a:prstGeom prst="rect">
            <a:avLst/>
          </a:prstGeom>
        </p:spPr>
      </p:pic>
    </p:spTree>
    <p:extLst>
      <p:ext uri="{BB962C8B-B14F-4D97-AF65-F5344CB8AC3E}">
        <p14:creationId xmlns:p14="http://schemas.microsoft.com/office/powerpoint/2010/main" val="7143117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C7A85A6-13C4-43D8-A125-BD99F013383A}"/>
              </a:ext>
            </a:extLst>
          </p:cNvPr>
          <p:cNvSpPr>
            <a:spLocks noGrp="1"/>
          </p:cNvSpPr>
          <p:nvPr>
            <p:ph type="title"/>
          </p:nvPr>
        </p:nvSpPr>
        <p:spPr>
          <a:xfrm>
            <a:off x="838201" y="365125"/>
            <a:ext cx="5251316" cy="1807305"/>
          </a:xfrm>
        </p:spPr>
        <p:txBody>
          <a:bodyPr>
            <a:normAutofit/>
          </a:bodyPr>
          <a:lstStyle/>
          <a:p>
            <a:r>
              <a:rPr lang="de-DE"/>
              <a:t>Betriebliche Umsetzung </a:t>
            </a:r>
          </a:p>
        </p:txBody>
      </p:sp>
      <p:sp>
        <p:nvSpPr>
          <p:cNvPr id="3" name="Inhaltsplatzhalter 2">
            <a:extLst>
              <a:ext uri="{FF2B5EF4-FFF2-40B4-BE49-F238E27FC236}">
                <a16:creationId xmlns:a16="http://schemas.microsoft.com/office/drawing/2014/main" id="{59915375-7724-4AEC-BA87-825126D27D60}"/>
              </a:ext>
            </a:extLst>
          </p:cNvPr>
          <p:cNvSpPr>
            <a:spLocks noGrp="1"/>
          </p:cNvSpPr>
          <p:nvPr>
            <p:ph idx="1"/>
          </p:nvPr>
        </p:nvSpPr>
        <p:spPr>
          <a:xfrm>
            <a:off x="838200" y="2333297"/>
            <a:ext cx="4619621" cy="3843666"/>
          </a:xfrm>
        </p:spPr>
        <p:txBody>
          <a:bodyPr>
            <a:normAutofit/>
          </a:bodyPr>
          <a:lstStyle/>
          <a:p>
            <a:pPr>
              <a:buFont typeface="Wingdings" panose="05000000000000000000" pitchFamily="2" charset="2"/>
              <a:buChar char="Ø"/>
            </a:pPr>
            <a:r>
              <a:rPr lang="de-DE" sz="2000" dirty="0"/>
              <a:t> Absolute Absicherung über ein Vollbackup </a:t>
            </a:r>
          </a:p>
          <a:p>
            <a:pPr>
              <a:buFont typeface="Wingdings" panose="05000000000000000000" pitchFamily="2" charset="2"/>
              <a:buChar char="Ø"/>
            </a:pPr>
            <a:r>
              <a:rPr lang="de-DE" sz="2000" dirty="0"/>
              <a:t> Doppelte Absicherung über ein NAS </a:t>
            </a:r>
          </a:p>
          <a:p>
            <a:pPr>
              <a:buFont typeface="Wingdings" panose="05000000000000000000" pitchFamily="2" charset="2"/>
              <a:buChar char="Ø"/>
            </a:pPr>
            <a:r>
              <a:rPr lang="de-DE" sz="2000" dirty="0"/>
              <a:t>Abhängig von den Daten die gespeichert werden </a:t>
            </a:r>
          </a:p>
          <a:p>
            <a:pPr>
              <a:buFont typeface="Wingdings" panose="05000000000000000000" pitchFamily="2" charset="2"/>
              <a:buChar char="Ø"/>
            </a:pPr>
            <a:r>
              <a:rPr lang="de-DE" sz="2000" dirty="0"/>
              <a:t> von Betrieb zu Betrieb unterschiedlich </a:t>
            </a:r>
          </a:p>
          <a:p>
            <a:pPr>
              <a:buFont typeface="Wingdings" panose="05000000000000000000" pitchFamily="2" charset="2"/>
              <a:buChar char="Ø"/>
            </a:pPr>
            <a:endParaRPr lang="de-DE" sz="2000" dirty="0"/>
          </a:p>
          <a:p>
            <a:pPr>
              <a:buFont typeface="Wingdings" panose="05000000000000000000" pitchFamily="2" charset="2"/>
              <a:buChar char="Ø"/>
            </a:pPr>
            <a:endParaRPr lang="de-DE" sz="2000" dirty="0"/>
          </a:p>
          <a:p>
            <a:pPr>
              <a:buFont typeface="Wingdings" panose="05000000000000000000" pitchFamily="2" charset="2"/>
              <a:buChar char="Ø"/>
            </a:pPr>
            <a:endParaRPr lang="de-DE" sz="2000" dirty="0"/>
          </a:p>
        </p:txBody>
      </p:sp>
      <p:pic>
        <p:nvPicPr>
          <p:cNvPr id="5" name="Grafik 4">
            <a:extLst>
              <a:ext uri="{FF2B5EF4-FFF2-40B4-BE49-F238E27FC236}">
                <a16:creationId xmlns:a16="http://schemas.microsoft.com/office/drawing/2014/main" id="{D1D7C090-1A74-4F70-8A8A-0B425B7C3E3F}"/>
              </a:ext>
            </a:extLst>
          </p:cNvPr>
          <p:cNvPicPr>
            <a:picLocks noChangeAspect="1"/>
          </p:cNvPicPr>
          <p:nvPr/>
        </p:nvPicPr>
        <p:blipFill rotWithShape="1">
          <a:blip r:embed="rId2"/>
          <a:srcRect l="9537" r="196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17489012"/>
      </p:ext>
    </p:extLst>
  </p:cSld>
  <p:clrMapOvr>
    <a:masterClrMapping/>
  </p:clrMapOvr>
  <p:transition spd="slow">
    <p:wipe/>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Words>
  <Application>Microsoft Office PowerPoint</Application>
  <PresentationFormat>Breitbild</PresentationFormat>
  <Paragraphs>134</Paragraphs>
  <Slides>13</Slides>
  <Notes>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Arial</vt:lpstr>
      <vt:lpstr>Calibri</vt:lpstr>
      <vt:lpstr>Calibri Light</vt:lpstr>
      <vt:lpstr>Open Sans</vt:lpstr>
      <vt:lpstr>Play</vt:lpstr>
      <vt:lpstr>Wingdings</vt:lpstr>
      <vt:lpstr>Office</vt:lpstr>
      <vt:lpstr>Backup – Strategien:</vt:lpstr>
      <vt:lpstr>Inhaltsverzeichnis: </vt:lpstr>
      <vt:lpstr>1. Vollbackup </vt:lpstr>
      <vt:lpstr>PowerPoint-Präsentation</vt:lpstr>
      <vt:lpstr>2. Differenzielles Backup </vt:lpstr>
      <vt:lpstr>Beispiel eines Differenzielles Backup:</vt:lpstr>
      <vt:lpstr> 3.Inkrementelles Backup:</vt:lpstr>
      <vt:lpstr> inkrementelles Backup Beispiel:</vt:lpstr>
      <vt:lpstr>Betriebliche Umsetzung </vt:lpstr>
      <vt:lpstr>Cloud Dienste </vt:lpstr>
      <vt:lpstr>Die 3-2-1 Backup Methode</vt:lpstr>
      <vt:lpstr>Vielen Dank für eure Aufmerksamkeit </vt:lpstr>
      <vt:lpstr>Quellenangabe: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Backup – Strategien:</dc:title>
  <dc:creator>Lars Harmann</dc:creator>
  <cp:lastModifiedBy>Lars Harmann</cp:lastModifiedBy>
  <cp:revision>1</cp:revision>
  <dcterms:created xsi:type="dcterms:W3CDTF">2022-04-25T07:59:53Z</dcterms:created>
  <dcterms:modified xsi:type="dcterms:W3CDTF">2022-05-02T09:19:46Z</dcterms:modified>
</cp:coreProperties>
</file>