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6" r:id="rId6"/>
    <p:sldId id="257" r:id="rId7"/>
    <p:sldId id="260" r:id="rId8"/>
    <p:sldId id="261" r:id="rId9"/>
    <p:sldId id="258" r:id="rId10"/>
    <p:sldId id="259" r:id="rId11"/>
    <p:sldId id="262" r:id="rId12"/>
    <p:sldId id="263" r:id="rId13"/>
    <p:sldId id="270" r:id="rId14"/>
    <p:sldId id="264" r:id="rId15"/>
    <p:sldId id="265" r:id="rId16"/>
    <p:sldId id="268" r:id="rId17"/>
    <p:sldId id="267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B7436-3D5F-4791-A072-E18B2BD7F9A7}" v="1893" dt="2022-05-02T09:19:21.581"/>
    <p1510:client id="{A50EC875-8D87-14DF-F4E7-98ADDA2C6953}" v="21" dt="2022-05-02T09:08:05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712DF-3FC2-4A33-86ED-AC24F8F73EF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6D650E-CD8D-4A33-9297-3002A232F054}">
      <dgm:prSet/>
      <dgm:spPr/>
      <dgm:t>
        <a:bodyPr/>
        <a:lstStyle/>
        <a:p>
          <a:r>
            <a:rPr lang="de-DE"/>
            <a:t>Recht auf…</a:t>
          </a:r>
          <a:endParaRPr lang="en-US"/>
        </a:p>
      </dgm:t>
    </dgm:pt>
    <dgm:pt modelId="{96234262-EB22-44F2-AF7B-62BBD9F11E6E}" type="parTrans" cxnId="{C9995172-7B24-4DCF-8DE6-C909E8863A35}">
      <dgm:prSet/>
      <dgm:spPr/>
      <dgm:t>
        <a:bodyPr/>
        <a:lstStyle/>
        <a:p>
          <a:endParaRPr lang="en-US"/>
        </a:p>
      </dgm:t>
    </dgm:pt>
    <dgm:pt modelId="{108ADA46-1C29-45CD-9364-06738D02730A}" type="sibTrans" cxnId="{C9995172-7B24-4DCF-8DE6-C909E8863A35}">
      <dgm:prSet/>
      <dgm:spPr/>
      <dgm:t>
        <a:bodyPr/>
        <a:lstStyle/>
        <a:p>
          <a:endParaRPr lang="en-US"/>
        </a:p>
      </dgm:t>
    </dgm:pt>
    <dgm:pt modelId="{AA84F04E-768F-4FFC-A62D-51866B966ECA}">
      <dgm:prSet/>
      <dgm:spPr/>
      <dgm:t>
        <a:bodyPr/>
        <a:lstStyle/>
        <a:p>
          <a:r>
            <a:rPr lang="de-DE"/>
            <a:t>Auskunft</a:t>
          </a:r>
          <a:endParaRPr lang="en-US"/>
        </a:p>
      </dgm:t>
    </dgm:pt>
    <dgm:pt modelId="{17CEC0F5-CDE6-4044-876D-0F54D25C2818}" type="parTrans" cxnId="{7EBCCA31-557E-4E53-9ABF-98F8694A0B2E}">
      <dgm:prSet/>
      <dgm:spPr/>
      <dgm:t>
        <a:bodyPr/>
        <a:lstStyle/>
        <a:p>
          <a:endParaRPr lang="en-US"/>
        </a:p>
      </dgm:t>
    </dgm:pt>
    <dgm:pt modelId="{D94EA446-9D15-4C2E-89D8-01B2356D23D6}" type="sibTrans" cxnId="{7EBCCA31-557E-4E53-9ABF-98F8694A0B2E}">
      <dgm:prSet/>
      <dgm:spPr/>
      <dgm:t>
        <a:bodyPr/>
        <a:lstStyle/>
        <a:p>
          <a:endParaRPr lang="en-US"/>
        </a:p>
      </dgm:t>
    </dgm:pt>
    <dgm:pt modelId="{F9F33FE2-0568-4671-805C-D31758158A3C}">
      <dgm:prSet/>
      <dgm:spPr/>
      <dgm:t>
        <a:bodyPr/>
        <a:lstStyle/>
        <a:p>
          <a:r>
            <a:rPr lang="de-DE"/>
            <a:t>Berichtigung</a:t>
          </a:r>
          <a:endParaRPr lang="en-US"/>
        </a:p>
      </dgm:t>
    </dgm:pt>
    <dgm:pt modelId="{C466B084-B428-4A44-B1C7-BC1816DBD98B}" type="parTrans" cxnId="{78D16262-4565-4482-B9AB-C1ADAB338309}">
      <dgm:prSet/>
      <dgm:spPr/>
      <dgm:t>
        <a:bodyPr/>
        <a:lstStyle/>
        <a:p>
          <a:endParaRPr lang="en-US"/>
        </a:p>
      </dgm:t>
    </dgm:pt>
    <dgm:pt modelId="{7F4240C7-8112-4D97-8FC9-50E2E3A366B3}" type="sibTrans" cxnId="{78D16262-4565-4482-B9AB-C1ADAB338309}">
      <dgm:prSet/>
      <dgm:spPr/>
      <dgm:t>
        <a:bodyPr/>
        <a:lstStyle/>
        <a:p>
          <a:endParaRPr lang="en-US"/>
        </a:p>
      </dgm:t>
    </dgm:pt>
    <dgm:pt modelId="{71809D82-B65D-4DE1-8972-5850F42EC0FD}">
      <dgm:prSet/>
      <dgm:spPr/>
      <dgm:t>
        <a:bodyPr/>
        <a:lstStyle/>
        <a:p>
          <a:r>
            <a:rPr lang="de-DE"/>
            <a:t>Widerspruch</a:t>
          </a:r>
          <a:endParaRPr lang="en-US"/>
        </a:p>
      </dgm:t>
    </dgm:pt>
    <dgm:pt modelId="{76533838-AE31-4BF8-8450-C3FCDCA48DCB}" type="parTrans" cxnId="{7422185F-8BF8-42A9-96D9-18BA2A9337FF}">
      <dgm:prSet/>
      <dgm:spPr/>
      <dgm:t>
        <a:bodyPr/>
        <a:lstStyle/>
        <a:p>
          <a:endParaRPr lang="en-US"/>
        </a:p>
      </dgm:t>
    </dgm:pt>
    <dgm:pt modelId="{D2A79666-EABB-4752-A241-571FE4BFCAF3}" type="sibTrans" cxnId="{7422185F-8BF8-42A9-96D9-18BA2A9337FF}">
      <dgm:prSet/>
      <dgm:spPr/>
      <dgm:t>
        <a:bodyPr/>
        <a:lstStyle/>
        <a:p>
          <a:endParaRPr lang="en-US"/>
        </a:p>
      </dgm:t>
    </dgm:pt>
    <dgm:pt modelId="{AB751495-D4E8-43F4-8AE0-1A877BE5BA86}">
      <dgm:prSet/>
      <dgm:spPr/>
      <dgm:t>
        <a:bodyPr/>
        <a:lstStyle/>
        <a:p>
          <a:r>
            <a:rPr lang="de-DE"/>
            <a:t>Löschung</a:t>
          </a:r>
          <a:endParaRPr lang="en-US"/>
        </a:p>
      </dgm:t>
    </dgm:pt>
    <dgm:pt modelId="{13E897E6-EF1C-455C-BFC8-AFD34A4568A4}" type="parTrans" cxnId="{72F10195-CDEE-4EFE-AFF0-C0507B074BC2}">
      <dgm:prSet/>
      <dgm:spPr/>
      <dgm:t>
        <a:bodyPr/>
        <a:lstStyle/>
        <a:p>
          <a:endParaRPr lang="en-US"/>
        </a:p>
      </dgm:t>
    </dgm:pt>
    <dgm:pt modelId="{E263DB86-8C64-438D-9062-3BEA9A410B35}" type="sibTrans" cxnId="{72F10195-CDEE-4EFE-AFF0-C0507B074BC2}">
      <dgm:prSet/>
      <dgm:spPr/>
      <dgm:t>
        <a:bodyPr/>
        <a:lstStyle/>
        <a:p>
          <a:endParaRPr lang="en-US"/>
        </a:p>
      </dgm:t>
    </dgm:pt>
    <dgm:pt modelId="{AACE2E4A-1880-4FA1-9FA0-4908F22A16D8}">
      <dgm:prSet/>
      <dgm:spPr/>
      <dgm:t>
        <a:bodyPr/>
        <a:lstStyle/>
        <a:p>
          <a:r>
            <a:rPr lang="de-DE"/>
            <a:t>Einschränkung der Verarbeitung</a:t>
          </a:r>
          <a:endParaRPr lang="en-US"/>
        </a:p>
      </dgm:t>
    </dgm:pt>
    <dgm:pt modelId="{12FA2DAB-F190-46C4-9CA8-98079A60F067}" type="parTrans" cxnId="{474872EF-B7DB-4BDA-BC58-B9785C901655}">
      <dgm:prSet/>
      <dgm:spPr/>
      <dgm:t>
        <a:bodyPr/>
        <a:lstStyle/>
        <a:p>
          <a:endParaRPr lang="en-US"/>
        </a:p>
      </dgm:t>
    </dgm:pt>
    <dgm:pt modelId="{75050268-9A0C-496C-A08B-8192E0D2498C}" type="sibTrans" cxnId="{474872EF-B7DB-4BDA-BC58-B9785C901655}">
      <dgm:prSet/>
      <dgm:spPr/>
      <dgm:t>
        <a:bodyPr/>
        <a:lstStyle/>
        <a:p>
          <a:endParaRPr lang="en-US"/>
        </a:p>
      </dgm:t>
    </dgm:pt>
    <dgm:pt modelId="{BB1ABF5E-DD7F-47C3-AD68-213F5CE73573}">
      <dgm:prSet/>
      <dgm:spPr/>
      <dgm:t>
        <a:bodyPr/>
        <a:lstStyle/>
        <a:p>
          <a:r>
            <a:rPr lang="de-DE"/>
            <a:t>Datenübertragbarkeit</a:t>
          </a:r>
          <a:endParaRPr lang="en-US"/>
        </a:p>
      </dgm:t>
    </dgm:pt>
    <dgm:pt modelId="{A8694EA6-3E50-4685-A312-2C17D1E9C1C1}" type="parTrans" cxnId="{93D49033-A3A9-45B6-B465-FD730A69DC0F}">
      <dgm:prSet/>
      <dgm:spPr/>
      <dgm:t>
        <a:bodyPr/>
        <a:lstStyle/>
        <a:p>
          <a:endParaRPr lang="en-US"/>
        </a:p>
      </dgm:t>
    </dgm:pt>
    <dgm:pt modelId="{14D68DEC-DBD8-40C0-A0BB-EDC2D5581288}" type="sibTrans" cxnId="{93D49033-A3A9-45B6-B465-FD730A69DC0F}">
      <dgm:prSet/>
      <dgm:spPr/>
      <dgm:t>
        <a:bodyPr/>
        <a:lstStyle/>
        <a:p>
          <a:endParaRPr lang="en-US"/>
        </a:p>
      </dgm:t>
    </dgm:pt>
    <dgm:pt modelId="{600FEFA8-81AB-46FF-B514-FB83DF54F753}" type="pres">
      <dgm:prSet presAssocID="{679712DF-3FC2-4A33-86ED-AC24F8F73EF9}" presName="linear" presStyleCnt="0">
        <dgm:presLayoutVars>
          <dgm:animLvl val="lvl"/>
          <dgm:resizeHandles val="exact"/>
        </dgm:presLayoutVars>
      </dgm:prSet>
      <dgm:spPr/>
    </dgm:pt>
    <dgm:pt modelId="{A46BC6E9-E4C5-4D64-B5DD-FDBF76ED7203}" type="pres">
      <dgm:prSet presAssocID="{EE6D650E-CD8D-4A33-9297-3002A232F05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52F6538-AD05-442C-8205-485F5916B2DB}" type="pres">
      <dgm:prSet presAssocID="{EE6D650E-CD8D-4A33-9297-3002A232F05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021D0F-0BBC-4C0B-948C-5AD69D000801}" type="presOf" srcId="{679712DF-3FC2-4A33-86ED-AC24F8F73EF9}" destId="{600FEFA8-81AB-46FF-B514-FB83DF54F753}" srcOrd="0" destOrd="0" presId="urn:microsoft.com/office/officeart/2005/8/layout/vList2"/>
    <dgm:cxn modelId="{96522B10-57B6-47B8-8249-FE340D9641B7}" type="presOf" srcId="{71809D82-B65D-4DE1-8972-5850F42EC0FD}" destId="{C52F6538-AD05-442C-8205-485F5916B2DB}" srcOrd="0" destOrd="2" presId="urn:microsoft.com/office/officeart/2005/8/layout/vList2"/>
    <dgm:cxn modelId="{A6CCBB10-3A19-48D2-A4EB-F3D0CDF06CAD}" type="presOf" srcId="{F9F33FE2-0568-4671-805C-D31758158A3C}" destId="{C52F6538-AD05-442C-8205-485F5916B2DB}" srcOrd="0" destOrd="1" presId="urn:microsoft.com/office/officeart/2005/8/layout/vList2"/>
    <dgm:cxn modelId="{84E1CD15-7A2A-4BE2-8D0B-8ECCC5B78875}" type="presOf" srcId="{AACE2E4A-1880-4FA1-9FA0-4908F22A16D8}" destId="{C52F6538-AD05-442C-8205-485F5916B2DB}" srcOrd="0" destOrd="4" presId="urn:microsoft.com/office/officeart/2005/8/layout/vList2"/>
    <dgm:cxn modelId="{7EBCCA31-557E-4E53-9ABF-98F8694A0B2E}" srcId="{EE6D650E-CD8D-4A33-9297-3002A232F054}" destId="{AA84F04E-768F-4FFC-A62D-51866B966ECA}" srcOrd="0" destOrd="0" parTransId="{17CEC0F5-CDE6-4044-876D-0F54D25C2818}" sibTransId="{D94EA446-9D15-4C2E-89D8-01B2356D23D6}"/>
    <dgm:cxn modelId="{93D49033-A3A9-45B6-B465-FD730A69DC0F}" srcId="{EE6D650E-CD8D-4A33-9297-3002A232F054}" destId="{BB1ABF5E-DD7F-47C3-AD68-213F5CE73573}" srcOrd="5" destOrd="0" parTransId="{A8694EA6-3E50-4685-A312-2C17D1E9C1C1}" sibTransId="{14D68DEC-DBD8-40C0-A0BB-EDC2D5581288}"/>
    <dgm:cxn modelId="{7422185F-8BF8-42A9-96D9-18BA2A9337FF}" srcId="{EE6D650E-CD8D-4A33-9297-3002A232F054}" destId="{71809D82-B65D-4DE1-8972-5850F42EC0FD}" srcOrd="2" destOrd="0" parTransId="{76533838-AE31-4BF8-8450-C3FCDCA48DCB}" sibTransId="{D2A79666-EABB-4752-A241-571FE4BFCAF3}"/>
    <dgm:cxn modelId="{78D16262-4565-4482-B9AB-C1ADAB338309}" srcId="{EE6D650E-CD8D-4A33-9297-3002A232F054}" destId="{F9F33FE2-0568-4671-805C-D31758158A3C}" srcOrd="1" destOrd="0" parTransId="{C466B084-B428-4A44-B1C7-BC1816DBD98B}" sibTransId="{7F4240C7-8112-4D97-8FC9-50E2E3A366B3}"/>
    <dgm:cxn modelId="{C9995172-7B24-4DCF-8DE6-C909E8863A35}" srcId="{679712DF-3FC2-4A33-86ED-AC24F8F73EF9}" destId="{EE6D650E-CD8D-4A33-9297-3002A232F054}" srcOrd="0" destOrd="0" parTransId="{96234262-EB22-44F2-AF7B-62BBD9F11E6E}" sibTransId="{108ADA46-1C29-45CD-9364-06738D02730A}"/>
    <dgm:cxn modelId="{D9A2938A-A905-473C-87BD-58D6C09C467A}" type="presOf" srcId="{EE6D650E-CD8D-4A33-9297-3002A232F054}" destId="{A46BC6E9-E4C5-4D64-B5DD-FDBF76ED7203}" srcOrd="0" destOrd="0" presId="urn:microsoft.com/office/officeart/2005/8/layout/vList2"/>
    <dgm:cxn modelId="{72F10195-CDEE-4EFE-AFF0-C0507B074BC2}" srcId="{EE6D650E-CD8D-4A33-9297-3002A232F054}" destId="{AB751495-D4E8-43F4-8AE0-1A877BE5BA86}" srcOrd="3" destOrd="0" parTransId="{13E897E6-EF1C-455C-BFC8-AFD34A4568A4}" sibTransId="{E263DB86-8C64-438D-9062-3BEA9A410B35}"/>
    <dgm:cxn modelId="{B613A9AC-A8DE-48B8-97C0-B2A88125B66B}" type="presOf" srcId="{BB1ABF5E-DD7F-47C3-AD68-213F5CE73573}" destId="{C52F6538-AD05-442C-8205-485F5916B2DB}" srcOrd="0" destOrd="5" presId="urn:microsoft.com/office/officeart/2005/8/layout/vList2"/>
    <dgm:cxn modelId="{625083B6-3858-4D01-9D1B-8092A9C9FC94}" type="presOf" srcId="{AA84F04E-768F-4FFC-A62D-51866B966ECA}" destId="{C52F6538-AD05-442C-8205-485F5916B2DB}" srcOrd="0" destOrd="0" presId="urn:microsoft.com/office/officeart/2005/8/layout/vList2"/>
    <dgm:cxn modelId="{642925E8-B591-40EB-BEDE-D6BD0750A136}" type="presOf" srcId="{AB751495-D4E8-43F4-8AE0-1A877BE5BA86}" destId="{C52F6538-AD05-442C-8205-485F5916B2DB}" srcOrd="0" destOrd="3" presId="urn:microsoft.com/office/officeart/2005/8/layout/vList2"/>
    <dgm:cxn modelId="{474872EF-B7DB-4BDA-BC58-B9785C901655}" srcId="{EE6D650E-CD8D-4A33-9297-3002A232F054}" destId="{AACE2E4A-1880-4FA1-9FA0-4908F22A16D8}" srcOrd="4" destOrd="0" parTransId="{12FA2DAB-F190-46C4-9CA8-98079A60F067}" sibTransId="{75050268-9A0C-496C-A08B-8192E0D2498C}"/>
    <dgm:cxn modelId="{5E5EF704-1F7C-4CFD-AE00-E13E6E7D7149}" type="presParOf" srcId="{600FEFA8-81AB-46FF-B514-FB83DF54F753}" destId="{A46BC6E9-E4C5-4D64-B5DD-FDBF76ED7203}" srcOrd="0" destOrd="0" presId="urn:microsoft.com/office/officeart/2005/8/layout/vList2"/>
    <dgm:cxn modelId="{B24FD948-AE21-4272-8B03-269C304EBC1C}" type="presParOf" srcId="{600FEFA8-81AB-46FF-B514-FB83DF54F753}" destId="{C52F6538-AD05-442C-8205-485F5916B2D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F2ACB-1092-4DB0-BEC6-D1409BBBB52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3083A4-9A6C-4199-BB8A-7AEE54FC601F}">
      <dgm:prSet/>
      <dgm:spPr/>
      <dgm:t>
        <a:bodyPr/>
        <a:lstStyle/>
        <a:p>
          <a:r>
            <a:rPr lang="de-DE"/>
            <a:t>Passwörter</a:t>
          </a:r>
          <a:endParaRPr lang="en-US"/>
        </a:p>
      </dgm:t>
    </dgm:pt>
    <dgm:pt modelId="{A2C0D09A-6021-47BF-BABE-0B82E62DAC1D}" type="parTrans" cxnId="{80118F11-CA0E-4455-BB58-5A9701393CF8}">
      <dgm:prSet/>
      <dgm:spPr/>
      <dgm:t>
        <a:bodyPr/>
        <a:lstStyle/>
        <a:p>
          <a:endParaRPr lang="en-US"/>
        </a:p>
      </dgm:t>
    </dgm:pt>
    <dgm:pt modelId="{2420BD0D-5BAB-4655-B175-619D223383FF}" type="sibTrans" cxnId="{80118F11-CA0E-4455-BB58-5A9701393CF8}">
      <dgm:prSet/>
      <dgm:spPr/>
      <dgm:t>
        <a:bodyPr/>
        <a:lstStyle/>
        <a:p>
          <a:endParaRPr lang="en-US"/>
        </a:p>
      </dgm:t>
    </dgm:pt>
    <dgm:pt modelId="{8CD5445B-DBB2-42E3-BC66-A1B2EABDBA81}">
      <dgm:prSet/>
      <dgm:spPr/>
      <dgm:t>
        <a:bodyPr/>
        <a:lstStyle/>
        <a:p>
          <a:r>
            <a:rPr lang="de-DE"/>
            <a:t>8 Zeichen</a:t>
          </a:r>
          <a:endParaRPr lang="en-US"/>
        </a:p>
      </dgm:t>
    </dgm:pt>
    <dgm:pt modelId="{814BED9D-705C-4163-A191-4F2E088B4BA1}" type="parTrans" cxnId="{6307BBB5-0E9E-4AC7-8460-EDE5DAC0E6EA}">
      <dgm:prSet/>
      <dgm:spPr/>
      <dgm:t>
        <a:bodyPr/>
        <a:lstStyle/>
        <a:p>
          <a:endParaRPr lang="en-US"/>
        </a:p>
      </dgm:t>
    </dgm:pt>
    <dgm:pt modelId="{EABF51F5-9C48-44AC-8D17-5F71AC84D79F}" type="sibTrans" cxnId="{6307BBB5-0E9E-4AC7-8460-EDE5DAC0E6EA}">
      <dgm:prSet/>
      <dgm:spPr/>
      <dgm:t>
        <a:bodyPr/>
        <a:lstStyle/>
        <a:p>
          <a:endParaRPr lang="en-US"/>
        </a:p>
      </dgm:t>
    </dgm:pt>
    <dgm:pt modelId="{058F6E8D-B08C-4928-B14A-A0EAF9FE56FD}">
      <dgm:prSet/>
      <dgm:spPr/>
      <dgm:t>
        <a:bodyPr/>
        <a:lstStyle/>
        <a:p>
          <a:r>
            <a:rPr lang="de-DE"/>
            <a:t>Groß- und Kleinbuchstaben</a:t>
          </a:r>
          <a:endParaRPr lang="en-US"/>
        </a:p>
      </dgm:t>
    </dgm:pt>
    <dgm:pt modelId="{EF9791BC-F864-4CA3-BBAD-78D0FB7666ED}" type="parTrans" cxnId="{E3238837-CCE7-4891-BF9B-0227E839577A}">
      <dgm:prSet/>
      <dgm:spPr/>
      <dgm:t>
        <a:bodyPr/>
        <a:lstStyle/>
        <a:p>
          <a:endParaRPr lang="en-US"/>
        </a:p>
      </dgm:t>
    </dgm:pt>
    <dgm:pt modelId="{03D36F1F-600D-486E-8CD7-3D67E899D6C0}" type="sibTrans" cxnId="{E3238837-CCE7-4891-BF9B-0227E839577A}">
      <dgm:prSet/>
      <dgm:spPr/>
      <dgm:t>
        <a:bodyPr/>
        <a:lstStyle/>
        <a:p>
          <a:endParaRPr lang="en-US"/>
        </a:p>
      </dgm:t>
    </dgm:pt>
    <dgm:pt modelId="{7560FF13-D902-4D7C-AFEA-E428A41897CA}">
      <dgm:prSet/>
      <dgm:spPr/>
      <dgm:t>
        <a:bodyPr/>
        <a:lstStyle/>
        <a:p>
          <a:r>
            <a:rPr lang="de-DE"/>
            <a:t>Sonderzeichen</a:t>
          </a:r>
          <a:endParaRPr lang="en-US"/>
        </a:p>
      </dgm:t>
    </dgm:pt>
    <dgm:pt modelId="{E99A99E2-838E-4672-84F4-18D40D408F9F}" type="parTrans" cxnId="{6DC2D90C-5743-4B7D-84FB-B6A4419F001C}">
      <dgm:prSet/>
      <dgm:spPr/>
      <dgm:t>
        <a:bodyPr/>
        <a:lstStyle/>
        <a:p>
          <a:endParaRPr lang="en-US"/>
        </a:p>
      </dgm:t>
    </dgm:pt>
    <dgm:pt modelId="{EA4A60CC-0B42-493E-B33A-2190E53BB985}" type="sibTrans" cxnId="{6DC2D90C-5743-4B7D-84FB-B6A4419F001C}">
      <dgm:prSet/>
      <dgm:spPr/>
      <dgm:t>
        <a:bodyPr/>
        <a:lstStyle/>
        <a:p>
          <a:endParaRPr lang="en-US"/>
        </a:p>
      </dgm:t>
    </dgm:pt>
    <dgm:pt modelId="{7E1A7481-9A9E-4CDB-A6C7-CCDF7A9AD038}">
      <dgm:prSet/>
      <dgm:spPr/>
      <dgm:t>
        <a:bodyPr/>
        <a:lstStyle/>
        <a:p>
          <a:r>
            <a:rPr lang="de-DE"/>
            <a:t>Keine Hinweise am AP platzieren</a:t>
          </a:r>
          <a:endParaRPr lang="en-US"/>
        </a:p>
      </dgm:t>
    </dgm:pt>
    <dgm:pt modelId="{90E7135C-44F4-4520-B5E0-3DD6C121C0CA}" type="parTrans" cxnId="{800A971D-DFE7-4762-83F3-F672F38086D1}">
      <dgm:prSet/>
      <dgm:spPr/>
      <dgm:t>
        <a:bodyPr/>
        <a:lstStyle/>
        <a:p>
          <a:endParaRPr lang="en-US"/>
        </a:p>
      </dgm:t>
    </dgm:pt>
    <dgm:pt modelId="{25256159-937E-4104-8933-9BF08DF24A2E}" type="sibTrans" cxnId="{800A971D-DFE7-4762-83F3-F672F38086D1}">
      <dgm:prSet/>
      <dgm:spPr/>
      <dgm:t>
        <a:bodyPr/>
        <a:lstStyle/>
        <a:p>
          <a:endParaRPr lang="en-US"/>
        </a:p>
      </dgm:t>
    </dgm:pt>
    <dgm:pt modelId="{F986C40E-AB8E-48C2-85D0-7C1F70E3BE38}">
      <dgm:prSet/>
      <dgm:spPr/>
      <dgm:t>
        <a:bodyPr/>
        <a:lstStyle/>
        <a:p>
          <a:r>
            <a:rPr lang="de-DE"/>
            <a:t>Nichts leicht erratbares</a:t>
          </a:r>
          <a:endParaRPr lang="en-US"/>
        </a:p>
      </dgm:t>
    </dgm:pt>
    <dgm:pt modelId="{0503B215-033B-4AD0-BDEB-CE6FBF8331C7}" type="parTrans" cxnId="{63F18230-324E-4E1A-9D2B-137BD0066B34}">
      <dgm:prSet/>
      <dgm:spPr/>
      <dgm:t>
        <a:bodyPr/>
        <a:lstStyle/>
        <a:p>
          <a:endParaRPr lang="en-US"/>
        </a:p>
      </dgm:t>
    </dgm:pt>
    <dgm:pt modelId="{B1F7A935-AD0D-414A-AFEC-B9CC43CA9547}" type="sibTrans" cxnId="{63F18230-324E-4E1A-9D2B-137BD0066B34}">
      <dgm:prSet/>
      <dgm:spPr/>
      <dgm:t>
        <a:bodyPr/>
        <a:lstStyle/>
        <a:p>
          <a:endParaRPr lang="en-US"/>
        </a:p>
      </dgm:t>
    </dgm:pt>
    <dgm:pt modelId="{1DC7F127-8DB6-4916-8544-D54A7E0C8A1A}">
      <dgm:prSet/>
      <dgm:spPr/>
      <dgm:t>
        <a:bodyPr/>
        <a:lstStyle/>
        <a:p>
          <a:r>
            <a:rPr lang="de-DE"/>
            <a:t>Bildschirmsperre</a:t>
          </a:r>
          <a:endParaRPr lang="en-US"/>
        </a:p>
      </dgm:t>
    </dgm:pt>
    <dgm:pt modelId="{DACEE63A-4F83-42E2-BD04-0B0379F51164}" type="parTrans" cxnId="{DD7183F4-1A67-42DE-9391-3AC85E846E5F}">
      <dgm:prSet/>
      <dgm:spPr/>
      <dgm:t>
        <a:bodyPr/>
        <a:lstStyle/>
        <a:p>
          <a:endParaRPr lang="en-US"/>
        </a:p>
      </dgm:t>
    </dgm:pt>
    <dgm:pt modelId="{1FFCB75C-9EFB-4A17-9D6C-944AADEDACE8}" type="sibTrans" cxnId="{DD7183F4-1A67-42DE-9391-3AC85E846E5F}">
      <dgm:prSet/>
      <dgm:spPr/>
      <dgm:t>
        <a:bodyPr/>
        <a:lstStyle/>
        <a:p>
          <a:endParaRPr lang="en-US"/>
        </a:p>
      </dgm:t>
    </dgm:pt>
    <dgm:pt modelId="{0F1B2EC1-FF96-4A58-8781-2FEA394FBCCF}">
      <dgm:prSet/>
      <dgm:spPr/>
      <dgm:t>
        <a:bodyPr/>
        <a:lstStyle/>
        <a:p>
          <a:r>
            <a:rPr lang="de-DE"/>
            <a:t>Schad-Software vermeiden - nur Firmensoftware und lizensierte und freigegebene Software verwenden</a:t>
          </a:r>
          <a:endParaRPr lang="en-US"/>
        </a:p>
      </dgm:t>
    </dgm:pt>
    <dgm:pt modelId="{84D02600-E197-4659-8BBD-DB4E26DB046B}" type="parTrans" cxnId="{CE9D0FB7-A74A-4B03-BB38-13DF12AE8103}">
      <dgm:prSet/>
      <dgm:spPr/>
      <dgm:t>
        <a:bodyPr/>
        <a:lstStyle/>
        <a:p>
          <a:endParaRPr lang="en-US"/>
        </a:p>
      </dgm:t>
    </dgm:pt>
    <dgm:pt modelId="{FC72A0D0-0BD9-427E-B733-F980BF661F1E}" type="sibTrans" cxnId="{CE9D0FB7-A74A-4B03-BB38-13DF12AE8103}">
      <dgm:prSet/>
      <dgm:spPr/>
      <dgm:t>
        <a:bodyPr/>
        <a:lstStyle/>
        <a:p>
          <a:endParaRPr lang="en-US"/>
        </a:p>
      </dgm:t>
    </dgm:pt>
    <dgm:pt modelId="{82114BF3-55FE-498C-B4FE-11E4F599902A}">
      <dgm:prSet/>
      <dgm:spPr/>
      <dgm:t>
        <a:bodyPr/>
        <a:lstStyle/>
        <a:p>
          <a:r>
            <a:rPr lang="de-DE"/>
            <a:t>E-Mails</a:t>
          </a:r>
          <a:endParaRPr lang="en-US"/>
        </a:p>
      </dgm:t>
    </dgm:pt>
    <dgm:pt modelId="{DE665CDE-7606-442A-8933-010168F319C3}" type="parTrans" cxnId="{DD877AEB-C034-48CC-84B5-AE4639C2C9EE}">
      <dgm:prSet/>
      <dgm:spPr/>
      <dgm:t>
        <a:bodyPr/>
        <a:lstStyle/>
        <a:p>
          <a:endParaRPr lang="en-US"/>
        </a:p>
      </dgm:t>
    </dgm:pt>
    <dgm:pt modelId="{A5BCECBC-44DB-4339-AF2E-22113B6E8D65}" type="sibTrans" cxnId="{DD877AEB-C034-48CC-84B5-AE4639C2C9EE}">
      <dgm:prSet/>
      <dgm:spPr/>
      <dgm:t>
        <a:bodyPr/>
        <a:lstStyle/>
        <a:p>
          <a:endParaRPr lang="en-US"/>
        </a:p>
      </dgm:t>
    </dgm:pt>
    <dgm:pt modelId="{A0D47C30-1EE1-4C4D-9F7C-F29BE12D3F67}">
      <dgm:prSet/>
      <dgm:spPr/>
      <dgm:t>
        <a:bodyPr/>
        <a:lstStyle/>
        <a:p>
          <a:r>
            <a:rPr lang="de-DE"/>
            <a:t>Keine vertraulichen Informationen verschicken</a:t>
          </a:r>
          <a:endParaRPr lang="en-US"/>
        </a:p>
      </dgm:t>
    </dgm:pt>
    <dgm:pt modelId="{0CF0611F-4248-429F-8BE7-5BC71BC9D8CE}" type="parTrans" cxnId="{93F0D7AB-6EE1-4DF8-AAC6-FDAFB1703B51}">
      <dgm:prSet/>
      <dgm:spPr/>
      <dgm:t>
        <a:bodyPr/>
        <a:lstStyle/>
        <a:p>
          <a:endParaRPr lang="en-US"/>
        </a:p>
      </dgm:t>
    </dgm:pt>
    <dgm:pt modelId="{D70B663C-6463-440D-A29E-2240EC6B6231}" type="sibTrans" cxnId="{93F0D7AB-6EE1-4DF8-AAC6-FDAFB1703B51}">
      <dgm:prSet/>
      <dgm:spPr/>
      <dgm:t>
        <a:bodyPr/>
        <a:lstStyle/>
        <a:p>
          <a:endParaRPr lang="en-US"/>
        </a:p>
      </dgm:t>
    </dgm:pt>
    <dgm:pt modelId="{A17EE396-A270-47A5-BA8C-652F6442F4E9}">
      <dgm:prSet/>
      <dgm:spPr/>
      <dgm:t>
        <a:bodyPr/>
        <a:lstStyle/>
        <a:p>
          <a:r>
            <a:rPr lang="de-DE"/>
            <a:t>Richtigen Empfänger auswählen</a:t>
          </a:r>
          <a:endParaRPr lang="en-US"/>
        </a:p>
      </dgm:t>
    </dgm:pt>
    <dgm:pt modelId="{61733B55-98C7-4B7F-8941-2394C1099993}" type="parTrans" cxnId="{F2336F04-2804-4F78-A074-34ADC513BEE8}">
      <dgm:prSet/>
      <dgm:spPr/>
      <dgm:t>
        <a:bodyPr/>
        <a:lstStyle/>
        <a:p>
          <a:endParaRPr lang="en-US"/>
        </a:p>
      </dgm:t>
    </dgm:pt>
    <dgm:pt modelId="{DC3FDAD2-4709-4D9F-B6A4-9ECA6064751E}" type="sibTrans" cxnId="{F2336F04-2804-4F78-A074-34ADC513BEE8}">
      <dgm:prSet/>
      <dgm:spPr/>
      <dgm:t>
        <a:bodyPr/>
        <a:lstStyle/>
        <a:p>
          <a:endParaRPr lang="en-US"/>
        </a:p>
      </dgm:t>
    </dgm:pt>
    <dgm:pt modelId="{33382754-4F80-472A-B1F2-8D7475EFC25A}">
      <dgm:prSet/>
      <dgm:spPr/>
      <dgm:t>
        <a:bodyPr/>
        <a:lstStyle/>
        <a:p>
          <a:r>
            <a:rPr lang="de-DE"/>
            <a:t>Vertrauliche Dateien möglichst nur verschlüsselt senden</a:t>
          </a:r>
          <a:endParaRPr lang="en-US"/>
        </a:p>
      </dgm:t>
    </dgm:pt>
    <dgm:pt modelId="{1CB0E761-F22E-42AD-826C-2ECB663B2943}" type="parTrans" cxnId="{3CC14C17-C95C-417B-B237-3151B217E28B}">
      <dgm:prSet/>
      <dgm:spPr/>
      <dgm:t>
        <a:bodyPr/>
        <a:lstStyle/>
        <a:p>
          <a:endParaRPr lang="en-US"/>
        </a:p>
      </dgm:t>
    </dgm:pt>
    <dgm:pt modelId="{A0E6D5E7-ACC5-4FE9-833A-F12BC021C69A}" type="sibTrans" cxnId="{3CC14C17-C95C-417B-B237-3151B217E28B}">
      <dgm:prSet/>
      <dgm:spPr/>
      <dgm:t>
        <a:bodyPr/>
        <a:lstStyle/>
        <a:p>
          <a:endParaRPr lang="en-US"/>
        </a:p>
      </dgm:t>
    </dgm:pt>
    <dgm:pt modelId="{8C603D67-26C1-418C-8535-71D1D6678F42}" type="pres">
      <dgm:prSet presAssocID="{B89F2ACB-1092-4DB0-BEC6-D1409BBBB52D}" presName="linear" presStyleCnt="0">
        <dgm:presLayoutVars>
          <dgm:animLvl val="lvl"/>
          <dgm:resizeHandles val="exact"/>
        </dgm:presLayoutVars>
      </dgm:prSet>
      <dgm:spPr/>
    </dgm:pt>
    <dgm:pt modelId="{64AF6DB5-61CB-4EE2-86FA-B7DD23367B0A}" type="pres">
      <dgm:prSet presAssocID="{2D3083A4-9A6C-4199-BB8A-7AEE54FC60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0296EE-4C25-4BAA-B149-C409879BBAAB}" type="pres">
      <dgm:prSet presAssocID="{2D3083A4-9A6C-4199-BB8A-7AEE54FC601F}" presName="childText" presStyleLbl="revTx" presStyleIdx="0" presStyleCnt="2">
        <dgm:presLayoutVars>
          <dgm:bulletEnabled val="1"/>
        </dgm:presLayoutVars>
      </dgm:prSet>
      <dgm:spPr/>
    </dgm:pt>
    <dgm:pt modelId="{71C7D072-2E4C-478B-B6FE-146B51874C45}" type="pres">
      <dgm:prSet presAssocID="{1DC7F127-8DB6-4916-8544-D54A7E0C8A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FB2F60-8047-447F-9D89-E46C16596811}" type="pres">
      <dgm:prSet presAssocID="{1FFCB75C-9EFB-4A17-9D6C-944AADEDACE8}" presName="spacer" presStyleCnt="0"/>
      <dgm:spPr/>
    </dgm:pt>
    <dgm:pt modelId="{B6152A95-EB22-4622-9E65-6603ABB5EBF7}" type="pres">
      <dgm:prSet presAssocID="{0F1B2EC1-FF96-4A58-8781-2FEA394FBC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5BA51F-6392-4A05-8BDA-8487888A1483}" type="pres">
      <dgm:prSet presAssocID="{FC72A0D0-0BD9-427E-B733-F980BF661F1E}" presName="spacer" presStyleCnt="0"/>
      <dgm:spPr/>
    </dgm:pt>
    <dgm:pt modelId="{318BFA0F-CC3C-48A9-9A34-AC921F51B6B9}" type="pres">
      <dgm:prSet presAssocID="{82114BF3-55FE-498C-B4FE-11E4F599902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FFD6113-1EDA-45AB-A03C-846DBAE03DEA}" type="pres">
      <dgm:prSet presAssocID="{82114BF3-55FE-498C-B4FE-11E4F599902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336F04-2804-4F78-A074-34ADC513BEE8}" srcId="{82114BF3-55FE-498C-B4FE-11E4F599902A}" destId="{A17EE396-A270-47A5-BA8C-652F6442F4E9}" srcOrd="1" destOrd="0" parTransId="{61733B55-98C7-4B7F-8941-2394C1099993}" sibTransId="{DC3FDAD2-4709-4D9F-B6A4-9ECA6064751E}"/>
    <dgm:cxn modelId="{6DC2D90C-5743-4B7D-84FB-B6A4419F001C}" srcId="{2D3083A4-9A6C-4199-BB8A-7AEE54FC601F}" destId="{7560FF13-D902-4D7C-AFEA-E428A41897CA}" srcOrd="2" destOrd="0" parTransId="{E99A99E2-838E-4672-84F4-18D40D408F9F}" sibTransId="{EA4A60CC-0B42-493E-B33A-2190E53BB985}"/>
    <dgm:cxn modelId="{B7E7BD0E-9CB9-488E-84F1-8D8113D1DEDC}" type="presOf" srcId="{B89F2ACB-1092-4DB0-BEC6-D1409BBBB52D}" destId="{8C603D67-26C1-418C-8535-71D1D6678F42}" srcOrd="0" destOrd="0" presId="urn:microsoft.com/office/officeart/2005/8/layout/vList2"/>
    <dgm:cxn modelId="{80118F11-CA0E-4455-BB58-5A9701393CF8}" srcId="{B89F2ACB-1092-4DB0-BEC6-D1409BBBB52D}" destId="{2D3083A4-9A6C-4199-BB8A-7AEE54FC601F}" srcOrd="0" destOrd="0" parTransId="{A2C0D09A-6021-47BF-BABE-0B82E62DAC1D}" sibTransId="{2420BD0D-5BAB-4655-B175-619D223383FF}"/>
    <dgm:cxn modelId="{3CC14C17-C95C-417B-B237-3151B217E28B}" srcId="{82114BF3-55FE-498C-B4FE-11E4F599902A}" destId="{33382754-4F80-472A-B1F2-8D7475EFC25A}" srcOrd="2" destOrd="0" parTransId="{1CB0E761-F22E-42AD-826C-2ECB663B2943}" sibTransId="{A0E6D5E7-ACC5-4FE9-833A-F12BC021C69A}"/>
    <dgm:cxn modelId="{800A971D-DFE7-4762-83F3-F672F38086D1}" srcId="{2D3083A4-9A6C-4199-BB8A-7AEE54FC601F}" destId="{7E1A7481-9A9E-4CDB-A6C7-CCDF7A9AD038}" srcOrd="3" destOrd="0" parTransId="{90E7135C-44F4-4520-B5E0-3DD6C121C0CA}" sibTransId="{25256159-937E-4104-8933-9BF08DF24A2E}"/>
    <dgm:cxn modelId="{DE66AA1D-3754-43F5-8FC5-9A6E13038BFB}" type="presOf" srcId="{7560FF13-D902-4D7C-AFEA-E428A41897CA}" destId="{BC0296EE-4C25-4BAA-B149-C409879BBAAB}" srcOrd="0" destOrd="2" presId="urn:microsoft.com/office/officeart/2005/8/layout/vList2"/>
    <dgm:cxn modelId="{63F18230-324E-4E1A-9D2B-137BD0066B34}" srcId="{2D3083A4-9A6C-4199-BB8A-7AEE54FC601F}" destId="{F986C40E-AB8E-48C2-85D0-7C1F70E3BE38}" srcOrd="4" destOrd="0" parTransId="{0503B215-033B-4AD0-BDEB-CE6FBF8331C7}" sibTransId="{B1F7A935-AD0D-414A-AFEC-B9CC43CA9547}"/>
    <dgm:cxn modelId="{E3238837-CCE7-4891-BF9B-0227E839577A}" srcId="{2D3083A4-9A6C-4199-BB8A-7AEE54FC601F}" destId="{058F6E8D-B08C-4928-B14A-A0EAF9FE56FD}" srcOrd="1" destOrd="0" parTransId="{EF9791BC-F864-4CA3-BBAD-78D0FB7666ED}" sibTransId="{03D36F1F-600D-486E-8CD7-3D67E899D6C0}"/>
    <dgm:cxn modelId="{5E235E41-0F5E-4EBC-9663-D8C94D27D27C}" type="presOf" srcId="{058F6E8D-B08C-4928-B14A-A0EAF9FE56FD}" destId="{BC0296EE-4C25-4BAA-B149-C409879BBAAB}" srcOrd="0" destOrd="1" presId="urn:microsoft.com/office/officeart/2005/8/layout/vList2"/>
    <dgm:cxn modelId="{BB79818B-8106-4559-A3B4-09EAE9D7717D}" type="presOf" srcId="{82114BF3-55FE-498C-B4FE-11E4F599902A}" destId="{318BFA0F-CC3C-48A9-9A34-AC921F51B6B9}" srcOrd="0" destOrd="0" presId="urn:microsoft.com/office/officeart/2005/8/layout/vList2"/>
    <dgm:cxn modelId="{9AAD2193-D0EC-426F-9E80-EA61F7C394F8}" type="presOf" srcId="{8CD5445B-DBB2-42E3-BC66-A1B2EABDBA81}" destId="{BC0296EE-4C25-4BAA-B149-C409879BBAAB}" srcOrd="0" destOrd="0" presId="urn:microsoft.com/office/officeart/2005/8/layout/vList2"/>
    <dgm:cxn modelId="{93F0D7AB-6EE1-4DF8-AAC6-FDAFB1703B51}" srcId="{82114BF3-55FE-498C-B4FE-11E4F599902A}" destId="{A0D47C30-1EE1-4C4D-9F7C-F29BE12D3F67}" srcOrd="0" destOrd="0" parTransId="{0CF0611F-4248-429F-8BE7-5BC71BC9D8CE}" sibTransId="{D70B663C-6463-440D-A29E-2240EC6B6231}"/>
    <dgm:cxn modelId="{C93AF8B3-2832-428A-8375-F0D945153C26}" type="presOf" srcId="{33382754-4F80-472A-B1F2-8D7475EFC25A}" destId="{FFFD6113-1EDA-45AB-A03C-846DBAE03DEA}" srcOrd="0" destOrd="2" presId="urn:microsoft.com/office/officeart/2005/8/layout/vList2"/>
    <dgm:cxn modelId="{6307BBB5-0E9E-4AC7-8460-EDE5DAC0E6EA}" srcId="{2D3083A4-9A6C-4199-BB8A-7AEE54FC601F}" destId="{8CD5445B-DBB2-42E3-BC66-A1B2EABDBA81}" srcOrd="0" destOrd="0" parTransId="{814BED9D-705C-4163-A191-4F2E088B4BA1}" sibTransId="{EABF51F5-9C48-44AC-8D17-5F71AC84D79F}"/>
    <dgm:cxn modelId="{CE9D0FB7-A74A-4B03-BB38-13DF12AE8103}" srcId="{B89F2ACB-1092-4DB0-BEC6-D1409BBBB52D}" destId="{0F1B2EC1-FF96-4A58-8781-2FEA394FBCCF}" srcOrd="2" destOrd="0" parTransId="{84D02600-E197-4659-8BBD-DB4E26DB046B}" sibTransId="{FC72A0D0-0BD9-427E-B733-F980BF661F1E}"/>
    <dgm:cxn modelId="{50619ABA-AF5B-4832-9C1F-6552D2F5A544}" type="presOf" srcId="{F986C40E-AB8E-48C2-85D0-7C1F70E3BE38}" destId="{BC0296EE-4C25-4BAA-B149-C409879BBAAB}" srcOrd="0" destOrd="4" presId="urn:microsoft.com/office/officeart/2005/8/layout/vList2"/>
    <dgm:cxn modelId="{127025D3-8994-4658-BF94-0E040A970366}" type="presOf" srcId="{7E1A7481-9A9E-4CDB-A6C7-CCDF7A9AD038}" destId="{BC0296EE-4C25-4BAA-B149-C409879BBAAB}" srcOrd="0" destOrd="3" presId="urn:microsoft.com/office/officeart/2005/8/layout/vList2"/>
    <dgm:cxn modelId="{F03B49DD-8B37-40B9-AB19-E5CA4827D415}" type="presOf" srcId="{0F1B2EC1-FF96-4A58-8781-2FEA394FBCCF}" destId="{B6152A95-EB22-4622-9E65-6603ABB5EBF7}" srcOrd="0" destOrd="0" presId="urn:microsoft.com/office/officeart/2005/8/layout/vList2"/>
    <dgm:cxn modelId="{6FC5A4DD-DAEC-49DA-B8D5-50A70F39B5F1}" type="presOf" srcId="{1DC7F127-8DB6-4916-8544-D54A7E0C8A1A}" destId="{71C7D072-2E4C-478B-B6FE-146B51874C45}" srcOrd="0" destOrd="0" presId="urn:microsoft.com/office/officeart/2005/8/layout/vList2"/>
    <dgm:cxn modelId="{F59886E9-C444-425C-BFC5-DCF1E5D3C799}" type="presOf" srcId="{A0D47C30-1EE1-4C4D-9F7C-F29BE12D3F67}" destId="{FFFD6113-1EDA-45AB-A03C-846DBAE03DEA}" srcOrd="0" destOrd="0" presId="urn:microsoft.com/office/officeart/2005/8/layout/vList2"/>
    <dgm:cxn modelId="{DD877AEB-C034-48CC-84B5-AE4639C2C9EE}" srcId="{B89F2ACB-1092-4DB0-BEC6-D1409BBBB52D}" destId="{82114BF3-55FE-498C-B4FE-11E4F599902A}" srcOrd="3" destOrd="0" parTransId="{DE665CDE-7606-442A-8933-010168F319C3}" sibTransId="{A5BCECBC-44DB-4339-AF2E-22113B6E8D65}"/>
    <dgm:cxn modelId="{DD7183F4-1A67-42DE-9391-3AC85E846E5F}" srcId="{B89F2ACB-1092-4DB0-BEC6-D1409BBBB52D}" destId="{1DC7F127-8DB6-4916-8544-D54A7E0C8A1A}" srcOrd="1" destOrd="0" parTransId="{DACEE63A-4F83-42E2-BD04-0B0379F51164}" sibTransId="{1FFCB75C-9EFB-4A17-9D6C-944AADEDACE8}"/>
    <dgm:cxn modelId="{6219C1F4-8D1C-49A1-BFD1-00D15ACA7ABF}" type="presOf" srcId="{A17EE396-A270-47A5-BA8C-652F6442F4E9}" destId="{FFFD6113-1EDA-45AB-A03C-846DBAE03DEA}" srcOrd="0" destOrd="1" presId="urn:microsoft.com/office/officeart/2005/8/layout/vList2"/>
    <dgm:cxn modelId="{16E80AFE-6887-4E56-92FA-63F271412CCE}" type="presOf" srcId="{2D3083A4-9A6C-4199-BB8A-7AEE54FC601F}" destId="{64AF6DB5-61CB-4EE2-86FA-B7DD23367B0A}" srcOrd="0" destOrd="0" presId="urn:microsoft.com/office/officeart/2005/8/layout/vList2"/>
    <dgm:cxn modelId="{E5E3A3CD-59D1-42D5-9B45-E0343369FB42}" type="presParOf" srcId="{8C603D67-26C1-418C-8535-71D1D6678F42}" destId="{64AF6DB5-61CB-4EE2-86FA-B7DD23367B0A}" srcOrd="0" destOrd="0" presId="urn:microsoft.com/office/officeart/2005/8/layout/vList2"/>
    <dgm:cxn modelId="{269F7010-042C-4246-B398-42503C4273C2}" type="presParOf" srcId="{8C603D67-26C1-418C-8535-71D1D6678F42}" destId="{BC0296EE-4C25-4BAA-B149-C409879BBAAB}" srcOrd="1" destOrd="0" presId="urn:microsoft.com/office/officeart/2005/8/layout/vList2"/>
    <dgm:cxn modelId="{9E3F5549-34D9-4096-827D-CA9434388E17}" type="presParOf" srcId="{8C603D67-26C1-418C-8535-71D1D6678F42}" destId="{71C7D072-2E4C-478B-B6FE-146B51874C45}" srcOrd="2" destOrd="0" presId="urn:microsoft.com/office/officeart/2005/8/layout/vList2"/>
    <dgm:cxn modelId="{60555F7B-9F1C-4FA1-AD65-C95CEB79023C}" type="presParOf" srcId="{8C603D67-26C1-418C-8535-71D1D6678F42}" destId="{53FB2F60-8047-447F-9D89-E46C16596811}" srcOrd="3" destOrd="0" presId="urn:microsoft.com/office/officeart/2005/8/layout/vList2"/>
    <dgm:cxn modelId="{E0DB8156-211C-4DE7-8A2B-95728B489E5C}" type="presParOf" srcId="{8C603D67-26C1-418C-8535-71D1D6678F42}" destId="{B6152A95-EB22-4622-9E65-6603ABB5EBF7}" srcOrd="4" destOrd="0" presId="urn:microsoft.com/office/officeart/2005/8/layout/vList2"/>
    <dgm:cxn modelId="{CB34935C-F981-4258-8A53-3B3B73428703}" type="presParOf" srcId="{8C603D67-26C1-418C-8535-71D1D6678F42}" destId="{695BA51F-6392-4A05-8BDA-8487888A1483}" srcOrd="5" destOrd="0" presId="urn:microsoft.com/office/officeart/2005/8/layout/vList2"/>
    <dgm:cxn modelId="{E3BBC073-3ED7-403F-8712-D20E082F36CC}" type="presParOf" srcId="{8C603D67-26C1-418C-8535-71D1D6678F42}" destId="{318BFA0F-CC3C-48A9-9A34-AC921F51B6B9}" srcOrd="6" destOrd="0" presId="urn:microsoft.com/office/officeart/2005/8/layout/vList2"/>
    <dgm:cxn modelId="{0F141D1A-2827-4BEC-8142-84CE9AF1D67D}" type="presParOf" srcId="{8C603D67-26C1-418C-8535-71D1D6678F42}" destId="{FFFD6113-1EDA-45AB-A03C-846DBAE03D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8D7D81-C717-4641-9F81-734E3AE78E4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73D9A0-291F-48C2-AEBF-F7D9E4DF9660}">
      <dgm:prSet/>
      <dgm:spPr/>
      <dgm:t>
        <a:bodyPr/>
        <a:lstStyle/>
        <a:p>
          <a:r>
            <a:rPr lang="de-DE"/>
            <a:t>Laptop</a:t>
          </a:r>
          <a:endParaRPr lang="en-US"/>
        </a:p>
      </dgm:t>
    </dgm:pt>
    <dgm:pt modelId="{5167BB41-97DD-4E80-A0A5-36FE572AE0E2}" type="parTrans" cxnId="{9A6AB66E-BB9D-4EC8-979E-4AA811E0FD58}">
      <dgm:prSet/>
      <dgm:spPr/>
      <dgm:t>
        <a:bodyPr/>
        <a:lstStyle/>
        <a:p>
          <a:endParaRPr lang="en-US"/>
        </a:p>
      </dgm:t>
    </dgm:pt>
    <dgm:pt modelId="{E579D728-8C1F-4ECC-8945-9EF82E1C1B6B}" type="sibTrans" cxnId="{9A6AB66E-BB9D-4EC8-979E-4AA811E0FD58}">
      <dgm:prSet/>
      <dgm:spPr/>
      <dgm:t>
        <a:bodyPr/>
        <a:lstStyle/>
        <a:p>
          <a:endParaRPr lang="en-US"/>
        </a:p>
      </dgm:t>
    </dgm:pt>
    <dgm:pt modelId="{7DBFC24B-7270-4EE1-B209-772EDFB6C389}">
      <dgm:prSet/>
      <dgm:spPr/>
      <dgm:t>
        <a:bodyPr/>
        <a:lstStyle/>
        <a:p>
          <a:r>
            <a:rPr lang="de-DE"/>
            <a:t>Bildschirmsperre akrivieren</a:t>
          </a:r>
          <a:endParaRPr lang="en-US"/>
        </a:p>
      </dgm:t>
    </dgm:pt>
    <dgm:pt modelId="{258147A9-BAC9-4B6A-A6A4-1CE3F28C7031}" type="parTrans" cxnId="{280BF94D-23E4-44D0-82DD-93A446CFF108}">
      <dgm:prSet/>
      <dgm:spPr/>
      <dgm:t>
        <a:bodyPr/>
        <a:lstStyle/>
        <a:p>
          <a:endParaRPr lang="en-US"/>
        </a:p>
      </dgm:t>
    </dgm:pt>
    <dgm:pt modelId="{06C3765A-23E5-4664-81E5-09B565AC81CC}" type="sibTrans" cxnId="{280BF94D-23E4-44D0-82DD-93A446CFF108}">
      <dgm:prSet/>
      <dgm:spPr/>
      <dgm:t>
        <a:bodyPr/>
        <a:lstStyle/>
        <a:p>
          <a:endParaRPr lang="en-US"/>
        </a:p>
      </dgm:t>
    </dgm:pt>
    <dgm:pt modelId="{2537A430-FDCF-4FFC-9192-EFBFF93FC596}">
      <dgm:prSet/>
      <dgm:spPr/>
      <dgm:t>
        <a:bodyPr/>
        <a:lstStyle/>
        <a:p>
          <a:r>
            <a:rPr lang="de-DE"/>
            <a:t>Festplatte des Firmenlaptops von der IT-Abteilung verschlüsseln lassen</a:t>
          </a:r>
          <a:endParaRPr lang="en-US"/>
        </a:p>
      </dgm:t>
    </dgm:pt>
    <dgm:pt modelId="{B587531E-C921-4BE2-AEFC-AE1D4F6D2208}" type="parTrans" cxnId="{0E016311-759C-40A0-A79E-A5D271561337}">
      <dgm:prSet/>
      <dgm:spPr/>
      <dgm:t>
        <a:bodyPr/>
        <a:lstStyle/>
        <a:p>
          <a:endParaRPr lang="en-US"/>
        </a:p>
      </dgm:t>
    </dgm:pt>
    <dgm:pt modelId="{482CC91B-AD2B-4FC9-8F87-A92F3B196869}" type="sibTrans" cxnId="{0E016311-759C-40A0-A79E-A5D271561337}">
      <dgm:prSet/>
      <dgm:spPr/>
      <dgm:t>
        <a:bodyPr/>
        <a:lstStyle/>
        <a:p>
          <a:endParaRPr lang="en-US"/>
        </a:p>
      </dgm:t>
    </dgm:pt>
    <dgm:pt modelId="{CA780F40-11FB-46B6-942C-DC5DC1FF68F5}">
      <dgm:prSet/>
      <dgm:spPr/>
      <dgm:t>
        <a:bodyPr/>
        <a:lstStyle/>
        <a:p>
          <a:r>
            <a:rPr lang="de-DE"/>
            <a:t>USB-Stick im Blick behalten</a:t>
          </a:r>
          <a:endParaRPr lang="en-US"/>
        </a:p>
      </dgm:t>
    </dgm:pt>
    <dgm:pt modelId="{2915666E-741B-49E1-B3AB-296B29A49C81}" type="parTrans" cxnId="{06C223D4-929E-4431-8558-95BF5ED064D7}">
      <dgm:prSet/>
      <dgm:spPr/>
      <dgm:t>
        <a:bodyPr/>
        <a:lstStyle/>
        <a:p>
          <a:endParaRPr lang="en-US"/>
        </a:p>
      </dgm:t>
    </dgm:pt>
    <dgm:pt modelId="{479FC283-A104-4677-B488-3D07802F9C93}" type="sibTrans" cxnId="{06C223D4-929E-4431-8558-95BF5ED064D7}">
      <dgm:prSet/>
      <dgm:spPr/>
      <dgm:t>
        <a:bodyPr/>
        <a:lstStyle/>
        <a:p>
          <a:endParaRPr lang="en-US"/>
        </a:p>
      </dgm:t>
    </dgm:pt>
    <dgm:pt modelId="{144A8739-E1EB-4ADF-A613-5011FE0F4F7F}">
      <dgm:prSet/>
      <dgm:spPr/>
      <dgm:t>
        <a:bodyPr/>
        <a:lstStyle/>
        <a:p>
          <a:r>
            <a:rPr lang="de-DE"/>
            <a:t>Smartphone</a:t>
          </a:r>
          <a:endParaRPr lang="en-US"/>
        </a:p>
      </dgm:t>
    </dgm:pt>
    <dgm:pt modelId="{61CE3015-8122-4C59-97F0-4170C68CBD43}" type="parTrans" cxnId="{51171EA7-AF89-4C59-A1F7-C78CCBBEA7E9}">
      <dgm:prSet/>
      <dgm:spPr/>
      <dgm:t>
        <a:bodyPr/>
        <a:lstStyle/>
        <a:p>
          <a:endParaRPr lang="en-US"/>
        </a:p>
      </dgm:t>
    </dgm:pt>
    <dgm:pt modelId="{770FAB21-DB4D-458F-8568-65AC95C558FC}" type="sibTrans" cxnId="{51171EA7-AF89-4C59-A1F7-C78CCBBEA7E9}">
      <dgm:prSet/>
      <dgm:spPr/>
      <dgm:t>
        <a:bodyPr/>
        <a:lstStyle/>
        <a:p>
          <a:endParaRPr lang="en-US"/>
        </a:p>
      </dgm:t>
    </dgm:pt>
    <dgm:pt modelId="{37BDF331-DF22-4C60-860E-DA83402F40F4}">
      <dgm:prSet/>
      <dgm:spPr/>
      <dgm:t>
        <a:bodyPr/>
        <a:lstStyle/>
        <a:p>
          <a:r>
            <a:rPr lang="de-DE"/>
            <a:t>PIN aktivieren</a:t>
          </a:r>
          <a:endParaRPr lang="en-US"/>
        </a:p>
      </dgm:t>
    </dgm:pt>
    <dgm:pt modelId="{44914B43-01FB-4B5E-A7AC-2FA56B933ED1}" type="parTrans" cxnId="{9DBD1D84-80B4-4AE8-B7E7-FAA2AE027F99}">
      <dgm:prSet/>
      <dgm:spPr/>
      <dgm:t>
        <a:bodyPr/>
        <a:lstStyle/>
        <a:p>
          <a:endParaRPr lang="en-US"/>
        </a:p>
      </dgm:t>
    </dgm:pt>
    <dgm:pt modelId="{F9BF3CA9-6B45-49A9-9F6E-F990B3383C4A}" type="sibTrans" cxnId="{9DBD1D84-80B4-4AE8-B7E7-FAA2AE027F99}">
      <dgm:prSet/>
      <dgm:spPr/>
      <dgm:t>
        <a:bodyPr/>
        <a:lstStyle/>
        <a:p>
          <a:endParaRPr lang="en-US"/>
        </a:p>
      </dgm:t>
    </dgm:pt>
    <dgm:pt modelId="{BC3DB6EE-4DBA-424F-B9FB-4D743AF87C50}">
      <dgm:prSet/>
      <dgm:spPr/>
      <dgm:t>
        <a:bodyPr/>
        <a:lstStyle/>
        <a:p>
          <a:r>
            <a:rPr lang="de-DE"/>
            <a:t>Keine vertraulichen Informationen austauschen</a:t>
          </a:r>
          <a:endParaRPr lang="en-US"/>
        </a:p>
      </dgm:t>
    </dgm:pt>
    <dgm:pt modelId="{C2848EAB-E708-4330-8562-353F9BA5F4B0}" type="parTrans" cxnId="{9F059F5C-97C8-4962-9709-A6EBADD2737A}">
      <dgm:prSet/>
      <dgm:spPr/>
      <dgm:t>
        <a:bodyPr/>
        <a:lstStyle/>
        <a:p>
          <a:endParaRPr lang="en-US"/>
        </a:p>
      </dgm:t>
    </dgm:pt>
    <dgm:pt modelId="{0C4A9619-DFA9-4A01-9C16-FA3BE3DFACE4}" type="sibTrans" cxnId="{9F059F5C-97C8-4962-9709-A6EBADD2737A}">
      <dgm:prSet/>
      <dgm:spPr/>
      <dgm:t>
        <a:bodyPr/>
        <a:lstStyle/>
        <a:p>
          <a:endParaRPr lang="en-US"/>
        </a:p>
      </dgm:t>
    </dgm:pt>
    <dgm:pt modelId="{4D9D88C6-AC1D-49F0-8897-15ADD180078C}">
      <dgm:prSet/>
      <dgm:spPr/>
      <dgm:t>
        <a:bodyPr/>
        <a:lstStyle/>
        <a:p>
          <a:r>
            <a:rPr lang="de-DE"/>
            <a:t>Zugriffsberechtigung von Apps prüfen</a:t>
          </a:r>
          <a:endParaRPr lang="en-US"/>
        </a:p>
      </dgm:t>
    </dgm:pt>
    <dgm:pt modelId="{D178A8BA-6F07-4EB9-BE57-BBBE88129627}" type="parTrans" cxnId="{2C086E1A-B059-4DF5-B939-757DBCDD176C}">
      <dgm:prSet/>
      <dgm:spPr/>
      <dgm:t>
        <a:bodyPr/>
        <a:lstStyle/>
        <a:p>
          <a:endParaRPr lang="en-US"/>
        </a:p>
      </dgm:t>
    </dgm:pt>
    <dgm:pt modelId="{87E2EE20-9797-4EF2-9A34-D11C5DAD5FEE}" type="sibTrans" cxnId="{2C086E1A-B059-4DF5-B939-757DBCDD176C}">
      <dgm:prSet/>
      <dgm:spPr/>
      <dgm:t>
        <a:bodyPr/>
        <a:lstStyle/>
        <a:p>
          <a:endParaRPr lang="en-US"/>
        </a:p>
      </dgm:t>
    </dgm:pt>
    <dgm:pt modelId="{5FD25E3C-36EB-4F48-BCBD-FAD8B3E3B016}" type="pres">
      <dgm:prSet presAssocID="{2F8D7D81-C717-4641-9F81-734E3AE78E4D}" presName="vert0" presStyleCnt="0">
        <dgm:presLayoutVars>
          <dgm:dir/>
          <dgm:animOne val="branch"/>
          <dgm:animLvl val="lvl"/>
        </dgm:presLayoutVars>
      </dgm:prSet>
      <dgm:spPr/>
    </dgm:pt>
    <dgm:pt modelId="{1189FB4C-0C97-4490-828B-5BEC0670A3C3}" type="pres">
      <dgm:prSet presAssocID="{7D73D9A0-291F-48C2-AEBF-F7D9E4DF9660}" presName="thickLine" presStyleLbl="alignNode1" presStyleIdx="0" presStyleCnt="2"/>
      <dgm:spPr/>
    </dgm:pt>
    <dgm:pt modelId="{8C13A03F-E899-4D2D-B59A-7FEF9305361A}" type="pres">
      <dgm:prSet presAssocID="{7D73D9A0-291F-48C2-AEBF-F7D9E4DF9660}" presName="horz1" presStyleCnt="0"/>
      <dgm:spPr/>
    </dgm:pt>
    <dgm:pt modelId="{C9941CC9-325D-4212-9539-8EB98D138D93}" type="pres">
      <dgm:prSet presAssocID="{7D73D9A0-291F-48C2-AEBF-F7D9E4DF9660}" presName="tx1" presStyleLbl="revTx" presStyleIdx="0" presStyleCnt="8"/>
      <dgm:spPr/>
    </dgm:pt>
    <dgm:pt modelId="{60E09A05-1019-4C16-8CDB-2AD84EDE38D7}" type="pres">
      <dgm:prSet presAssocID="{7D73D9A0-291F-48C2-AEBF-F7D9E4DF9660}" presName="vert1" presStyleCnt="0"/>
      <dgm:spPr/>
    </dgm:pt>
    <dgm:pt modelId="{AC55E594-FE56-46F6-A455-E534B0CBEB2D}" type="pres">
      <dgm:prSet presAssocID="{7DBFC24B-7270-4EE1-B209-772EDFB6C389}" presName="vertSpace2a" presStyleCnt="0"/>
      <dgm:spPr/>
    </dgm:pt>
    <dgm:pt modelId="{D45F6256-97F8-46A6-A80E-D3B148BD881F}" type="pres">
      <dgm:prSet presAssocID="{7DBFC24B-7270-4EE1-B209-772EDFB6C389}" presName="horz2" presStyleCnt="0"/>
      <dgm:spPr/>
    </dgm:pt>
    <dgm:pt modelId="{942DF1A7-A03A-4DFD-BAF0-5452B3D1E2E6}" type="pres">
      <dgm:prSet presAssocID="{7DBFC24B-7270-4EE1-B209-772EDFB6C389}" presName="horzSpace2" presStyleCnt="0"/>
      <dgm:spPr/>
    </dgm:pt>
    <dgm:pt modelId="{AA883600-F333-4173-BB58-28A883A3D80A}" type="pres">
      <dgm:prSet presAssocID="{7DBFC24B-7270-4EE1-B209-772EDFB6C389}" presName="tx2" presStyleLbl="revTx" presStyleIdx="1" presStyleCnt="8"/>
      <dgm:spPr/>
    </dgm:pt>
    <dgm:pt modelId="{D504F34C-F5F0-4EB6-8502-5F271486B592}" type="pres">
      <dgm:prSet presAssocID="{7DBFC24B-7270-4EE1-B209-772EDFB6C389}" presName="vert2" presStyleCnt="0"/>
      <dgm:spPr/>
    </dgm:pt>
    <dgm:pt modelId="{91752754-7A8F-4BA9-B79F-4872E579ECF2}" type="pres">
      <dgm:prSet presAssocID="{7DBFC24B-7270-4EE1-B209-772EDFB6C389}" presName="thinLine2b" presStyleLbl="callout" presStyleIdx="0" presStyleCnt="6"/>
      <dgm:spPr/>
    </dgm:pt>
    <dgm:pt modelId="{00D2F086-B787-4463-9135-0D5CAEFC50AA}" type="pres">
      <dgm:prSet presAssocID="{7DBFC24B-7270-4EE1-B209-772EDFB6C389}" presName="vertSpace2b" presStyleCnt="0"/>
      <dgm:spPr/>
    </dgm:pt>
    <dgm:pt modelId="{B6F86527-5735-4F81-A261-E19E65B3F963}" type="pres">
      <dgm:prSet presAssocID="{2537A430-FDCF-4FFC-9192-EFBFF93FC596}" presName="horz2" presStyleCnt="0"/>
      <dgm:spPr/>
    </dgm:pt>
    <dgm:pt modelId="{21BE3341-C2B1-448F-9539-C65C18DF6FD5}" type="pres">
      <dgm:prSet presAssocID="{2537A430-FDCF-4FFC-9192-EFBFF93FC596}" presName="horzSpace2" presStyleCnt="0"/>
      <dgm:spPr/>
    </dgm:pt>
    <dgm:pt modelId="{F4A3C745-8AFD-4911-A253-5B9E3E10AEB5}" type="pres">
      <dgm:prSet presAssocID="{2537A430-FDCF-4FFC-9192-EFBFF93FC596}" presName="tx2" presStyleLbl="revTx" presStyleIdx="2" presStyleCnt="8"/>
      <dgm:spPr/>
    </dgm:pt>
    <dgm:pt modelId="{724D64CF-8111-4A18-9C9E-729DCDB0C13A}" type="pres">
      <dgm:prSet presAssocID="{2537A430-FDCF-4FFC-9192-EFBFF93FC596}" presName="vert2" presStyleCnt="0"/>
      <dgm:spPr/>
    </dgm:pt>
    <dgm:pt modelId="{C5F4F9BE-4E30-402B-B7A2-334E1E263C91}" type="pres">
      <dgm:prSet presAssocID="{2537A430-FDCF-4FFC-9192-EFBFF93FC596}" presName="thinLine2b" presStyleLbl="callout" presStyleIdx="1" presStyleCnt="6"/>
      <dgm:spPr/>
    </dgm:pt>
    <dgm:pt modelId="{0438CC5E-0BCE-4BFF-BB39-8EB435855472}" type="pres">
      <dgm:prSet presAssocID="{2537A430-FDCF-4FFC-9192-EFBFF93FC596}" presName="vertSpace2b" presStyleCnt="0"/>
      <dgm:spPr/>
    </dgm:pt>
    <dgm:pt modelId="{71CBABBF-D9A1-4E78-8763-DF264B31161F}" type="pres">
      <dgm:prSet presAssocID="{CA780F40-11FB-46B6-942C-DC5DC1FF68F5}" presName="horz2" presStyleCnt="0"/>
      <dgm:spPr/>
    </dgm:pt>
    <dgm:pt modelId="{F316E680-4271-449E-AC73-B5A74CEB8711}" type="pres">
      <dgm:prSet presAssocID="{CA780F40-11FB-46B6-942C-DC5DC1FF68F5}" presName="horzSpace2" presStyleCnt="0"/>
      <dgm:spPr/>
    </dgm:pt>
    <dgm:pt modelId="{A569D938-F36F-4771-BB7D-4989A61EBC6C}" type="pres">
      <dgm:prSet presAssocID="{CA780F40-11FB-46B6-942C-DC5DC1FF68F5}" presName="tx2" presStyleLbl="revTx" presStyleIdx="3" presStyleCnt="8"/>
      <dgm:spPr/>
    </dgm:pt>
    <dgm:pt modelId="{BC0A8AB0-16D9-44F1-B09B-38A043EB91B3}" type="pres">
      <dgm:prSet presAssocID="{CA780F40-11FB-46B6-942C-DC5DC1FF68F5}" presName="vert2" presStyleCnt="0"/>
      <dgm:spPr/>
    </dgm:pt>
    <dgm:pt modelId="{26124891-02ED-4D4B-8EF2-9C28DF272CC5}" type="pres">
      <dgm:prSet presAssocID="{CA780F40-11FB-46B6-942C-DC5DC1FF68F5}" presName="thinLine2b" presStyleLbl="callout" presStyleIdx="2" presStyleCnt="6"/>
      <dgm:spPr/>
    </dgm:pt>
    <dgm:pt modelId="{A5DE2A2A-EBC0-4F58-B556-2EBA0D19D7EC}" type="pres">
      <dgm:prSet presAssocID="{CA780F40-11FB-46B6-942C-DC5DC1FF68F5}" presName="vertSpace2b" presStyleCnt="0"/>
      <dgm:spPr/>
    </dgm:pt>
    <dgm:pt modelId="{5E7058BA-774D-49C6-90A7-1FE789B8F6DE}" type="pres">
      <dgm:prSet presAssocID="{144A8739-E1EB-4ADF-A613-5011FE0F4F7F}" presName="thickLine" presStyleLbl="alignNode1" presStyleIdx="1" presStyleCnt="2"/>
      <dgm:spPr/>
    </dgm:pt>
    <dgm:pt modelId="{A08D6F41-6938-4A5F-939B-1A468FEFFA68}" type="pres">
      <dgm:prSet presAssocID="{144A8739-E1EB-4ADF-A613-5011FE0F4F7F}" presName="horz1" presStyleCnt="0"/>
      <dgm:spPr/>
    </dgm:pt>
    <dgm:pt modelId="{F4B3B922-7320-49E0-8979-8E226049CCF7}" type="pres">
      <dgm:prSet presAssocID="{144A8739-E1EB-4ADF-A613-5011FE0F4F7F}" presName="tx1" presStyleLbl="revTx" presStyleIdx="4" presStyleCnt="8"/>
      <dgm:spPr/>
    </dgm:pt>
    <dgm:pt modelId="{220C5E44-F744-4307-A8C2-BAD518F96E37}" type="pres">
      <dgm:prSet presAssocID="{144A8739-E1EB-4ADF-A613-5011FE0F4F7F}" presName="vert1" presStyleCnt="0"/>
      <dgm:spPr/>
    </dgm:pt>
    <dgm:pt modelId="{22486A67-667A-4AB9-B40F-1C42225E6875}" type="pres">
      <dgm:prSet presAssocID="{37BDF331-DF22-4C60-860E-DA83402F40F4}" presName="vertSpace2a" presStyleCnt="0"/>
      <dgm:spPr/>
    </dgm:pt>
    <dgm:pt modelId="{9238E6EF-1CA5-4723-855C-6B02EDBE33E1}" type="pres">
      <dgm:prSet presAssocID="{37BDF331-DF22-4C60-860E-DA83402F40F4}" presName="horz2" presStyleCnt="0"/>
      <dgm:spPr/>
    </dgm:pt>
    <dgm:pt modelId="{688E6BF3-5FC4-4660-8FED-443CD39D147E}" type="pres">
      <dgm:prSet presAssocID="{37BDF331-DF22-4C60-860E-DA83402F40F4}" presName="horzSpace2" presStyleCnt="0"/>
      <dgm:spPr/>
    </dgm:pt>
    <dgm:pt modelId="{208D5675-2511-4273-B3E7-2E03B3D16EC1}" type="pres">
      <dgm:prSet presAssocID="{37BDF331-DF22-4C60-860E-DA83402F40F4}" presName="tx2" presStyleLbl="revTx" presStyleIdx="5" presStyleCnt="8"/>
      <dgm:spPr/>
    </dgm:pt>
    <dgm:pt modelId="{655BC537-8DA6-4E0E-8E24-BE1DA438C973}" type="pres">
      <dgm:prSet presAssocID="{37BDF331-DF22-4C60-860E-DA83402F40F4}" presName="vert2" presStyleCnt="0"/>
      <dgm:spPr/>
    </dgm:pt>
    <dgm:pt modelId="{81AF8869-6988-4A0B-82D2-88A8D77BEE60}" type="pres">
      <dgm:prSet presAssocID="{37BDF331-DF22-4C60-860E-DA83402F40F4}" presName="thinLine2b" presStyleLbl="callout" presStyleIdx="3" presStyleCnt="6"/>
      <dgm:spPr/>
    </dgm:pt>
    <dgm:pt modelId="{33066C98-D898-47DC-9F84-B30B42A2D276}" type="pres">
      <dgm:prSet presAssocID="{37BDF331-DF22-4C60-860E-DA83402F40F4}" presName="vertSpace2b" presStyleCnt="0"/>
      <dgm:spPr/>
    </dgm:pt>
    <dgm:pt modelId="{BB00BD4F-319A-4CC3-B1DF-D9E988197973}" type="pres">
      <dgm:prSet presAssocID="{BC3DB6EE-4DBA-424F-B9FB-4D743AF87C50}" presName="horz2" presStyleCnt="0"/>
      <dgm:spPr/>
    </dgm:pt>
    <dgm:pt modelId="{12DCE80F-594A-4D6B-B823-20FDE1C0DACA}" type="pres">
      <dgm:prSet presAssocID="{BC3DB6EE-4DBA-424F-B9FB-4D743AF87C50}" presName="horzSpace2" presStyleCnt="0"/>
      <dgm:spPr/>
    </dgm:pt>
    <dgm:pt modelId="{5B837AB4-E309-491D-9B20-D5C907ADAAF4}" type="pres">
      <dgm:prSet presAssocID="{BC3DB6EE-4DBA-424F-B9FB-4D743AF87C50}" presName="tx2" presStyleLbl="revTx" presStyleIdx="6" presStyleCnt="8"/>
      <dgm:spPr/>
    </dgm:pt>
    <dgm:pt modelId="{52D829FC-92D1-426F-9380-4BD25AF7E431}" type="pres">
      <dgm:prSet presAssocID="{BC3DB6EE-4DBA-424F-B9FB-4D743AF87C50}" presName="vert2" presStyleCnt="0"/>
      <dgm:spPr/>
    </dgm:pt>
    <dgm:pt modelId="{1B271253-4511-4982-821D-36CAE139F0E5}" type="pres">
      <dgm:prSet presAssocID="{BC3DB6EE-4DBA-424F-B9FB-4D743AF87C50}" presName="thinLine2b" presStyleLbl="callout" presStyleIdx="4" presStyleCnt="6"/>
      <dgm:spPr/>
    </dgm:pt>
    <dgm:pt modelId="{6F77617F-6EA3-4A58-AF2C-EC7B216CAA07}" type="pres">
      <dgm:prSet presAssocID="{BC3DB6EE-4DBA-424F-B9FB-4D743AF87C50}" presName="vertSpace2b" presStyleCnt="0"/>
      <dgm:spPr/>
    </dgm:pt>
    <dgm:pt modelId="{A03F522F-1296-40B4-BDE7-B38A74021622}" type="pres">
      <dgm:prSet presAssocID="{4D9D88C6-AC1D-49F0-8897-15ADD180078C}" presName="horz2" presStyleCnt="0"/>
      <dgm:spPr/>
    </dgm:pt>
    <dgm:pt modelId="{19E29EC8-E767-46AC-9D08-78E96FD00A87}" type="pres">
      <dgm:prSet presAssocID="{4D9D88C6-AC1D-49F0-8897-15ADD180078C}" presName="horzSpace2" presStyleCnt="0"/>
      <dgm:spPr/>
    </dgm:pt>
    <dgm:pt modelId="{62345519-439E-420C-9DF6-F7B4947C779D}" type="pres">
      <dgm:prSet presAssocID="{4D9D88C6-AC1D-49F0-8897-15ADD180078C}" presName="tx2" presStyleLbl="revTx" presStyleIdx="7" presStyleCnt="8"/>
      <dgm:spPr/>
    </dgm:pt>
    <dgm:pt modelId="{BD13CC79-68E7-4B74-A40F-0AF0ACDB1921}" type="pres">
      <dgm:prSet presAssocID="{4D9D88C6-AC1D-49F0-8897-15ADD180078C}" presName="vert2" presStyleCnt="0"/>
      <dgm:spPr/>
    </dgm:pt>
    <dgm:pt modelId="{E87DBD6B-7BBF-4D51-A17F-3C47A0F1AE98}" type="pres">
      <dgm:prSet presAssocID="{4D9D88C6-AC1D-49F0-8897-15ADD180078C}" presName="thinLine2b" presStyleLbl="callout" presStyleIdx="5" presStyleCnt="6"/>
      <dgm:spPr/>
    </dgm:pt>
    <dgm:pt modelId="{864790ED-412E-4973-AE43-3296983DB5DD}" type="pres">
      <dgm:prSet presAssocID="{4D9D88C6-AC1D-49F0-8897-15ADD180078C}" presName="vertSpace2b" presStyleCnt="0"/>
      <dgm:spPr/>
    </dgm:pt>
  </dgm:ptLst>
  <dgm:cxnLst>
    <dgm:cxn modelId="{01EFB405-0CA7-43D1-A582-743F467DB7A0}" type="presOf" srcId="{7D73D9A0-291F-48C2-AEBF-F7D9E4DF9660}" destId="{C9941CC9-325D-4212-9539-8EB98D138D93}" srcOrd="0" destOrd="0" presId="urn:microsoft.com/office/officeart/2008/layout/LinedList"/>
    <dgm:cxn modelId="{0E016311-759C-40A0-A79E-A5D271561337}" srcId="{7D73D9A0-291F-48C2-AEBF-F7D9E4DF9660}" destId="{2537A430-FDCF-4FFC-9192-EFBFF93FC596}" srcOrd="1" destOrd="0" parTransId="{B587531E-C921-4BE2-AEFC-AE1D4F6D2208}" sibTransId="{482CC91B-AD2B-4FC9-8F87-A92F3B196869}"/>
    <dgm:cxn modelId="{CA13C816-D371-4B3F-99B5-B3166A727806}" type="presOf" srcId="{2537A430-FDCF-4FFC-9192-EFBFF93FC596}" destId="{F4A3C745-8AFD-4911-A253-5B9E3E10AEB5}" srcOrd="0" destOrd="0" presId="urn:microsoft.com/office/officeart/2008/layout/LinedList"/>
    <dgm:cxn modelId="{2C086E1A-B059-4DF5-B939-757DBCDD176C}" srcId="{144A8739-E1EB-4ADF-A613-5011FE0F4F7F}" destId="{4D9D88C6-AC1D-49F0-8897-15ADD180078C}" srcOrd="2" destOrd="0" parTransId="{D178A8BA-6F07-4EB9-BE57-BBBE88129627}" sibTransId="{87E2EE20-9797-4EF2-9A34-D11C5DAD5FEE}"/>
    <dgm:cxn modelId="{9F059F5C-97C8-4962-9709-A6EBADD2737A}" srcId="{144A8739-E1EB-4ADF-A613-5011FE0F4F7F}" destId="{BC3DB6EE-4DBA-424F-B9FB-4D743AF87C50}" srcOrd="1" destOrd="0" parTransId="{C2848EAB-E708-4330-8562-353F9BA5F4B0}" sibTransId="{0C4A9619-DFA9-4A01-9C16-FA3BE3DFACE4}"/>
    <dgm:cxn modelId="{5FA58769-D4DD-4002-8D78-F905843D6EEF}" type="presOf" srcId="{144A8739-E1EB-4ADF-A613-5011FE0F4F7F}" destId="{F4B3B922-7320-49E0-8979-8E226049CCF7}" srcOrd="0" destOrd="0" presId="urn:microsoft.com/office/officeart/2008/layout/LinedList"/>
    <dgm:cxn modelId="{1CF3F369-99C6-4223-BE1F-6C2345D858EA}" type="presOf" srcId="{BC3DB6EE-4DBA-424F-B9FB-4D743AF87C50}" destId="{5B837AB4-E309-491D-9B20-D5C907ADAAF4}" srcOrd="0" destOrd="0" presId="urn:microsoft.com/office/officeart/2008/layout/LinedList"/>
    <dgm:cxn modelId="{280BF94D-23E4-44D0-82DD-93A446CFF108}" srcId="{7D73D9A0-291F-48C2-AEBF-F7D9E4DF9660}" destId="{7DBFC24B-7270-4EE1-B209-772EDFB6C389}" srcOrd="0" destOrd="0" parTransId="{258147A9-BAC9-4B6A-A6A4-1CE3F28C7031}" sibTransId="{06C3765A-23E5-4664-81E5-09B565AC81CC}"/>
    <dgm:cxn modelId="{9A6AB66E-BB9D-4EC8-979E-4AA811E0FD58}" srcId="{2F8D7D81-C717-4641-9F81-734E3AE78E4D}" destId="{7D73D9A0-291F-48C2-AEBF-F7D9E4DF9660}" srcOrd="0" destOrd="0" parTransId="{5167BB41-97DD-4E80-A0A5-36FE572AE0E2}" sibTransId="{E579D728-8C1F-4ECC-8945-9EF82E1C1B6B}"/>
    <dgm:cxn modelId="{9DBD1D84-80B4-4AE8-B7E7-FAA2AE027F99}" srcId="{144A8739-E1EB-4ADF-A613-5011FE0F4F7F}" destId="{37BDF331-DF22-4C60-860E-DA83402F40F4}" srcOrd="0" destOrd="0" parTransId="{44914B43-01FB-4B5E-A7AC-2FA56B933ED1}" sibTransId="{F9BF3CA9-6B45-49A9-9F6E-F990B3383C4A}"/>
    <dgm:cxn modelId="{8D1A2794-EC13-47EA-B051-040DCCE0DE71}" type="presOf" srcId="{4D9D88C6-AC1D-49F0-8897-15ADD180078C}" destId="{62345519-439E-420C-9DF6-F7B4947C779D}" srcOrd="0" destOrd="0" presId="urn:microsoft.com/office/officeart/2008/layout/LinedList"/>
    <dgm:cxn modelId="{F640D699-71A1-407B-89A5-142CCC9C4090}" type="presOf" srcId="{CA780F40-11FB-46B6-942C-DC5DC1FF68F5}" destId="{A569D938-F36F-4771-BB7D-4989A61EBC6C}" srcOrd="0" destOrd="0" presId="urn:microsoft.com/office/officeart/2008/layout/LinedList"/>
    <dgm:cxn modelId="{51171EA7-AF89-4C59-A1F7-C78CCBBEA7E9}" srcId="{2F8D7D81-C717-4641-9F81-734E3AE78E4D}" destId="{144A8739-E1EB-4ADF-A613-5011FE0F4F7F}" srcOrd="1" destOrd="0" parTransId="{61CE3015-8122-4C59-97F0-4170C68CBD43}" sibTransId="{770FAB21-DB4D-458F-8568-65AC95C558FC}"/>
    <dgm:cxn modelId="{06C223D4-929E-4431-8558-95BF5ED064D7}" srcId="{7D73D9A0-291F-48C2-AEBF-F7D9E4DF9660}" destId="{CA780F40-11FB-46B6-942C-DC5DC1FF68F5}" srcOrd="2" destOrd="0" parTransId="{2915666E-741B-49E1-B3AB-296B29A49C81}" sibTransId="{479FC283-A104-4677-B488-3D07802F9C93}"/>
    <dgm:cxn modelId="{6629A1E0-A935-4F12-AA89-51743EE96D4A}" type="presOf" srcId="{7DBFC24B-7270-4EE1-B209-772EDFB6C389}" destId="{AA883600-F333-4173-BB58-28A883A3D80A}" srcOrd="0" destOrd="0" presId="urn:microsoft.com/office/officeart/2008/layout/LinedList"/>
    <dgm:cxn modelId="{956378E1-0BD9-45F9-B6D2-1C86DD95CF13}" type="presOf" srcId="{37BDF331-DF22-4C60-860E-DA83402F40F4}" destId="{208D5675-2511-4273-B3E7-2E03B3D16EC1}" srcOrd="0" destOrd="0" presId="urn:microsoft.com/office/officeart/2008/layout/LinedList"/>
    <dgm:cxn modelId="{FD36FCF7-AF79-4EC4-8EA8-F089C16FAA17}" type="presOf" srcId="{2F8D7D81-C717-4641-9F81-734E3AE78E4D}" destId="{5FD25E3C-36EB-4F48-BCBD-FAD8B3E3B016}" srcOrd="0" destOrd="0" presId="urn:microsoft.com/office/officeart/2008/layout/LinedList"/>
    <dgm:cxn modelId="{E7B7DC7E-2865-443A-8469-5D49266967F0}" type="presParOf" srcId="{5FD25E3C-36EB-4F48-BCBD-FAD8B3E3B016}" destId="{1189FB4C-0C97-4490-828B-5BEC0670A3C3}" srcOrd="0" destOrd="0" presId="urn:microsoft.com/office/officeart/2008/layout/LinedList"/>
    <dgm:cxn modelId="{11A2E517-2E77-4DB7-885B-0F594C4031E8}" type="presParOf" srcId="{5FD25E3C-36EB-4F48-BCBD-FAD8B3E3B016}" destId="{8C13A03F-E899-4D2D-B59A-7FEF9305361A}" srcOrd="1" destOrd="0" presId="urn:microsoft.com/office/officeart/2008/layout/LinedList"/>
    <dgm:cxn modelId="{2FEB789D-A3CE-4B98-A47E-E5E65C91EAE0}" type="presParOf" srcId="{8C13A03F-E899-4D2D-B59A-7FEF9305361A}" destId="{C9941CC9-325D-4212-9539-8EB98D138D93}" srcOrd="0" destOrd="0" presId="urn:microsoft.com/office/officeart/2008/layout/LinedList"/>
    <dgm:cxn modelId="{266D178A-F2EC-4E9A-AA90-F4691243322E}" type="presParOf" srcId="{8C13A03F-E899-4D2D-B59A-7FEF9305361A}" destId="{60E09A05-1019-4C16-8CDB-2AD84EDE38D7}" srcOrd="1" destOrd="0" presId="urn:microsoft.com/office/officeart/2008/layout/LinedList"/>
    <dgm:cxn modelId="{DCE9A904-0599-4008-9602-6E56E4D82CCC}" type="presParOf" srcId="{60E09A05-1019-4C16-8CDB-2AD84EDE38D7}" destId="{AC55E594-FE56-46F6-A455-E534B0CBEB2D}" srcOrd="0" destOrd="0" presId="urn:microsoft.com/office/officeart/2008/layout/LinedList"/>
    <dgm:cxn modelId="{C75A5318-0048-49DE-98BC-F7AD9F694391}" type="presParOf" srcId="{60E09A05-1019-4C16-8CDB-2AD84EDE38D7}" destId="{D45F6256-97F8-46A6-A80E-D3B148BD881F}" srcOrd="1" destOrd="0" presId="urn:microsoft.com/office/officeart/2008/layout/LinedList"/>
    <dgm:cxn modelId="{34095483-829F-4F97-9999-4714729F1BAA}" type="presParOf" srcId="{D45F6256-97F8-46A6-A80E-D3B148BD881F}" destId="{942DF1A7-A03A-4DFD-BAF0-5452B3D1E2E6}" srcOrd="0" destOrd="0" presId="urn:microsoft.com/office/officeart/2008/layout/LinedList"/>
    <dgm:cxn modelId="{4C94DC46-96D6-4A65-964E-6539082C7D8C}" type="presParOf" srcId="{D45F6256-97F8-46A6-A80E-D3B148BD881F}" destId="{AA883600-F333-4173-BB58-28A883A3D80A}" srcOrd="1" destOrd="0" presId="urn:microsoft.com/office/officeart/2008/layout/LinedList"/>
    <dgm:cxn modelId="{914B1D65-E294-4018-B0E0-276A614F1BC5}" type="presParOf" srcId="{D45F6256-97F8-46A6-A80E-D3B148BD881F}" destId="{D504F34C-F5F0-4EB6-8502-5F271486B592}" srcOrd="2" destOrd="0" presId="urn:microsoft.com/office/officeart/2008/layout/LinedList"/>
    <dgm:cxn modelId="{EB20062E-4502-4D76-9C63-C0C19589A2C7}" type="presParOf" srcId="{60E09A05-1019-4C16-8CDB-2AD84EDE38D7}" destId="{91752754-7A8F-4BA9-B79F-4872E579ECF2}" srcOrd="2" destOrd="0" presId="urn:microsoft.com/office/officeart/2008/layout/LinedList"/>
    <dgm:cxn modelId="{BF8C356F-3D49-4156-8275-8B570212BCA3}" type="presParOf" srcId="{60E09A05-1019-4C16-8CDB-2AD84EDE38D7}" destId="{00D2F086-B787-4463-9135-0D5CAEFC50AA}" srcOrd="3" destOrd="0" presId="urn:microsoft.com/office/officeart/2008/layout/LinedList"/>
    <dgm:cxn modelId="{F3866ED0-C20B-4903-AF07-66CA3D83E4E8}" type="presParOf" srcId="{60E09A05-1019-4C16-8CDB-2AD84EDE38D7}" destId="{B6F86527-5735-4F81-A261-E19E65B3F963}" srcOrd="4" destOrd="0" presId="urn:microsoft.com/office/officeart/2008/layout/LinedList"/>
    <dgm:cxn modelId="{6850FE45-9409-4CE3-A40F-39F22E311806}" type="presParOf" srcId="{B6F86527-5735-4F81-A261-E19E65B3F963}" destId="{21BE3341-C2B1-448F-9539-C65C18DF6FD5}" srcOrd="0" destOrd="0" presId="urn:microsoft.com/office/officeart/2008/layout/LinedList"/>
    <dgm:cxn modelId="{4558FC71-9311-4BAA-918B-81DDC818D7F1}" type="presParOf" srcId="{B6F86527-5735-4F81-A261-E19E65B3F963}" destId="{F4A3C745-8AFD-4911-A253-5B9E3E10AEB5}" srcOrd="1" destOrd="0" presId="urn:microsoft.com/office/officeart/2008/layout/LinedList"/>
    <dgm:cxn modelId="{93EC9341-D779-4BBA-9B54-70B24121C9DF}" type="presParOf" srcId="{B6F86527-5735-4F81-A261-E19E65B3F963}" destId="{724D64CF-8111-4A18-9C9E-729DCDB0C13A}" srcOrd="2" destOrd="0" presId="urn:microsoft.com/office/officeart/2008/layout/LinedList"/>
    <dgm:cxn modelId="{418DD6B2-9F99-4D9E-BA6F-1C004E78F12A}" type="presParOf" srcId="{60E09A05-1019-4C16-8CDB-2AD84EDE38D7}" destId="{C5F4F9BE-4E30-402B-B7A2-334E1E263C91}" srcOrd="5" destOrd="0" presId="urn:microsoft.com/office/officeart/2008/layout/LinedList"/>
    <dgm:cxn modelId="{381756A0-5669-409C-BE8D-2644FB5C2F82}" type="presParOf" srcId="{60E09A05-1019-4C16-8CDB-2AD84EDE38D7}" destId="{0438CC5E-0BCE-4BFF-BB39-8EB435855472}" srcOrd="6" destOrd="0" presId="urn:microsoft.com/office/officeart/2008/layout/LinedList"/>
    <dgm:cxn modelId="{5EF1D33E-EAE8-42FC-844A-034CBA260939}" type="presParOf" srcId="{60E09A05-1019-4C16-8CDB-2AD84EDE38D7}" destId="{71CBABBF-D9A1-4E78-8763-DF264B31161F}" srcOrd="7" destOrd="0" presId="urn:microsoft.com/office/officeart/2008/layout/LinedList"/>
    <dgm:cxn modelId="{DA069B93-324A-40A1-B6B4-67FE1CEA3FE2}" type="presParOf" srcId="{71CBABBF-D9A1-4E78-8763-DF264B31161F}" destId="{F316E680-4271-449E-AC73-B5A74CEB8711}" srcOrd="0" destOrd="0" presId="urn:microsoft.com/office/officeart/2008/layout/LinedList"/>
    <dgm:cxn modelId="{DEC21257-8237-4D4A-9630-9C43EB4C1741}" type="presParOf" srcId="{71CBABBF-D9A1-4E78-8763-DF264B31161F}" destId="{A569D938-F36F-4771-BB7D-4989A61EBC6C}" srcOrd="1" destOrd="0" presId="urn:microsoft.com/office/officeart/2008/layout/LinedList"/>
    <dgm:cxn modelId="{8133D1E7-FB05-4334-B93E-6A5F7B42C3FA}" type="presParOf" srcId="{71CBABBF-D9A1-4E78-8763-DF264B31161F}" destId="{BC0A8AB0-16D9-44F1-B09B-38A043EB91B3}" srcOrd="2" destOrd="0" presId="urn:microsoft.com/office/officeart/2008/layout/LinedList"/>
    <dgm:cxn modelId="{9CC02741-3E90-473B-87CC-278ECD65DD15}" type="presParOf" srcId="{60E09A05-1019-4C16-8CDB-2AD84EDE38D7}" destId="{26124891-02ED-4D4B-8EF2-9C28DF272CC5}" srcOrd="8" destOrd="0" presId="urn:microsoft.com/office/officeart/2008/layout/LinedList"/>
    <dgm:cxn modelId="{3C785092-571A-4F83-A362-91677649A25A}" type="presParOf" srcId="{60E09A05-1019-4C16-8CDB-2AD84EDE38D7}" destId="{A5DE2A2A-EBC0-4F58-B556-2EBA0D19D7EC}" srcOrd="9" destOrd="0" presId="urn:microsoft.com/office/officeart/2008/layout/LinedList"/>
    <dgm:cxn modelId="{45C7579C-5145-44CA-85E8-1B9A00EBD6DA}" type="presParOf" srcId="{5FD25E3C-36EB-4F48-BCBD-FAD8B3E3B016}" destId="{5E7058BA-774D-49C6-90A7-1FE789B8F6DE}" srcOrd="2" destOrd="0" presId="urn:microsoft.com/office/officeart/2008/layout/LinedList"/>
    <dgm:cxn modelId="{A6B1095C-FA34-4B36-B304-E378C5424873}" type="presParOf" srcId="{5FD25E3C-36EB-4F48-BCBD-FAD8B3E3B016}" destId="{A08D6F41-6938-4A5F-939B-1A468FEFFA68}" srcOrd="3" destOrd="0" presId="urn:microsoft.com/office/officeart/2008/layout/LinedList"/>
    <dgm:cxn modelId="{E1CADF06-3728-43BC-8BAC-E4836E41601E}" type="presParOf" srcId="{A08D6F41-6938-4A5F-939B-1A468FEFFA68}" destId="{F4B3B922-7320-49E0-8979-8E226049CCF7}" srcOrd="0" destOrd="0" presId="urn:microsoft.com/office/officeart/2008/layout/LinedList"/>
    <dgm:cxn modelId="{DD2E10AE-F014-47A9-B841-153D140BE790}" type="presParOf" srcId="{A08D6F41-6938-4A5F-939B-1A468FEFFA68}" destId="{220C5E44-F744-4307-A8C2-BAD518F96E37}" srcOrd="1" destOrd="0" presId="urn:microsoft.com/office/officeart/2008/layout/LinedList"/>
    <dgm:cxn modelId="{6E2C3EBF-AEC1-4EE5-929B-16CCD25FA08F}" type="presParOf" srcId="{220C5E44-F744-4307-A8C2-BAD518F96E37}" destId="{22486A67-667A-4AB9-B40F-1C42225E6875}" srcOrd="0" destOrd="0" presId="urn:microsoft.com/office/officeart/2008/layout/LinedList"/>
    <dgm:cxn modelId="{8D6BDD9E-DF6D-40B4-8AA3-128A30ECA398}" type="presParOf" srcId="{220C5E44-F744-4307-A8C2-BAD518F96E37}" destId="{9238E6EF-1CA5-4723-855C-6B02EDBE33E1}" srcOrd="1" destOrd="0" presId="urn:microsoft.com/office/officeart/2008/layout/LinedList"/>
    <dgm:cxn modelId="{791EF2F1-9B0C-4250-A105-DAF8E6C639A1}" type="presParOf" srcId="{9238E6EF-1CA5-4723-855C-6B02EDBE33E1}" destId="{688E6BF3-5FC4-4660-8FED-443CD39D147E}" srcOrd="0" destOrd="0" presId="urn:microsoft.com/office/officeart/2008/layout/LinedList"/>
    <dgm:cxn modelId="{773DE6B4-CD14-4F7C-95D3-8470F3588527}" type="presParOf" srcId="{9238E6EF-1CA5-4723-855C-6B02EDBE33E1}" destId="{208D5675-2511-4273-B3E7-2E03B3D16EC1}" srcOrd="1" destOrd="0" presId="urn:microsoft.com/office/officeart/2008/layout/LinedList"/>
    <dgm:cxn modelId="{8EAE125A-614C-41E7-8613-B4A776B4C7CB}" type="presParOf" srcId="{9238E6EF-1CA5-4723-855C-6B02EDBE33E1}" destId="{655BC537-8DA6-4E0E-8E24-BE1DA438C973}" srcOrd="2" destOrd="0" presId="urn:microsoft.com/office/officeart/2008/layout/LinedList"/>
    <dgm:cxn modelId="{F2511E90-36FE-4EB2-AAD2-3891DACC909B}" type="presParOf" srcId="{220C5E44-F744-4307-A8C2-BAD518F96E37}" destId="{81AF8869-6988-4A0B-82D2-88A8D77BEE60}" srcOrd="2" destOrd="0" presId="urn:microsoft.com/office/officeart/2008/layout/LinedList"/>
    <dgm:cxn modelId="{D920B1E8-E0FB-457E-9716-008144CD4311}" type="presParOf" srcId="{220C5E44-F744-4307-A8C2-BAD518F96E37}" destId="{33066C98-D898-47DC-9F84-B30B42A2D276}" srcOrd="3" destOrd="0" presId="urn:microsoft.com/office/officeart/2008/layout/LinedList"/>
    <dgm:cxn modelId="{A461457C-DDE6-475F-8E2F-54A6CB492A98}" type="presParOf" srcId="{220C5E44-F744-4307-A8C2-BAD518F96E37}" destId="{BB00BD4F-319A-4CC3-B1DF-D9E988197973}" srcOrd="4" destOrd="0" presId="urn:microsoft.com/office/officeart/2008/layout/LinedList"/>
    <dgm:cxn modelId="{B8AF9226-5A65-4EBB-AE39-F9896BF25B5D}" type="presParOf" srcId="{BB00BD4F-319A-4CC3-B1DF-D9E988197973}" destId="{12DCE80F-594A-4D6B-B823-20FDE1C0DACA}" srcOrd="0" destOrd="0" presId="urn:microsoft.com/office/officeart/2008/layout/LinedList"/>
    <dgm:cxn modelId="{142CB39A-0E2E-4E98-9F69-D8D653B96026}" type="presParOf" srcId="{BB00BD4F-319A-4CC3-B1DF-D9E988197973}" destId="{5B837AB4-E309-491D-9B20-D5C907ADAAF4}" srcOrd="1" destOrd="0" presId="urn:microsoft.com/office/officeart/2008/layout/LinedList"/>
    <dgm:cxn modelId="{4EFEEE25-4C84-4D79-8798-31256466837A}" type="presParOf" srcId="{BB00BD4F-319A-4CC3-B1DF-D9E988197973}" destId="{52D829FC-92D1-426F-9380-4BD25AF7E431}" srcOrd="2" destOrd="0" presId="urn:microsoft.com/office/officeart/2008/layout/LinedList"/>
    <dgm:cxn modelId="{17E67E03-EBDD-43A1-A7B5-22EFCD11F658}" type="presParOf" srcId="{220C5E44-F744-4307-A8C2-BAD518F96E37}" destId="{1B271253-4511-4982-821D-36CAE139F0E5}" srcOrd="5" destOrd="0" presId="urn:microsoft.com/office/officeart/2008/layout/LinedList"/>
    <dgm:cxn modelId="{801FEE39-28B4-4817-B8B7-2BB82856EF45}" type="presParOf" srcId="{220C5E44-F744-4307-A8C2-BAD518F96E37}" destId="{6F77617F-6EA3-4A58-AF2C-EC7B216CAA07}" srcOrd="6" destOrd="0" presId="urn:microsoft.com/office/officeart/2008/layout/LinedList"/>
    <dgm:cxn modelId="{B4E27E45-E747-4FDF-9939-0F26C26AFA2E}" type="presParOf" srcId="{220C5E44-F744-4307-A8C2-BAD518F96E37}" destId="{A03F522F-1296-40B4-BDE7-B38A74021622}" srcOrd="7" destOrd="0" presId="urn:microsoft.com/office/officeart/2008/layout/LinedList"/>
    <dgm:cxn modelId="{E7A95067-6584-4846-8916-54F3B266665D}" type="presParOf" srcId="{A03F522F-1296-40B4-BDE7-B38A74021622}" destId="{19E29EC8-E767-46AC-9D08-78E96FD00A87}" srcOrd="0" destOrd="0" presId="urn:microsoft.com/office/officeart/2008/layout/LinedList"/>
    <dgm:cxn modelId="{18404F0D-CBE0-4481-9C38-FB01B4A45B26}" type="presParOf" srcId="{A03F522F-1296-40B4-BDE7-B38A74021622}" destId="{62345519-439E-420C-9DF6-F7B4947C779D}" srcOrd="1" destOrd="0" presId="urn:microsoft.com/office/officeart/2008/layout/LinedList"/>
    <dgm:cxn modelId="{D9DE0655-5BAE-4304-8F60-A8D8D4A8E872}" type="presParOf" srcId="{A03F522F-1296-40B4-BDE7-B38A74021622}" destId="{BD13CC79-68E7-4B74-A40F-0AF0ACDB1921}" srcOrd="2" destOrd="0" presId="urn:microsoft.com/office/officeart/2008/layout/LinedList"/>
    <dgm:cxn modelId="{8160D4B3-0E86-405F-B9CC-D20FA4C250F1}" type="presParOf" srcId="{220C5E44-F744-4307-A8C2-BAD518F96E37}" destId="{E87DBD6B-7BBF-4D51-A17F-3C47A0F1AE98}" srcOrd="8" destOrd="0" presId="urn:microsoft.com/office/officeart/2008/layout/LinedList"/>
    <dgm:cxn modelId="{D8B323A1-74A0-47AC-B0D5-73325E249675}" type="presParOf" srcId="{220C5E44-F744-4307-A8C2-BAD518F96E37}" destId="{864790ED-412E-4973-AE43-3296983DB5D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BC6E9-E4C5-4D64-B5DD-FDBF76ED7203}">
      <dsp:nvSpPr>
        <dsp:cNvPr id="0" name=""/>
        <dsp:cNvSpPr/>
      </dsp:nvSpPr>
      <dsp:spPr>
        <a:xfrm>
          <a:off x="0" y="32854"/>
          <a:ext cx="6666833" cy="11033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Recht auf…</a:t>
          </a:r>
          <a:endParaRPr lang="en-US" sz="4600" kern="1200"/>
        </a:p>
      </dsp:txBody>
      <dsp:txXfrm>
        <a:off x="53859" y="86713"/>
        <a:ext cx="6559115" cy="995592"/>
      </dsp:txXfrm>
    </dsp:sp>
    <dsp:sp modelId="{C52F6538-AD05-442C-8205-485F5916B2DB}">
      <dsp:nvSpPr>
        <dsp:cNvPr id="0" name=""/>
        <dsp:cNvSpPr/>
      </dsp:nvSpPr>
      <dsp:spPr>
        <a:xfrm>
          <a:off x="0" y="1136164"/>
          <a:ext cx="6666833" cy="428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600" kern="1200"/>
            <a:t>Auskunft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600" kern="1200"/>
            <a:t>Berichtigung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600" kern="1200"/>
            <a:t>Widerspruch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600" kern="1200"/>
            <a:t>Löschung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600" kern="1200"/>
            <a:t>Einschränkung der Verarbeitung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600" kern="1200"/>
            <a:t>Datenübertragbarkeit</a:t>
          </a:r>
          <a:endParaRPr lang="en-US" sz="3600" kern="1200"/>
        </a:p>
      </dsp:txBody>
      <dsp:txXfrm>
        <a:off x="0" y="1136164"/>
        <a:ext cx="6666833" cy="4284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F6DB5-61CB-4EE2-86FA-B7DD23367B0A}">
      <dsp:nvSpPr>
        <dsp:cNvPr id="0" name=""/>
        <dsp:cNvSpPr/>
      </dsp:nvSpPr>
      <dsp:spPr>
        <a:xfrm>
          <a:off x="0" y="120439"/>
          <a:ext cx="6666833" cy="7547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Passwörter</a:t>
          </a:r>
          <a:endParaRPr lang="en-US" sz="1900" kern="1200"/>
        </a:p>
      </dsp:txBody>
      <dsp:txXfrm>
        <a:off x="36845" y="157284"/>
        <a:ext cx="6593143" cy="681087"/>
      </dsp:txXfrm>
    </dsp:sp>
    <dsp:sp modelId="{BC0296EE-4C25-4BAA-B149-C409879BBAAB}">
      <dsp:nvSpPr>
        <dsp:cNvPr id="0" name=""/>
        <dsp:cNvSpPr/>
      </dsp:nvSpPr>
      <dsp:spPr>
        <a:xfrm>
          <a:off x="0" y="875217"/>
          <a:ext cx="6666833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8 Zeichen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Groß- und Kleinbuchstaben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Sonderzeichen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Keine Hinweise am AP platzieren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Nichts leicht erratbares</a:t>
          </a:r>
          <a:endParaRPr lang="en-US" sz="1500" kern="1200"/>
        </a:p>
      </dsp:txBody>
      <dsp:txXfrm>
        <a:off x="0" y="875217"/>
        <a:ext cx="6666833" cy="1297889"/>
      </dsp:txXfrm>
    </dsp:sp>
    <dsp:sp modelId="{71C7D072-2E4C-478B-B6FE-146B51874C45}">
      <dsp:nvSpPr>
        <dsp:cNvPr id="0" name=""/>
        <dsp:cNvSpPr/>
      </dsp:nvSpPr>
      <dsp:spPr>
        <a:xfrm>
          <a:off x="0" y="2173107"/>
          <a:ext cx="6666833" cy="754777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Bildschirmsperre</a:t>
          </a:r>
          <a:endParaRPr lang="en-US" sz="1900" kern="1200"/>
        </a:p>
      </dsp:txBody>
      <dsp:txXfrm>
        <a:off x="36845" y="2209952"/>
        <a:ext cx="6593143" cy="681087"/>
      </dsp:txXfrm>
    </dsp:sp>
    <dsp:sp modelId="{B6152A95-EB22-4622-9E65-6603ABB5EBF7}">
      <dsp:nvSpPr>
        <dsp:cNvPr id="0" name=""/>
        <dsp:cNvSpPr/>
      </dsp:nvSpPr>
      <dsp:spPr>
        <a:xfrm>
          <a:off x="0" y="2982604"/>
          <a:ext cx="6666833" cy="754777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Schad-Software vermeiden - nur Firmensoftware und lizensierte und freigegebene Software verwenden</a:t>
          </a:r>
          <a:endParaRPr lang="en-US" sz="1900" kern="1200"/>
        </a:p>
      </dsp:txBody>
      <dsp:txXfrm>
        <a:off x="36845" y="3019449"/>
        <a:ext cx="6593143" cy="681087"/>
      </dsp:txXfrm>
    </dsp:sp>
    <dsp:sp modelId="{318BFA0F-CC3C-48A9-9A34-AC921F51B6B9}">
      <dsp:nvSpPr>
        <dsp:cNvPr id="0" name=""/>
        <dsp:cNvSpPr/>
      </dsp:nvSpPr>
      <dsp:spPr>
        <a:xfrm>
          <a:off x="0" y="3792102"/>
          <a:ext cx="6666833" cy="75477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E-Mails</a:t>
          </a:r>
          <a:endParaRPr lang="en-US" sz="1900" kern="1200"/>
        </a:p>
      </dsp:txBody>
      <dsp:txXfrm>
        <a:off x="36845" y="3828947"/>
        <a:ext cx="6593143" cy="681087"/>
      </dsp:txXfrm>
    </dsp:sp>
    <dsp:sp modelId="{FFFD6113-1EDA-45AB-A03C-846DBAE03DEA}">
      <dsp:nvSpPr>
        <dsp:cNvPr id="0" name=""/>
        <dsp:cNvSpPr/>
      </dsp:nvSpPr>
      <dsp:spPr>
        <a:xfrm>
          <a:off x="0" y="4546880"/>
          <a:ext cx="6666833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Keine vertraulichen Informationen verschicken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Richtigen Empfänger auswählen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Vertrauliche Dateien möglichst nur verschlüsselt senden</a:t>
          </a:r>
          <a:endParaRPr lang="en-US" sz="1500" kern="1200"/>
        </a:p>
      </dsp:txBody>
      <dsp:txXfrm>
        <a:off x="0" y="4546880"/>
        <a:ext cx="6666833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FB4C-0C97-4490-828B-5BEC0670A3C3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941CC9-325D-4212-9539-8EB98D138D93}">
      <dsp:nvSpPr>
        <dsp:cNvPr id="0" name=""/>
        <dsp:cNvSpPr/>
      </dsp:nvSpPr>
      <dsp:spPr>
        <a:xfrm>
          <a:off x="0" y="0"/>
          <a:ext cx="1333366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Laptop</a:t>
          </a:r>
          <a:endParaRPr lang="en-US" sz="1800" kern="1200"/>
        </a:p>
      </dsp:txBody>
      <dsp:txXfrm>
        <a:off x="0" y="0"/>
        <a:ext cx="1333366" cy="2726960"/>
      </dsp:txXfrm>
    </dsp:sp>
    <dsp:sp modelId="{AA883600-F333-4173-BB58-28A883A3D80A}">
      <dsp:nvSpPr>
        <dsp:cNvPr id="0" name=""/>
        <dsp:cNvSpPr/>
      </dsp:nvSpPr>
      <dsp:spPr>
        <a:xfrm>
          <a:off x="1433369" y="42608"/>
          <a:ext cx="5233463" cy="85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Bildschirmsperre akrivieren</a:t>
          </a:r>
          <a:endParaRPr lang="en-US" sz="2300" kern="1200"/>
        </a:p>
      </dsp:txBody>
      <dsp:txXfrm>
        <a:off x="1433369" y="42608"/>
        <a:ext cx="5233463" cy="852174"/>
      </dsp:txXfrm>
    </dsp:sp>
    <dsp:sp modelId="{91752754-7A8F-4BA9-B79F-4872E579ECF2}">
      <dsp:nvSpPr>
        <dsp:cNvPr id="0" name=""/>
        <dsp:cNvSpPr/>
      </dsp:nvSpPr>
      <dsp:spPr>
        <a:xfrm>
          <a:off x="1333366" y="894783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A3C745-8AFD-4911-A253-5B9E3E10AEB5}">
      <dsp:nvSpPr>
        <dsp:cNvPr id="0" name=""/>
        <dsp:cNvSpPr/>
      </dsp:nvSpPr>
      <dsp:spPr>
        <a:xfrm>
          <a:off x="1433369" y="937392"/>
          <a:ext cx="5233463" cy="85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Festplatte des Firmenlaptops von der IT-Abteilung verschlüsseln lassen</a:t>
          </a:r>
          <a:endParaRPr lang="en-US" sz="2300" kern="1200"/>
        </a:p>
      </dsp:txBody>
      <dsp:txXfrm>
        <a:off x="1433369" y="937392"/>
        <a:ext cx="5233463" cy="852174"/>
      </dsp:txXfrm>
    </dsp:sp>
    <dsp:sp modelId="{C5F4F9BE-4E30-402B-B7A2-334E1E263C91}">
      <dsp:nvSpPr>
        <dsp:cNvPr id="0" name=""/>
        <dsp:cNvSpPr/>
      </dsp:nvSpPr>
      <dsp:spPr>
        <a:xfrm>
          <a:off x="1333366" y="1789567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69D938-F36F-4771-BB7D-4989A61EBC6C}">
      <dsp:nvSpPr>
        <dsp:cNvPr id="0" name=""/>
        <dsp:cNvSpPr/>
      </dsp:nvSpPr>
      <dsp:spPr>
        <a:xfrm>
          <a:off x="1433369" y="1832176"/>
          <a:ext cx="5233463" cy="85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USB-Stick im Blick behalten</a:t>
          </a:r>
          <a:endParaRPr lang="en-US" sz="2300" kern="1200"/>
        </a:p>
      </dsp:txBody>
      <dsp:txXfrm>
        <a:off x="1433369" y="1832176"/>
        <a:ext cx="5233463" cy="852174"/>
      </dsp:txXfrm>
    </dsp:sp>
    <dsp:sp modelId="{26124891-02ED-4D4B-8EF2-9C28DF272CC5}">
      <dsp:nvSpPr>
        <dsp:cNvPr id="0" name=""/>
        <dsp:cNvSpPr/>
      </dsp:nvSpPr>
      <dsp:spPr>
        <a:xfrm>
          <a:off x="1333366" y="2684351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7058BA-774D-49C6-90A7-1FE789B8F6DE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B3B922-7320-49E0-8979-8E226049CCF7}">
      <dsp:nvSpPr>
        <dsp:cNvPr id="0" name=""/>
        <dsp:cNvSpPr/>
      </dsp:nvSpPr>
      <dsp:spPr>
        <a:xfrm>
          <a:off x="0" y="2726960"/>
          <a:ext cx="1333366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Smartphone</a:t>
          </a:r>
          <a:endParaRPr lang="en-US" sz="1800" kern="1200"/>
        </a:p>
      </dsp:txBody>
      <dsp:txXfrm>
        <a:off x="0" y="2726960"/>
        <a:ext cx="1333366" cy="2726960"/>
      </dsp:txXfrm>
    </dsp:sp>
    <dsp:sp modelId="{208D5675-2511-4273-B3E7-2E03B3D16EC1}">
      <dsp:nvSpPr>
        <dsp:cNvPr id="0" name=""/>
        <dsp:cNvSpPr/>
      </dsp:nvSpPr>
      <dsp:spPr>
        <a:xfrm>
          <a:off x="1433369" y="2769568"/>
          <a:ext cx="5233463" cy="85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PIN aktivieren</a:t>
          </a:r>
          <a:endParaRPr lang="en-US" sz="2300" kern="1200"/>
        </a:p>
      </dsp:txBody>
      <dsp:txXfrm>
        <a:off x="1433369" y="2769568"/>
        <a:ext cx="5233463" cy="852174"/>
      </dsp:txXfrm>
    </dsp:sp>
    <dsp:sp modelId="{81AF8869-6988-4A0B-82D2-88A8D77BEE60}">
      <dsp:nvSpPr>
        <dsp:cNvPr id="0" name=""/>
        <dsp:cNvSpPr/>
      </dsp:nvSpPr>
      <dsp:spPr>
        <a:xfrm>
          <a:off x="1333366" y="3621743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837AB4-E309-491D-9B20-D5C907ADAAF4}">
      <dsp:nvSpPr>
        <dsp:cNvPr id="0" name=""/>
        <dsp:cNvSpPr/>
      </dsp:nvSpPr>
      <dsp:spPr>
        <a:xfrm>
          <a:off x="1433369" y="3664352"/>
          <a:ext cx="5233463" cy="85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Keine vertraulichen Informationen austauschen</a:t>
          </a:r>
          <a:endParaRPr lang="en-US" sz="2300" kern="1200"/>
        </a:p>
      </dsp:txBody>
      <dsp:txXfrm>
        <a:off x="1433369" y="3664352"/>
        <a:ext cx="5233463" cy="852174"/>
      </dsp:txXfrm>
    </dsp:sp>
    <dsp:sp modelId="{1B271253-4511-4982-821D-36CAE139F0E5}">
      <dsp:nvSpPr>
        <dsp:cNvPr id="0" name=""/>
        <dsp:cNvSpPr/>
      </dsp:nvSpPr>
      <dsp:spPr>
        <a:xfrm>
          <a:off x="1333366" y="4516527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345519-439E-420C-9DF6-F7B4947C779D}">
      <dsp:nvSpPr>
        <dsp:cNvPr id="0" name=""/>
        <dsp:cNvSpPr/>
      </dsp:nvSpPr>
      <dsp:spPr>
        <a:xfrm>
          <a:off x="1433369" y="4559136"/>
          <a:ext cx="5233463" cy="852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Zugriffsberechtigung von Apps prüfen</a:t>
          </a:r>
          <a:endParaRPr lang="en-US" sz="2300" kern="1200"/>
        </a:p>
      </dsp:txBody>
      <dsp:txXfrm>
        <a:off x="1433369" y="4559136"/>
        <a:ext cx="5233463" cy="852174"/>
      </dsp:txXfrm>
    </dsp:sp>
    <dsp:sp modelId="{E87DBD6B-7BBF-4D51-A17F-3C47A0F1AE98}">
      <dsp:nvSpPr>
        <dsp:cNvPr id="0" name=""/>
        <dsp:cNvSpPr/>
      </dsp:nvSpPr>
      <dsp:spPr>
        <a:xfrm>
          <a:off x="1333366" y="5411311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82F4A-B353-4BDD-9CFB-D3AA80D61D59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40F2-445A-48C4-8DFC-A718EEBE10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16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Weil jeder das Recht hat, zu bestimmen, welche Informationen für andere verfügbar sind, sind personenbezogene Daten besonders schützenswert (nächste Folie)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B40F2-445A-48C4-8DFC-A718EEBE10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96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Bildschirmsperre bei Verlassen des Arbeitsplatzes </a:t>
            </a:r>
            <a:r>
              <a:rPr lang="de-DE" b="1"/>
              <a:t>immer</a:t>
            </a:r>
            <a:r>
              <a:rPr lang="de-DE"/>
              <a:t> einschalten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Firewall und Virenscanner aktivieren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/>
              <a:t>Nicht ausschließlich auf technischen Schutz vertrauen -&gt; Sensibilität für unsichere Links, Websites und Nachrichten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B40F2-445A-48C4-8DFC-A718EEBE10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8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B40F2-445A-48C4-8DFC-A718EEBE10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0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Keine Sozialen Netzwerke am AP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B40F2-445A-48C4-8DFC-A718EEBE10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8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814BE-10D6-4362-AFAF-FB927A996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6AA617-B252-4696-92DB-A8F627161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07D059-C055-4C72-B040-4BB7080F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81A7D-1DC2-440C-A108-5E46E445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7A3DD-EAC3-491F-B9F7-A22671C2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8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8EE6A-F5CC-40D8-9C7B-A715B51C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CFD4E8-2141-4C25-A83D-E2AAC20BB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4B5046-D656-458E-8C57-3374FCF6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B0C65-6C75-4260-8B73-C05AA597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DA4F9-947E-4FDF-A488-B86AE9C9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8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98C49F-09BA-461E-B10A-1365F71D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A59E7A-8258-4727-A542-A4D0579F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BEE29-ED66-4DB7-B0C0-7EAA8580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39A4B-F8DC-4335-AAE3-36EE7386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B0184-9326-421F-BD91-6098B54A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4855E-00D4-4D9E-9967-CD128EBC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A2510-A1E1-47C8-AD80-95F7B8DC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367E7-CDF4-458F-937A-8922F983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F47D8-DBBF-4648-87A6-0372A64C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BDAA3-F246-4D87-AB44-0B9B93C0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8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B9966-DC90-4455-B8F0-44643607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27366-2C8C-42AF-9B04-AB930F9F5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BCBA3-186F-483E-A187-4F424813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FA7F6-978E-49A0-9997-0ACDAEC7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1060B-5091-4E44-9A40-466B2F12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65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E0FB-3EC8-4C68-8C2D-16FB91A5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153AA-8452-4270-B3ED-E5C50F95E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555FBA-5E2A-4687-B80A-628E5C1E3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1418FB-AB63-4268-8489-8F0BD89F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7A5277-1F3F-4C96-8AAF-630B627C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A892BC-D5E4-44C7-BC39-CCE46E2B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8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04848-1EC7-4358-AB66-3D05D46D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820AE9-92FC-412D-9FA9-FA17EFE6E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B66992-57E1-44C3-B813-2E26CC16C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D576E6-ADDB-4BE4-A50A-712874B65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FE0A33-F80C-4BB4-B808-90891E4E0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3EFDFC-C01F-4114-90EC-3D22CF6C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DC4FE4-AC98-44C0-847C-769D8F87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974710-7537-484A-9640-7EB78EF8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EE9D6-AAAC-4833-90CF-D3A38A03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ED14C2-30DB-4755-9A9A-A43AE8C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6260C6-DFCF-4E17-A2BA-30F2B51A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F7EE7B-8603-49B2-8CCE-6258E152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8F784-7EA1-4DA7-928A-3EF7525E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0A8D60-D2CB-4FB0-A07E-DBDC8518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3D9EAB-FB8A-421B-A128-0E811B71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33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7BDA1-FC59-45F2-A9C1-FBEC44F0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B411-FCE1-4FBB-88D2-E7E86B81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624EE5-5CB5-4A39-A76B-59227846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A6E3D-DAFA-4752-8B17-96613FD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113E29-4C37-4E4C-BA58-A8A58899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88DACC-A1B1-4E8F-8444-817BE652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5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BAE02-BF0B-4236-A045-5AD2A3FA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BC558E-99FF-4188-85FC-FF25DE350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3BEF77-830C-4818-ADE3-113334BB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49E03C-8B1F-47EA-AAD1-8246450A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F5C54E-86D0-4E58-AD5B-0977A25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C1C52B-300D-4240-A0B3-AEE49B5F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C34575-B2A6-4B0C-8C23-F50C2CF8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F01B2-FB83-402D-AB43-CA5D970B5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92AA4-D90D-4500-BF8C-B8C6BEE06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3BC8-3A7A-40D3-A0FD-ABE52B0CAD30}" type="datetimeFigureOut">
              <a:rPr lang="de-DE" smtClean="0"/>
              <a:t>02.05.2022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E186B-A5E7-4AC2-9C12-4990CE071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C6536-2ACD-4C6F-8891-71A2FC46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AC6E8-703D-43B8-BF5C-6DFCD8415E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1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bv-domke.de/ninetofive/datenschutz-im-buero/#:~:text=Was%20bedeutet%20Datenschutz%20im%20B%C3%BCro%3F%20In%20einem%20Unternehmen,Recht%20auf%20informationelle%20Selbstbestimmung%20und%20die%20Privatsph%C3%A4re%20gesch%C3%BCtzt." TargetMode="External"/><Relationship Id="rId2" Type="http://schemas.openxmlformats.org/officeDocument/2006/relationships/hyperlink" Target="https://www.datenschutz.org/personenbezogene-dat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EA2914-2A05-4378-87D8-40E9FE73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Datenschutz am Arbeitsplatz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A53A2D-645E-4A7B-A547-2D3E36D77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Präsentiert von: Johannes </a:t>
            </a:r>
            <a:r>
              <a:rPr lang="de-DE" err="1"/>
              <a:t>Rende</a:t>
            </a:r>
            <a:r>
              <a:rPr lang="de-DE"/>
              <a:t>, Simeon Jäger</a:t>
            </a:r>
          </a:p>
        </p:txBody>
      </p:sp>
    </p:spTree>
    <p:extLst>
      <p:ext uri="{BB962C8B-B14F-4D97-AF65-F5344CB8AC3E}">
        <p14:creationId xmlns:p14="http://schemas.microsoft.com/office/powerpoint/2010/main" val="21594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16F0B8-22B0-4B3C-A2A5-BF9D6EC8F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Datenschutz im…</a:t>
            </a:r>
          </a:p>
        </p:txBody>
      </p:sp>
      <p:pic>
        <p:nvPicPr>
          <p:cNvPr id="6" name="Graphic 5" descr="Sperren">
            <a:extLst>
              <a:ext uri="{FF2B5EF4-FFF2-40B4-BE49-F238E27FC236}">
                <a16:creationId xmlns:a16="http://schemas.microsoft.com/office/drawing/2014/main" id="{8C4562D7-1DF1-A0D6-911B-0E3D7E0D4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72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09ECF-E3BE-4D63-A723-8F9330AE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… Büro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82585-FB2A-4408-A522-109FFC80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20000"/>
          </a:bodyPr>
          <a:lstStyle/>
          <a:p>
            <a:r>
              <a:rPr lang="de-DE"/>
              <a:t>Schreibtisch</a:t>
            </a:r>
          </a:p>
          <a:p>
            <a:pPr lvl="1"/>
            <a:r>
              <a:rPr lang="de-DE"/>
              <a:t>Unterlagen und Dokumente nicht offen liegen lassen</a:t>
            </a:r>
          </a:p>
          <a:p>
            <a:pPr lvl="1"/>
            <a:r>
              <a:rPr lang="de-DE"/>
              <a:t>Den Bildschirm vor ungewollten Einblicken schützen</a:t>
            </a:r>
          </a:p>
          <a:p>
            <a:r>
              <a:rPr lang="de-DE"/>
              <a:t>Drucker/Fax</a:t>
            </a:r>
          </a:p>
          <a:p>
            <a:pPr lvl="1"/>
            <a:r>
              <a:rPr lang="de-DE"/>
              <a:t>Den Drucker/ das Faxgerät bei der Benutzung beaufsichtigen</a:t>
            </a:r>
          </a:p>
          <a:p>
            <a:pPr lvl="1"/>
            <a:r>
              <a:rPr lang="de-DE"/>
              <a:t>Keine Dokumente in der Ablage lassen</a:t>
            </a:r>
          </a:p>
          <a:p>
            <a:r>
              <a:rPr lang="de-DE"/>
              <a:t>Papierkorb</a:t>
            </a:r>
          </a:p>
          <a:p>
            <a:pPr lvl="1"/>
            <a:r>
              <a:rPr lang="de-DE"/>
              <a:t>Vertrauliche Unterlagen schreddern</a:t>
            </a:r>
          </a:p>
          <a:p>
            <a:r>
              <a:rPr lang="de-DE"/>
              <a:t>Büroraum</a:t>
            </a:r>
          </a:p>
          <a:p>
            <a:pPr lvl="1"/>
            <a:r>
              <a:rPr lang="de-DE"/>
              <a:t>Das Büro beim Verlassen abschließen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8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6DEF1-D944-4E77-8BAE-C05E34D3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192" y="1081041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… System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6F5176C-0EDE-3C40-24E0-098353A82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06467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460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F071AC-665F-4E86-A103-76882CFA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... Homeoffice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C986687-9FBD-BECF-BDC8-E986EA0B6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19254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052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A180B7-85E8-499E-BEE3-C6147FC6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sz="2400">
                <a:solidFill>
                  <a:srgbClr val="FFFFFF"/>
                </a:solidFill>
              </a:rPr>
              <a:t>Sicherheitshinweise gegen Informationsmissbrauch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E02C7D52-679E-412E-B73D-29DF7F756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de-DE" b="1"/>
              <a:t>E-Mail:</a:t>
            </a:r>
          </a:p>
          <a:p>
            <a:pPr lvl="1"/>
            <a:r>
              <a:rPr lang="de-DE"/>
              <a:t>Unbekannte Links, Anhänge oder Login-Aufforderungen nicht öffnen</a:t>
            </a:r>
          </a:p>
          <a:p>
            <a:pPr lvl="1"/>
            <a:r>
              <a:rPr lang="de-DE"/>
              <a:t>Den Absender prüfen (IT-Support)</a:t>
            </a:r>
          </a:p>
          <a:p>
            <a:pPr marL="457200" lvl="1" indent="0">
              <a:buNone/>
            </a:pPr>
            <a:r>
              <a:rPr lang="de-DE" b="1"/>
              <a:t>Anrufe:</a:t>
            </a:r>
          </a:p>
          <a:p>
            <a:pPr lvl="1"/>
            <a:r>
              <a:rPr lang="de-DE"/>
              <a:t>Unbekannten Personen keine sensiblen Daten weitergeben</a:t>
            </a:r>
          </a:p>
          <a:p>
            <a:pPr lvl="1"/>
            <a:r>
              <a:rPr lang="de-DE"/>
              <a:t>Im Zweifel das Gespräch abbrechen</a:t>
            </a:r>
          </a:p>
          <a:p>
            <a:pPr marL="457200" lvl="1" indent="0">
              <a:buNone/>
            </a:pPr>
            <a:r>
              <a:rPr lang="de-DE" b="1"/>
              <a:t>USB-Sticks:</a:t>
            </a:r>
          </a:p>
          <a:p>
            <a:pPr lvl="1"/>
            <a:r>
              <a:rPr lang="de-DE"/>
              <a:t>Gefundene USB-Sticks nie anschließen</a:t>
            </a:r>
          </a:p>
          <a:p>
            <a:pPr lvl="1"/>
            <a:r>
              <a:rPr lang="de-DE"/>
              <a:t>Dem IT-Support übergeben</a:t>
            </a:r>
          </a:p>
          <a:p>
            <a:pPr marL="457200" lvl="1" indent="0">
              <a:buNone/>
            </a:pPr>
            <a:r>
              <a:rPr lang="de-DE" b="1"/>
              <a:t>Arbeitsplatz:</a:t>
            </a:r>
          </a:p>
          <a:p>
            <a:pPr lvl="1"/>
            <a:r>
              <a:rPr lang="de-DE"/>
              <a:t>Unbekannten Personen nie Zugang geben</a:t>
            </a:r>
          </a:p>
          <a:p>
            <a:pPr lvl="1"/>
            <a:r>
              <a:rPr lang="de-DE"/>
              <a:t>Den Vorgesetzten fragen</a:t>
            </a:r>
          </a:p>
          <a:p>
            <a:pPr marL="457200" lvl="1" indent="0">
              <a:buNone/>
            </a:pPr>
            <a:endParaRPr lang="de-DE" sz="1900"/>
          </a:p>
        </p:txBody>
      </p:sp>
    </p:spTree>
    <p:extLst>
      <p:ext uri="{BB962C8B-B14F-4D97-AF65-F5344CB8AC3E}">
        <p14:creationId xmlns:p14="http://schemas.microsoft.com/office/powerpoint/2010/main" val="340094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211166-7103-4646-A053-68ABC90B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FF4DA-A8A9-4B74-9C97-08A6B9C2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DE" sz="1800">
                <a:hlinkClick r:id="rId2"/>
              </a:rPr>
              <a:t>Was sind personenbezogene Daten? I Datenschutz 2022</a:t>
            </a:r>
            <a:endParaRPr lang="de-DE" sz="1800"/>
          </a:p>
          <a:p>
            <a:r>
              <a:rPr lang="de-DE" sz="1800">
                <a:hlinkClick r:id="rId3"/>
              </a:rPr>
              <a:t>Datenschutz im Büro: Simple Tipps für mehr Sicherheit - </a:t>
            </a:r>
            <a:r>
              <a:rPr lang="de-DE" sz="1800" err="1">
                <a:hlinkClick r:id="rId3"/>
              </a:rPr>
              <a:t>NineToFive</a:t>
            </a:r>
            <a:r>
              <a:rPr lang="de-DE" sz="1800">
                <a:hlinkClick r:id="rId3"/>
              </a:rPr>
              <a:t> (bbv-domke.de)</a:t>
            </a:r>
            <a:endParaRPr lang="de-DE" sz="1800"/>
          </a:p>
          <a:p>
            <a:r>
              <a:rPr lang="de-DE" sz="1800"/>
              <a:t>Datenschutzhinweise der Bechtle GmbH Aachen</a:t>
            </a:r>
          </a:p>
        </p:txBody>
      </p:sp>
    </p:spTree>
    <p:extLst>
      <p:ext uri="{BB962C8B-B14F-4D97-AF65-F5344CB8AC3E}">
        <p14:creationId xmlns:p14="http://schemas.microsoft.com/office/powerpoint/2010/main" val="218485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D9DF533-73E1-4E5F-8F7A-AAE76B54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9A04F-F46D-41C1-AA78-BDBD95B4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412" y="1503680"/>
            <a:ext cx="6525220" cy="5354319"/>
          </a:xfrm>
        </p:spPr>
        <p:txBody>
          <a:bodyPr anchor="ctr">
            <a:normAutofit/>
          </a:bodyPr>
          <a:lstStyle/>
          <a:p>
            <a:r>
              <a:rPr lang="de-DE" sz="2400"/>
              <a:t>Die Wichtigkeit des Datenschutzes</a:t>
            </a:r>
          </a:p>
          <a:p>
            <a:r>
              <a:rPr lang="de-DE" sz="2400"/>
              <a:t>Das Ziel von Datenschutz</a:t>
            </a:r>
          </a:p>
          <a:p>
            <a:r>
              <a:rPr lang="de-DE" sz="2400"/>
              <a:t>Personenbezogene Daten</a:t>
            </a:r>
          </a:p>
          <a:p>
            <a:r>
              <a:rPr lang="de-DE" sz="2400"/>
              <a:t>Rechtliche Hintergründe</a:t>
            </a:r>
          </a:p>
          <a:p>
            <a:pPr lvl="1"/>
            <a:r>
              <a:rPr lang="de-DE"/>
              <a:t>Telekommunikationsgesetz</a:t>
            </a:r>
          </a:p>
          <a:p>
            <a:pPr lvl="1"/>
            <a:r>
              <a:rPr lang="de-DE"/>
              <a:t>Verbot mit Erlaubnisvorbehalt</a:t>
            </a:r>
          </a:p>
          <a:p>
            <a:pPr lvl="1"/>
            <a:r>
              <a:rPr lang="de-DE"/>
              <a:t>Betroffenenrechte</a:t>
            </a:r>
          </a:p>
          <a:p>
            <a:r>
              <a:rPr lang="de-DE" sz="2400"/>
              <a:t>Datenschutz im…</a:t>
            </a:r>
          </a:p>
          <a:p>
            <a:pPr lvl="1"/>
            <a:r>
              <a:rPr lang="de-DE"/>
              <a:t>Büro</a:t>
            </a:r>
          </a:p>
          <a:p>
            <a:pPr lvl="1"/>
            <a:r>
              <a:rPr lang="de-DE"/>
              <a:t>System</a:t>
            </a:r>
          </a:p>
          <a:p>
            <a:pPr lvl="1"/>
            <a:r>
              <a:rPr lang="de-DE"/>
              <a:t>Homeoffice</a:t>
            </a:r>
          </a:p>
          <a:p>
            <a:r>
              <a:rPr lang="de-DE" sz="2400"/>
              <a:t>Quellen</a:t>
            </a:r>
          </a:p>
          <a:p>
            <a:endParaRPr lang="de-DE" sz="2000"/>
          </a:p>
          <a:p>
            <a:pPr lvl="1"/>
            <a:endParaRPr lang="de-DE" sz="2000"/>
          </a:p>
          <a:p>
            <a:endParaRPr lang="de-DE" sz="2000"/>
          </a:p>
          <a:p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8441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A10A66-C799-4ECD-AF07-1F46D296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Datenschutz geht jeden etwas 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D3142-2EAB-4F5C-BE72-61AFC00F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247" y="1590742"/>
            <a:ext cx="10452303" cy="5267258"/>
          </a:xfrm>
        </p:spPr>
        <p:txBody>
          <a:bodyPr anchor="ctr">
            <a:normAutofit/>
          </a:bodyPr>
          <a:lstStyle/>
          <a:p>
            <a:r>
              <a:rPr lang="de-DE" sz="2400"/>
              <a:t>Informationen und Daten sind in der heutigen Welt wertvolle Produktionsfaktoren</a:t>
            </a:r>
          </a:p>
          <a:p>
            <a:r>
              <a:rPr lang="de-DE" sz="2400"/>
              <a:t>Wenn sie gestohlen oder verändert werden, kann einem Unternehmen großer Schaden entstehen</a:t>
            </a:r>
          </a:p>
          <a:p>
            <a:r>
              <a:rPr lang="de-DE" sz="2400"/>
              <a:t>Angriffe auf IT-Systeme im Unternehmen und auf mobile Endgeräte kommen immer häufiger vor</a:t>
            </a:r>
          </a:p>
          <a:p>
            <a:r>
              <a:rPr lang="de-DE" sz="2400"/>
              <a:t>Dabei droht nicht nur wirtschaftlicher Schaden, auch der Ruf eines Unternehmens kann auf dem Spiel stehen</a:t>
            </a:r>
          </a:p>
        </p:txBody>
      </p:sp>
    </p:spTree>
    <p:extLst>
      <p:ext uri="{BB962C8B-B14F-4D97-AF65-F5344CB8AC3E}">
        <p14:creationId xmlns:p14="http://schemas.microsoft.com/office/powerpoint/2010/main" val="409166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52E69F-7975-4C16-B7F1-BD68539B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400">
                <a:solidFill>
                  <a:srgbClr val="FFFFFF"/>
                </a:solidFill>
              </a:rPr>
              <a:t>Ziel des Datenschutzes – Recht auf informationelle Selbstbestimmung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85C5F-D113-413F-86A8-12AB0CF8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/>
              <a:t>Was bewirkt Datenschutz? </a:t>
            </a:r>
          </a:p>
          <a:p>
            <a:pPr marL="0" indent="0">
              <a:buNone/>
            </a:pPr>
            <a:r>
              <a:rPr lang="de-DE" sz="2400"/>
              <a:t>Jedem Bürger wird das Recht auf informationelle Selbstbestimmung eingeräumt. </a:t>
            </a:r>
          </a:p>
          <a:p>
            <a:pPr marL="0" indent="0">
              <a:buNone/>
            </a:pPr>
            <a:r>
              <a:rPr lang="de-DE" sz="2400"/>
              <a:t>Niemand außer einem selbst soll bestimmen, welche Informationen über sich für andere verfügbar sind. </a:t>
            </a:r>
          </a:p>
          <a:p>
            <a:pPr marL="0" indent="0">
              <a:buNone/>
            </a:pPr>
            <a:r>
              <a:rPr lang="de-DE" sz="2400"/>
              <a:t>Der Datenschutz setzt dieses Persönlichkeitsrecht in der Praxis wirksam um. </a:t>
            </a:r>
          </a:p>
        </p:txBody>
      </p:sp>
    </p:spTree>
    <p:extLst>
      <p:ext uri="{BB962C8B-B14F-4D97-AF65-F5344CB8AC3E}">
        <p14:creationId xmlns:p14="http://schemas.microsoft.com/office/powerpoint/2010/main" val="139058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107153-2E19-4A6A-9D6E-23AB218A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Personenbezogene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45883-FD10-4ED4-83B9-BFF46E1D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7432"/>
            <a:ext cx="9895951" cy="52605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/>
              <a:t>Personenbezogene Daten = Informationen über persönliche/sachliche Verhältnisse eines Menschen. </a:t>
            </a:r>
          </a:p>
          <a:p>
            <a:pPr marL="0" indent="0">
              <a:buNone/>
            </a:pPr>
            <a:r>
              <a:rPr lang="de-DE" sz="2400"/>
              <a:t>Zum Beispiel:</a:t>
            </a:r>
          </a:p>
          <a:p>
            <a:r>
              <a:rPr lang="de-DE" sz="2400"/>
              <a:t>E-Mail Adresse</a:t>
            </a:r>
          </a:p>
          <a:p>
            <a:r>
              <a:rPr lang="de-DE" sz="2400"/>
              <a:t>Telefonnummer</a:t>
            </a:r>
          </a:p>
          <a:p>
            <a:r>
              <a:rPr lang="de-DE" sz="2400"/>
              <a:t>Fotos von Personen</a:t>
            </a:r>
          </a:p>
          <a:p>
            <a:r>
              <a:rPr lang="de-DE" sz="2400"/>
              <a:t>Onlinedaten (IP-Adresse, Standort etc.)</a:t>
            </a:r>
          </a:p>
          <a:p>
            <a:r>
              <a:rPr lang="de-DE" sz="2400"/>
              <a:t>Kundendaten</a:t>
            </a:r>
          </a:p>
          <a:p>
            <a:r>
              <a:rPr lang="de-DE" sz="2400"/>
              <a:t>Gesundheitsinformationen</a:t>
            </a:r>
          </a:p>
          <a:p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12481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51A876-20DB-4BA5-B7EC-FAE882A5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Rechtliche Hintergründe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CCB8F-9806-481D-8222-A1521917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/>
              <a:t>Im Folgenden geht es um die wichtigsten Gesetze des Datenschutzes. Die Grundlage bildet das Bundesdatenschutzgesetz und die EU Datenschutz-Grundverordnung. </a:t>
            </a:r>
          </a:p>
        </p:txBody>
      </p:sp>
    </p:spTree>
    <p:extLst>
      <p:ext uri="{BB962C8B-B14F-4D97-AF65-F5344CB8AC3E}">
        <p14:creationId xmlns:p14="http://schemas.microsoft.com/office/powerpoint/2010/main" val="98823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D28681-DEEF-4225-902D-103F20FC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Telekommunikationsgesetz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941F2-B228-443A-839B-C87D4181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400"/>
              <a:t>Regelt den Austausch von Fernmeldebotschaften jeder Art</a:t>
            </a:r>
          </a:p>
          <a:p>
            <a:r>
              <a:rPr lang="de-DE" sz="2400"/>
              <a:t>Beinhaltet das Fernmeldegeheimnis:</a:t>
            </a:r>
          </a:p>
          <a:p>
            <a:pPr lvl="1"/>
            <a:r>
              <a:rPr lang="de-DE"/>
              <a:t>Nachrichten, die per Telefon, E-Mail oder Brief übermittelt werden, dürfen nicht unbefugt abgehört, unterdrückt, verwertet oder entstellt werden. </a:t>
            </a:r>
          </a:p>
          <a:p>
            <a:pPr lvl="1"/>
            <a:r>
              <a:rPr lang="de-DE"/>
              <a:t>Nicht nur der Inhalt der Kommunikation ist gesetzlich geschützt, sondern auch die Personen, die daran beteiligt sind. </a:t>
            </a:r>
          </a:p>
          <a:p>
            <a:pPr lvl="1"/>
            <a:r>
              <a:rPr lang="de-DE"/>
              <a:t>Ausnahmen gibt es nur in gesetzlich geregelten Fällen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53095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B641E-F527-4AC5-ABED-2AA85A77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Verbot mit Erlaubnisvorbehalt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D68F1-8A30-4726-B4CE-813F4EE5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/>
              <a:t>Das Erheben, Verarbeiten und Nutzen von personenbezogenen daten ist grundsätzlich verboten. 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39611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F1A92-F100-41A6-B0BB-4BD00FCD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3100">
                <a:solidFill>
                  <a:srgbClr val="FFFFFF"/>
                </a:solidFill>
              </a:rPr>
              <a:t>Betroffenenrechte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00433F-A06F-98F0-87E1-B1E2FDE5A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3795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64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C7B7111742D940904A5E12C24B5C4F" ma:contentTypeVersion="9" ma:contentTypeDescription="Ein neues Dokument erstellen." ma:contentTypeScope="" ma:versionID="306e4510f9c7977ccca3ea6bce2590bf">
  <xsd:schema xmlns:xsd="http://www.w3.org/2001/XMLSchema" xmlns:xs="http://www.w3.org/2001/XMLSchema" xmlns:p="http://schemas.microsoft.com/office/2006/metadata/properties" xmlns:ns3="f81cfc13-912a-465a-a90e-f5f258b0cce3" xmlns:ns4="07538ac7-0860-4647-849d-81d8f117d964" targetNamespace="http://schemas.microsoft.com/office/2006/metadata/properties" ma:root="true" ma:fieldsID="20acca540a89c0d20c567651afc64757" ns3:_="" ns4:_="">
    <xsd:import namespace="f81cfc13-912a-465a-a90e-f5f258b0cce3"/>
    <xsd:import namespace="07538ac7-0860-4647-849d-81d8f117d96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cfc13-912a-465a-a90e-f5f258b0cc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538ac7-0860-4647-849d-81d8f117d9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BF9FE5-CBC2-46EE-9A94-E90AA890A66E}">
  <ds:schemaRefs>
    <ds:schemaRef ds:uri="07538ac7-0860-4647-849d-81d8f117d964"/>
    <ds:schemaRef ds:uri="f81cfc13-912a-465a-a90e-f5f258b0cc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D807018-D7F0-41BB-9D0E-5D850706E3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756915-B1A2-49F1-A1CB-F486F77F0010}">
  <ds:schemaRefs>
    <ds:schemaRef ds:uri="07538ac7-0860-4647-849d-81d8f117d964"/>
    <ds:schemaRef ds:uri="f81cfc13-912a-465a-a90e-f5f258b0cc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Breitbild</PresentationFormat>
  <Slides>15</Slides>
  <Notes>4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</vt:lpstr>
      <vt:lpstr>Datenschutz am Arbeitsplatz</vt:lpstr>
      <vt:lpstr>Inhalt</vt:lpstr>
      <vt:lpstr>Datenschutz geht jeden etwas an</vt:lpstr>
      <vt:lpstr>Ziel des Datenschutzes – Recht auf informationelle Selbstbestimmung</vt:lpstr>
      <vt:lpstr>Personenbezogene Daten</vt:lpstr>
      <vt:lpstr>Rechtliche Hintergründe</vt:lpstr>
      <vt:lpstr>Telekommunikationsgesetz</vt:lpstr>
      <vt:lpstr>Verbot mit Erlaubnisvorbehalt</vt:lpstr>
      <vt:lpstr>Betroffenenrechte</vt:lpstr>
      <vt:lpstr>Datenschutz im…</vt:lpstr>
      <vt:lpstr>… Büro</vt:lpstr>
      <vt:lpstr>… System</vt:lpstr>
      <vt:lpstr>... Homeoffice</vt:lpstr>
      <vt:lpstr>Sicherheitshinweise gegen Informationsmissbrauch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Jäger, Simeon</dc:creator>
  <cp:revision>2</cp:revision>
  <dcterms:created xsi:type="dcterms:W3CDTF">2022-04-25T07:56:26Z</dcterms:created>
  <dcterms:modified xsi:type="dcterms:W3CDTF">2022-05-02T15:06:34Z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0x01010012C7B7111742D940904A5E12C24B5C4F</vt:lpwstr>
  </property>
</Properties>
</file>