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1" r:id="rId5"/>
    <p:sldId id="262" r:id="rId6"/>
    <p:sldId id="266" r:id="rId7"/>
    <p:sldId id="267" r:id="rId8"/>
    <p:sldId id="257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A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7A826-1CCB-421E-AA2B-60F234366AF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9136C5-9029-45FC-A32D-CE5B04F53D49}">
      <dgm:prSet/>
      <dgm:spPr/>
      <dgm:t>
        <a:bodyPr/>
        <a:lstStyle/>
        <a:p>
          <a:r>
            <a:rPr lang="de-DE"/>
            <a:t>Was ist SSO?</a:t>
          </a:r>
          <a:endParaRPr lang="en-US"/>
        </a:p>
      </dgm:t>
    </dgm:pt>
    <dgm:pt modelId="{5B94CBCF-7A1C-40A3-970E-9446845A45D2}" type="parTrans" cxnId="{EE5A9342-ECE5-4A0F-B456-5778EB6F39A6}">
      <dgm:prSet/>
      <dgm:spPr/>
      <dgm:t>
        <a:bodyPr/>
        <a:lstStyle/>
        <a:p>
          <a:endParaRPr lang="en-US"/>
        </a:p>
      </dgm:t>
    </dgm:pt>
    <dgm:pt modelId="{ABB57850-F7BF-42CE-A7E8-EB093C8E4FB4}" type="sibTrans" cxnId="{EE5A9342-ECE5-4A0F-B456-5778EB6F39A6}">
      <dgm:prSet/>
      <dgm:spPr/>
      <dgm:t>
        <a:bodyPr/>
        <a:lstStyle/>
        <a:p>
          <a:endParaRPr lang="en-US"/>
        </a:p>
      </dgm:t>
    </dgm:pt>
    <dgm:pt modelId="{5AC9CFF0-8AA1-4234-AA53-4C2AA26E912F}">
      <dgm:prSet/>
      <dgm:spPr/>
      <dgm:t>
        <a:bodyPr/>
        <a:lstStyle/>
        <a:p>
          <a:r>
            <a:rPr lang="de-DE"/>
            <a:t>Implementierungsmöglichkeiten</a:t>
          </a:r>
          <a:endParaRPr lang="en-US"/>
        </a:p>
      </dgm:t>
    </dgm:pt>
    <dgm:pt modelId="{9D00E7DC-ECC8-438E-81CA-915E0388D7F7}" type="parTrans" cxnId="{56C3AD2A-586A-46E0-8B13-009B8922F208}">
      <dgm:prSet/>
      <dgm:spPr/>
      <dgm:t>
        <a:bodyPr/>
        <a:lstStyle/>
        <a:p>
          <a:endParaRPr lang="en-US"/>
        </a:p>
      </dgm:t>
    </dgm:pt>
    <dgm:pt modelId="{DF8A31A5-39CA-48CE-9485-2B6819534E84}" type="sibTrans" cxnId="{56C3AD2A-586A-46E0-8B13-009B8922F208}">
      <dgm:prSet/>
      <dgm:spPr/>
      <dgm:t>
        <a:bodyPr/>
        <a:lstStyle/>
        <a:p>
          <a:endParaRPr lang="en-US"/>
        </a:p>
      </dgm:t>
    </dgm:pt>
    <dgm:pt modelId="{3A653160-9EED-4B4C-83C3-122535B78FE7}">
      <dgm:prSet/>
      <dgm:spPr/>
      <dgm:t>
        <a:bodyPr/>
        <a:lstStyle/>
        <a:p>
          <a:r>
            <a:rPr lang="de-DE"/>
            <a:t>Authentifikationsverfahren</a:t>
          </a:r>
          <a:endParaRPr lang="en-US"/>
        </a:p>
      </dgm:t>
    </dgm:pt>
    <dgm:pt modelId="{957D56F7-A85D-49C9-A31C-EE14E38DCEB4}" type="parTrans" cxnId="{A67C437E-EB5C-403C-ADA4-4B33FD4AB7AF}">
      <dgm:prSet/>
      <dgm:spPr/>
      <dgm:t>
        <a:bodyPr/>
        <a:lstStyle/>
        <a:p>
          <a:endParaRPr lang="en-US"/>
        </a:p>
      </dgm:t>
    </dgm:pt>
    <dgm:pt modelId="{5F74DF6C-C8AA-4626-A9DD-2D8FA4684B0B}" type="sibTrans" cxnId="{A67C437E-EB5C-403C-ADA4-4B33FD4AB7AF}">
      <dgm:prSet/>
      <dgm:spPr/>
      <dgm:t>
        <a:bodyPr/>
        <a:lstStyle/>
        <a:p>
          <a:endParaRPr lang="en-US"/>
        </a:p>
      </dgm:t>
    </dgm:pt>
    <dgm:pt modelId="{E4B3D271-24E6-4EB3-80EE-AE7AEE085AE8}">
      <dgm:prSet/>
      <dgm:spPr/>
      <dgm:t>
        <a:bodyPr/>
        <a:lstStyle/>
        <a:p>
          <a:r>
            <a:rPr lang="de-DE"/>
            <a:t>Vorteile</a:t>
          </a:r>
          <a:endParaRPr lang="en-US"/>
        </a:p>
      </dgm:t>
    </dgm:pt>
    <dgm:pt modelId="{CE0F121B-25FC-492B-992D-F982132BFF73}" type="parTrans" cxnId="{C388B120-63A8-4DA5-8EB5-31D0440FC14A}">
      <dgm:prSet/>
      <dgm:spPr/>
      <dgm:t>
        <a:bodyPr/>
        <a:lstStyle/>
        <a:p>
          <a:endParaRPr lang="en-US"/>
        </a:p>
      </dgm:t>
    </dgm:pt>
    <dgm:pt modelId="{D416DC57-AA77-4C64-B43C-544B897D0BD5}" type="sibTrans" cxnId="{C388B120-63A8-4DA5-8EB5-31D0440FC14A}">
      <dgm:prSet/>
      <dgm:spPr/>
      <dgm:t>
        <a:bodyPr/>
        <a:lstStyle/>
        <a:p>
          <a:endParaRPr lang="en-US"/>
        </a:p>
      </dgm:t>
    </dgm:pt>
    <dgm:pt modelId="{74C2FC97-79DC-4144-AF48-1FD52E37AA38}">
      <dgm:prSet/>
      <dgm:spPr/>
      <dgm:t>
        <a:bodyPr/>
        <a:lstStyle/>
        <a:p>
          <a:r>
            <a:rPr lang="de-DE" dirty="0"/>
            <a:t>Nachteile</a:t>
          </a:r>
          <a:endParaRPr lang="en-US" dirty="0"/>
        </a:p>
      </dgm:t>
    </dgm:pt>
    <dgm:pt modelId="{F42EAC4E-A4BE-47D2-85BD-2C93C532026F}" type="parTrans" cxnId="{FC416427-AAAF-4EB6-8BDF-EDEA13DDD20E}">
      <dgm:prSet/>
      <dgm:spPr/>
      <dgm:t>
        <a:bodyPr/>
        <a:lstStyle/>
        <a:p>
          <a:endParaRPr lang="en-US"/>
        </a:p>
      </dgm:t>
    </dgm:pt>
    <dgm:pt modelId="{FBBBDD6D-07F3-47B5-A43B-1355DE4475B3}" type="sibTrans" cxnId="{FC416427-AAAF-4EB6-8BDF-EDEA13DDD20E}">
      <dgm:prSet/>
      <dgm:spPr/>
      <dgm:t>
        <a:bodyPr/>
        <a:lstStyle/>
        <a:p>
          <a:endParaRPr lang="en-US"/>
        </a:p>
      </dgm:t>
    </dgm:pt>
    <dgm:pt modelId="{02ED193C-0315-49A1-94A2-F0D4777F2910}" type="pres">
      <dgm:prSet presAssocID="{0487A826-1CCB-421E-AA2B-60F234366AF4}" presName="linear" presStyleCnt="0">
        <dgm:presLayoutVars>
          <dgm:dir/>
          <dgm:animLvl val="lvl"/>
          <dgm:resizeHandles val="exact"/>
        </dgm:presLayoutVars>
      </dgm:prSet>
      <dgm:spPr/>
    </dgm:pt>
    <dgm:pt modelId="{79084C41-FA46-46BF-AAB2-D697197ED628}" type="pres">
      <dgm:prSet presAssocID="{879136C5-9029-45FC-A32D-CE5B04F53D49}" presName="parentLin" presStyleCnt="0"/>
      <dgm:spPr/>
    </dgm:pt>
    <dgm:pt modelId="{A6C0E281-129E-428B-B5FB-790D4B52428F}" type="pres">
      <dgm:prSet presAssocID="{879136C5-9029-45FC-A32D-CE5B04F53D49}" presName="parentLeftMargin" presStyleLbl="node1" presStyleIdx="0" presStyleCnt="5"/>
      <dgm:spPr/>
    </dgm:pt>
    <dgm:pt modelId="{A3FE9A18-616E-4FD1-91E4-9C166BF64AC8}" type="pres">
      <dgm:prSet presAssocID="{879136C5-9029-45FC-A32D-CE5B04F53D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8F1A8C-1C31-46F6-AB5E-3354BC522F86}" type="pres">
      <dgm:prSet presAssocID="{879136C5-9029-45FC-A32D-CE5B04F53D49}" presName="negativeSpace" presStyleCnt="0"/>
      <dgm:spPr/>
    </dgm:pt>
    <dgm:pt modelId="{0B6E2CD0-44BE-4D64-8CD3-E536E3E5C3B6}" type="pres">
      <dgm:prSet presAssocID="{879136C5-9029-45FC-A32D-CE5B04F53D49}" presName="childText" presStyleLbl="conFgAcc1" presStyleIdx="0" presStyleCnt="5">
        <dgm:presLayoutVars>
          <dgm:bulletEnabled val="1"/>
        </dgm:presLayoutVars>
      </dgm:prSet>
      <dgm:spPr/>
    </dgm:pt>
    <dgm:pt modelId="{B0B3CE38-68D3-4347-96B0-19EE4E6768F7}" type="pres">
      <dgm:prSet presAssocID="{ABB57850-F7BF-42CE-A7E8-EB093C8E4FB4}" presName="spaceBetweenRectangles" presStyleCnt="0"/>
      <dgm:spPr/>
    </dgm:pt>
    <dgm:pt modelId="{CC7A2741-C679-43B4-BB2F-09A468FEFF77}" type="pres">
      <dgm:prSet presAssocID="{5AC9CFF0-8AA1-4234-AA53-4C2AA26E912F}" presName="parentLin" presStyleCnt="0"/>
      <dgm:spPr/>
    </dgm:pt>
    <dgm:pt modelId="{EAF533A7-8C4B-4902-8BD6-42D9EED99B07}" type="pres">
      <dgm:prSet presAssocID="{5AC9CFF0-8AA1-4234-AA53-4C2AA26E912F}" presName="parentLeftMargin" presStyleLbl="node1" presStyleIdx="0" presStyleCnt="5"/>
      <dgm:spPr/>
    </dgm:pt>
    <dgm:pt modelId="{ED82E95B-3F6E-4C97-AB71-DC0BD9565CFB}" type="pres">
      <dgm:prSet presAssocID="{5AC9CFF0-8AA1-4234-AA53-4C2AA26E912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1301E0-CCEE-456F-8CEF-A191D1D7B58C}" type="pres">
      <dgm:prSet presAssocID="{5AC9CFF0-8AA1-4234-AA53-4C2AA26E912F}" presName="negativeSpace" presStyleCnt="0"/>
      <dgm:spPr/>
    </dgm:pt>
    <dgm:pt modelId="{4AE99BE2-C42B-4863-B1D4-641A6E5B7F84}" type="pres">
      <dgm:prSet presAssocID="{5AC9CFF0-8AA1-4234-AA53-4C2AA26E912F}" presName="childText" presStyleLbl="conFgAcc1" presStyleIdx="1" presStyleCnt="5">
        <dgm:presLayoutVars>
          <dgm:bulletEnabled val="1"/>
        </dgm:presLayoutVars>
      </dgm:prSet>
      <dgm:spPr/>
    </dgm:pt>
    <dgm:pt modelId="{BC015064-71EC-48A3-84CB-62EFB8504C32}" type="pres">
      <dgm:prSet presAssocID="{DF8A31A5-39CA-48CE-9485-2B6819534E84}" presName="spaceBetweenRectangles" presStyleCnt="0"/>
      <dgm:spPr/>
    </dgm:pt>
    <dgm:pt modelId="{FAECEB10-E4BB-4849-A08D-4241486329B9}" type="pres">
      <dgm:prSet presAssocID="{3A653160-9EED-4B4C-83C3-122535B78FE7}" presName="parentLin" presStyleCnt="0"/>
      <dgm:spPr/>
    </dgm:pt>
    <dgm:pt modelId="{F76B3B28-A812-4129-B862-7DED8A7ABD32}" type="pres">
      <dgm:prSet presAssocID="{3A653160-9EED-4B4C-83C3-122535B78FE7}" presName="parentLeftMargin" presStyleLbl="node1" presStyleIdx="1" presStyleCnt="5"/>
      <dgm:spPr/>
    </dgm:pt>
    <dgm:pt modelId="{51BDCA6D-C84F-4115-B7C8-2A43BE5DE03C}" type="pres">
      <dgm:prSet presAssocID="{3A653160-9EED-4B4C-83C3-122535B78F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431FE2-722F-4F3C-9D7D-885B6628AD62}" type="pres">
      <dgm:prSet presAssocID="{3A653160-9EED-4B4C-83C3-122535B78FE7}" presName="negativeSpace" presStyleCnt="0"/>
      <dgm:spPr/>
    </dgm:pt>
    <dgm:pt modelId="{567F1944-ACB2-4ED4-B28F-8498F611A96D}" type="pres">
      <dgm:prSet presAssocID="{3A653160-9EED-4B4C-83C3-122535B78FE7}" presName="childText" presStyleLbl="conFgAcc1" presStyleIdx="2" presStyleCnt="5">
        <dgm:presLayoutVars>
          <dgm:bulletEnabled val="1"/>
        </dgm:presLayoutVars>
      </dgm:prSet>
      <dgm:spPr/>
    </dgm:pt>
    <dgm:pt modelId="{3324CF7F-37EB-4E8C-A3C5-803B5661D482}" type="pres">
      <dgm:prSet presAssocID="{5F74DF6C-C8AA-4626-A9DD-2D8FA4684B0B}" presName="spaceBetweenRectangles" presStyleCnt="0"/>
      <dgm:spPr/>
    </dgm:pt>
    <dgm:pt modelId="{AAA94068-53AD-4E24-A20F-7785DA080739}" type="pres">
      <dgm:prSet presAssocID="{E4B3D271-24E6-4EB3-80EE-AE7AEE085AE8}" presName="parentLin" presStyleCnt="0"/>
      <dgm:spPr/>
    </dgm:pt>
    <dgm:pt modelId="{74534BC0-F5C1-493B-B28C-CE8FE32BCC94}" type="pres">
      <dgm:prSet presAssocID="{E4B3D271-24E6-4EB3-80EE-AE7AEE085AE8}" presName="parentLeftMargin" presStyleLbl="node1" presStyleIdx="2" presStyleCnt="5"/>
      <dgm:spPr/>
    </dgm:pt>
    <dgm:pt modelId="{EAD4182E-FAB4-4D83-8D83-4D61E3305178}" type="pres">
      <dgm:prSet presAssocID="{E4B3D271-24E6-4EB3-80EE-AE7AEE085A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A951EC-5ECE-42F0-A10D-F09619D08700}" type="pres">
      <dgm:prSet presAssocID="{E4B3D271-24E6-4EB3-80EE-AE7AEE085AE8}" presName="negativeSpace" presStyleCnt="0"/>
      <dgm:spPr/>
    </dgm:pt>
    <dgm:pt modelId="{5B21440F-1A37-4253-8654-F47B96AAC9A8}" type="pres">
      <dgm:prSet presAssocID="{E4B3D271-24E6-4EB3-80EE-AE7AEE085AE8}" presName="childText" presStyleLbl="conFgAcc1" presStyleIdx="3" presStyleCnt="5">
        <dgm:presLayoutVars>
          <dgm:bulletEnabled val="1"/>
        </dgm:presLayoutVars>
      </dgm:prSet>
      <dgm:spPr/>
    </dgm:pt>
    <dgm:pt modelId="{7274A595-4AED-4B88-A403-937597E35018}" type="pres">
      <dgm:prSet presAssocID="{D416DC57-AA77-4C64-B43C-544B897D0BD5}" presName="spaceBetweenRectangles" presStyleCnt="0"/>
      <dgm:spPr/>
    </dgm:pt>
    <dgm:pt modelId="{B5EB2C48-C2D0-4618-B890-C29D2BDB2F1B}" type="pres">
      <dgm:prSet presAssocID="{74C2FC97-79DC-4144-AF48-1FD52E37AA38}" presName="parentLin" presStyleCnt="0"/>
      <dgm:spPr/>
    </dgm:pt>
    <dgm:pt modelId="{9F412F4D-0B90-4843-8337-F3D1867B4AB7}" type="pres">
      <dgm:prSet presAssocID="{74C2FC97-79DC-4144-AF48-1FD52E37AA38}" presName="parentLeftMargin" presStyleLbl="node1" presStyleIdx="3" presStyleCnt="5"/>
      <dgm:spPr/>
    </dgm:pt>
    <dgm:pt modelId="{C2DE9EDF-3FCF-434B-B85C-A916C50D1D07}" type="pres">
      <dgm:prSet presAssocID="{74C2FC97-79DC-4144-AF48-1FD52E37AA3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8A82569-29E2-4005-B738-A95D56F12BD4}" type="pres">
      <dgm:prSet presAssocID="{74C2FC97-79DC-4144-AF48-1FD52E37AA38}" presName="negativeSpace" presStyleCnt="0"/>
      <dgm:spPr/>
    </dgm:pt>
    <dgm:pt modelId="{01287EEC-F8B4-4713-B635-E21D323763B7}" type="pres">
      <dgm:prSet presAssocID="{74C2FC97-79DC-4144-AF48-1FD52E37AA3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388B120-63A8-4DA5-8EB5-31D0440FC14A}" srcId="{0487A826-1CCB-421E-AA2B-60F234366AF4}" destId="{E4B3D271-24E6-4EB3-80EE-AE7AEE085AE8}" srcOrd="3" destOrd="0" parTransId="{CE0F121B-25FC-492B-992D-F982132BFF73}" sibTransId="{D416DC57-AA77-4C64-B43C-544B897D0BD5}"/>
    <dgm:cxn modelId="{FC416427-AAAF-4EB6-8BDF-EDEA13DDD20E}" srcId="{0487A826-1CCB-421E-AA2B-60F234366AF4}" destId="{74C2FC97-79DC-4144-AF48-1FD52E37AA38}" srcOrd="4" destOrd="0" parTransId="{F42EAC4E-A4BE-47D2-85BD-2C93C532026F}" sibTransId="{FBBBDD6D-07F3-47B5-A43B-1355DE4475B3}"/>
    <dgm:cxn modelId="{56C3AD2A-586A-46E0-8B13-009B8922F208}" srcId="{0487A826-1CCB-421E-AA2B-60F234366AF4}" destId="{5AC9CFF0-8AA1-4234-AA53-4C2AA26E912F}" srcOrd="1" destOrd="0" parTransId="{9D00E7DC-ECC8-438E-81CA-915E0388D7F7}" sibTransId="{DF8A31A5-39CA-48CE-9485-2B6819534E84}"/>
    <dgm:cxn modelId="{8A436A33-F451-48A4-9A93-FBE0F12A5EE7}" type="presOf" srcId="{3A653160-9EED-4B4C-83C3-122535B78FE7}" destId="{F76B3B28-A812-4129-B862-7DED8A7ABD32}" srcOrd="0" destOrd="0" presId="urn:microsoft.com/office/officeart/2005/8/layout/list1"/>
    <dgm:cxn modelId="{3247DE3B-348E-435B-BCF6-4BBE2935541C}" type="presOf" srcId="{74C2FC97-79DC-4144-AF48-1FD52E37AA38}" destId="{C2DE9EDF-3FCF-434B-B85C-A916C50D1D07}" srcOrd="1" destOrd="0" presId="urn:microsoft.com/office/officeart/2005/8/layout/list1"/>
    <dgm:cxn modelId="{778E0F5E-124B-47B1-B4AB-C52F81C8FC21}" type="presOf" srcId="{74C2FC97-79DC-4144-AF48-1FD52E37AA38}" destId="{9F412F4D-0B90-4843-8337-F3D1867B4AB7}" srcOrd="0" destOrd="0" presId="urn:microsoft.com/office/officeart/2005/8/layout/list1"/>
    <dgm:cxn modelId="{EE5A9342-ECE5-4A0F-B456-5778EB6F39A6}" srcId="{0487A826-1CCB-421E-AA2B-60F234366AF4}" destId="{879136C5-9029-45FC-A32D-CE5B04F53D49}" srcOrd="0" destOrd="0" parTransId="{5B94CBCF-7A1C-40A3-970E-9446845A45D2}" sibTransId="{ABB57850-F7BF-42CE-A7E8-EB093C8E4FB4}"/>
    <dgm:cxn modelId="{7E373546-FEA1-40D2-AE68-769F1BDF78F1}" type="presOf" srcId="{3A653160-9EED-4B4C-83C3-122535B78FE7}" destId="{51BDCA6D-C84F-4115-B7C8-2A43BE5DE03C}" srcOrd="1" destOrd="0" presId="urn:microsoft.com/office/officeart/2005/8/layout/list1"/>
    <dgm:cxn modelId="{A67C437E-EB5C-403C-ADA4-4B33FD4AB7AF}" srcId="{0487A826-1CCB-421E-AA2B-60F234366AF4}" destId="{3A653160-9EED-4B4C-83C3-122535B78FE7}" srcOrd="2" destOrd="0" parTransId="{957D56F7-A85D-49C9-A31C-EE14E38DCEB4}" sibTransId="{5F74DF6C-C8AA-4626-A9DD-2D8FA4684B0B}"/>
    <dgm:cxn modelId="{CE367285-B612-4445-A650-D7CE4FFB0B67}" type="presOf" srcId="{879136C5-9029-45FC-A32D-CE5B04F53D49}" destId="{A3FE9A18-616E-4FD1-91E4-9C166BF64AC8}" srcOrd="1" destOrd="0" presId="urn:microsoft.com/office/officeart/2005/8/layout/list1"/>
    <dgm:cxn modelId="{D70B8E95-0901-493E-8D78-B86161D6223E}" type="presOf" srcId="{5AC9CFF0-8AA1-4234-AA53-4C2AA26E912F}" destId="{EAF533A7-8C4B-4902-8BD6-42D9EED99B07}" srcOrd="0" destOrd="0" presId="urn:microsoft.com/office/officeart/2005/8/layout/list1"/>
    <dgm:cxn modelId="{F1EC089A-65BA-4073-85AD-873446E752F9}" type="presOf" srcId="{E4B3D271-24E6-4EB3-80EE-AE7AEE085AE8}" destId="{EAD4182E-FAB4-4D83-8D83-4D61E3305178}" srcOrd="1" destOrd="0" presId="urn:microsoft.com/office/officeart/2005/8/layout/list1"/>
    <dgm:cxn modelId="{F0B721B4-DCF4-4600-8BDC-5909605C44BA}" type="presOf" srcId="{5AC9CFF0-8AA1-4234-AA53-4C2AA26E912F}" destId="{ED82E95B-3F6E-4C97-AB71-DC0BD9565CFB}" srcOrd="1" destOrd="0" presId="urn:microsoft.com/office/officeart/2005/8/layout/list1"/>
    <dgm:cxn modelId="{74FDEECD-16D2-4302-B191-6809A7397EBF}" type="presOf" srcId="{0487A826-1CCB-421E-AA2B-60F234366AF4}" destId="{02ED193C-0315-49A1-94A2-F0D4777F2910}" srcOrd="0" destOrd="0" presId="urn:microsoft.com/office/officeart/2005/8/layout/list1"/>
    <dgm:cxn modelId="{930998CF-D03D-470A-BB73-08087B4CB073}" type="presOf" srcId="{E4B3D271-24E6-4EB3-80EE-AE7AEE085AE8}" destId="{74534BC0-F5C1-493B-B28C-CE8FE32BCC94}" srcOrd="0" destOrd="0" presId="urn:microsoft.com/office/officeart/2005/8/layout/list1"/>
    <dgm:cxn modelId="{FBED97E7-7938-4EBE-9D6F-6F32E7AA21D2}" type="presOf" srcId="{879136C5-9029-45FC-A32D-CE5B04F53D49}" destId="{A6C0E281-129E-428B-B5FB-790D4B52428F}" srcOrd="0" destOrd="0" presId="urn:microsoft.com/office/officeart/2005/8/layout/list1"/>
    <dgm:cxn modelId="{27B1F4BE-24F8-4691-8973-75F68DC41EB3}" type="presParOf" srcId="{02ED193C-0315-49A1-94A2-F0D4777F2910}" destId="{79084C41-FA46-46BF-AAB2-D697197ED628}" srcOrd="0" destOrd="0" presId="urn:microsoft.com/office/officeart/2005/8/layout/list1"/>
    <dgm:cxn modelId="{40E7B194-EDC2-4C1C-80D1-4775C8F40015}" type="presParOf" srcId="{79084C41-FA46-46BF-AAB2-D697197ED628}" destId="{A6C0E281-129E-428B-B5FB-790D4B52428F}" srcOrd="0" destOrd="0" presId="urn:microsoft.com/office/officeart/2005/8/layout/list1"/>
    <dgm:cxn modelId="{D9971279-B2FC-4334-94C7-83F16AC22952}" type="presParOf" srcId="{79084C41-FA46-46BF-AAB2-D697197ED628}" destId="{A3FE9A18-616E-4FD1-91E4-9C166BF64AC8}" srcOrd="1" destOrd="0" presId="urn:microsoft.com/office/officeart/2005/8/layout/list1"/>
    <dgm:cxn modelId="{DC5190DF-7CAB-4616-AFD8-E791012BAD3C}" type="presParOf" srcId="{02ED193C-0315-49A1-94A2-F0D4777F2910}" destId="{FA8F1A8C-1C31-46F6-AB5E-3354BC522F86}" srcOrd="1" destOrd="0" presId="urn:microsoft.com/office/officeart/2005/8/layout/list1"/>
    <dgm:cxn modelId="{6CF42961-7BC3-4A48-86C8-4F7337333235}" type="presParOf" srcId="{02ED193C-0315-49A1-94A2-F0D4777F2910}" destId="{0B6E2CD0-44BE-4D64-8CD3-E536E3E5C3B6}" srcOrd="2" destOrd="0" presId="urn:microsoft.com/office/officeart/2005/8/layout/list1"/>
    <dgm:cxn modelId="{BCF08F3B-DB7E-4C5F-986E-8AEF8695C043}" type="presParOf" srcId="{02ED193C-0315-49A1-94A2-F0D4777F2910}" destId="{B0B3CE38-68D3-4347-96B0-19EE4E6768F7}" srcOrd="3" destOrd="0" presId="urn:microsoft.com/office/officeart/2005/8/layout/list1"/>
    <dgm:cxn modelId="{C8A4F4B6-38C5-4EBB-A7E8-BE2B826A46A0}" type="presParOf" srcId="{02ED193C-0315-49A1-94A2-F0D4777F2910}" destId="{CC7A2741-C679-43B4-BB2F-09A468FEFF77}" srcOrd="4" destOrd="0" presId="urn:microsoft.com/office/officeart/2005/8/layout/list1"/>
    <dgm:cxn modelId="{A78E54E4-A6A1-4B4A-98E7-5ED6F38231C4}" type="presParOf" srcId="{CC7A2741-C679-43B4-BB2F-09A468FEFF77}" destId="{EAF533A7-8C4B-4902-8BD6-42D9EED99B07}" srcOrd="0" destOrd="0" presId="urn:microsoft.com/office/officeart/2005/8/layout/list1"/>
    <dgm:cxn modelId="{4C5CF388-9899-4188-9E79-A646CD1A7C10}" type="presParOf" srcId="{CC7A2741-C679-43B4-BB2F-09A468FEFF77}" destId="{ED82E95B-3F6E-4C97-AB71-DC0BD9565CFB}" srcOrd="1" destOrd="0" presId="urn:microsoft.com/office/officeart/2005/8/layout/list1"/>
    <dgm:cxn modelId="{893D4F01-B9AC-4D84-85D8-55367603C258}" type="presParOf" srcId="{02ED193C-0315-49A1-94A2-F0D4777F2910}" destId="{BE1301E0-CCEE-456F-8CEF-A191D1D7B58C}" srcOrd="5" destOrd="0" presId="urn:microsoft.com/office/officeart/2005/8/layout/list1"/>
    <dgm:cxn modelId="{394061D2-9340-4E6D-ADB9-499D8549E2B9}" type="presParOf" srcId="{02ED193C-0315-49A1-94A2-F0D4777F2910}" destId="{4AE99BE2-C42B-4863-B1D4-641A6E5B7F84}" srcOrd="6" destOrd="0" presId="urn:microsoft.com/office/officeart/2005/8/layout/list1"/>
    <dgm:cxn modelId="{61ADC6DF-1797-449B-8CF5-6C9DB7AB864E}" type="presParOf" srcId="{02ED193C-0315-49A1-94A2-F0D4777F2910}" destId="{BC015064-71EC-48A3-84CB-62EFB8504C32}" srcOrd="7" destOrd="0" presId="urn:microsoft.com/office/officeart/2005/8/layout/list1"/>
    <dgm:cxn modelId="{8E053F34-247D-435F-BA5A-82C357FCDFB4}" type="presParOf" srcId="{02ED193C-0315-49A1-94A2-F0D4777F2910}" destId="{FAECEB10-E4BB-4849-A08D-4241486329B9}" srcOrd="8" destOrd="0" presId="urn:microsoft.com/office/officeart/2005/8/layout/list1"/>
    <dgm:cxn modelId="{2A0F3A04-806B-46C8-8E33-65DCC6D15232}" type="presParOf" srcId="{FAECEB10-E4BB-4849-A08D-4241486329B9}" destId="{F76B3B28-A812-4129-B862-7DED8A7ABD32}" srcOrd="0" destOrd="0" presId="urn:microsoft.com/office/officeart/2005/8/layout/list1"/>
    <dgm:cxn modelId="{A77F4367-A65A-4382-9B33-9EC4317E433A}" type="presParOf" srcId="{FAECEB10-E4BB-4849-A08D-4241486329B9}" destId="{51BDCA6D-C84F-4115-B7C8-2A43BE5DE03C}" srcOrd="1" destOrd="0" presId="urn:microsoft.com/office/officeart/2005/8/layout/list1"/>
    <dgm:cxn modelId="{DA744EF0-CE20-4D29-932C-9207B1D01DE7}" type="presParOf" srcId="{02ED193C-0315-49A1-94A2-F0D4777F2910}" destId="{C7431FE2-722F-4F3C-9D7D-885B6628AD62}" srcOrd="9" destOrd="0" presId="urn:microsoft.com/office/officeart/2005/8/layout/list1"/>
    <dgm:cxn modelId="{B9E16937-48E4-4747-9256-055C83F8625A}" type="presParOf" srcId="{02ED193C-0315-49A1-94A2-F0D4777F2910}" destId="{567F1944-ACB2-4ED4-B28F-8498F611A96D}" srcOrd="10" destOrd="0" presId="urn:microsoft.com/office/officeart/2005/8/layout/list1"/>
    <dgm:cxn modelId="{435A1CA5-05F7-403A-997C-DBB973F3E161}" type="presParOf" srcId="{02ED193C-0315-49A1-94A2-F0D4777F2910}" destId="{3324CF7F-37EB-4E8C-A3C5-803B5661D482}" srcOrd="11" destOrd="0" presId="urn:microsoft.com/office/officeart/2005/8/layout/list1"/>
    <dgm:cxn modelId="{D0B47E5F-2397-48CD-BB56-1D1100519258}" type="presParOf" srcId="{02ED193C-0315-49A1-94A2-F0D4777F2910}" destId="{AAA94068-53AD-4E24-A20F-7785DA080739}" srcOrd="12" destOrd="0" presId="urn:microsoft.com/office/officeart/2005/8/layout/list1"/>
    <dgm:cxn modelId="{2C6AC167-295A-4824-8FC8-12065B7BA4EB}" type="presParOf" srcId="{AAA94068-53AD-4E24-A20F-7785DA080739}" destId="{74534BC0-F5C1-493B-B28C-CE8FE32BCC94}" srcOrd="0" destOrd="0" presId="urn:microsoft.com/office/officeart/2005/8/layout/list1"/>
    <dgm:cxn modelId="{E67A15B5-CF17-40DE-9772-B6ABC63F0319}" type="presParOf" srcId="{AAA94068-53AD-4E24-A20F-7785DA080739}" destId="{EAD4182E-FAB4-4D83-8D83-4D61E3305178}" srcOrd="1" destOrd="0" presId="urn:microsoft.com/office/officeart/2005/8/layout/list1"/>
    <dgm:cxn modelId="{FB9A15CB-493D-4D7F-80CA-FB7BC5A27C70}" type="presParOf" srcId="{02ED193C-0315-49A1-94A2-F0D4777F2910}" destId="{7BA951EC-5ECE-42F0-A10D-F09619D08700}" srcOrd="13" destOrd="0" presId="urn:microsoft.com/office/officeart/2005/8/layout/list1"/>
    <dgm:cxn modelId="{9985F09E-23D9-4E2A-A1C1-BC0FE4F239BF}" type="presParOf" srcId="{02ED193C-0315-49A1-94A2-F0D4777F2910}" destId="{5B21440F-1A37-4253-8654-F47B96AAC9A8}" srcOrd="14" destOrd="0" presId="urn:microsoft.com/office/officeart/2005/8/layout/list1"/>
    <dgm:cxn modelId="{9107FEC5-8FEC-4B05-A772-A0E9BE4DDA2D}" type="presParOf" srcId="{02ED193C-0315-49A1-94A2-F0D4777F2910}" destId="{7274A595-4AED-4B88-A403-937597E35018}" srcOrd="15" destOrd="0" presId="urn:microsoft.com/office/officeart/2005/8/layout/list1"/>
    <dgm:cxn modelId="{2BEB1512-FBFC-4E98-A87B-3326722638A4}" type="presParOf" srcId="{02ED193C-0315-49A1-94A2-F0D4777F2910}" destId="{B5EB2C48-C2D0-4618-B890-C29D2BDB2F1B}" srcOrd="16" destOrd="0" presId="urn:microsoft.com/office/officeart/2005/8/layout/list1"/>
    <dgm:cxn modelId="{68687426-A99E-42AC-BF22-118FCCD90928}" type="presParOf" srcId="{B5EB2C48-C2D0-4618-B890-C29D2BDB2F1B}" destId="{9F412F4D-0B90-4843-8337-F3D1867B4AB7}" srcOrd="0" destOrd="0" presId="urn:microsoft.com/office/officeart/2005/8/layout/list1"/>
    <dgm:cxn modelId="{512C7ECA-14CC-4F5B-A122-05C3B5092B40}" type="presParOf" srcId="{B5EB2C48-C2D0-4618-B890-C29D2BDB2F1B}" destId="{C2DE9EDF-3FCF-434B-B85C-A916C50D1D07}" srcOrd="1" destOrd="0" presId="urn:microsoft.com/office/officeart/2005/8/layout/list1"/>
    <dgm:cxn modelId="{F87F4908-FF25-43DF-B2B7-26F3600E0AAD}" type="presParOf" srcId="{02ED193C-0315-49A1-94A2-F0D4777F2910}" destId="{98A82569-29E2-4005-B738-A95D56F12BD4}" srcOrd="17" destOrd="0" presId="urn:microsoft.com/office/officeart/2005/8/layout/list1"/>
    <dgm:cxn modelId="{875CDA71-534D-451F-A8A5-57C33A07026A}" type="presParOf" srcId="{02ED193C-0315-49A1-94A2-F0D4777F2910}" destId="{01287EEC-F8B4-4713-B635-E21D323763B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51839-DB04-4C0A-A411-968A46EC62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A5700C-941F-4CD4-AC26-A1A6C47F0483}">
      <dgm:prSet/>
      <dgm:spPr/>
      <dgm:t>
        <a:bodyPr/>
        <a:lstStyle/>
        <a:p>
          <a:r>
            <a:rPr lang="de-DE"/>
            <a:t>Zeitersparnis: nur eine Anmeldung für verschiedene Dienste</a:t>
          </a:r>
          <a:endParaRPr lang="en-US"/>
        </a:p>
      </dgm:t>
    </dgm:pt>
    <dgm:pt modelId="{EC8DAF71-3488-4AE9-A0C6-9750F45DAA13}" type="parTrans" cxnId="{205C382E-7405-4C81-B987-8E33B2642380}">
      <dgm:prSet/>
      <dgm:spPr/>
      <dgm:t>
        <a:bodyPr/>
        <a:lstStyle/>
        <a:p>
          <a:endParaRPr lang="en-US"/>
        </a:p>
      </dgm:t>
    </dgm:pt>
    <dgm:pt modelId="{EEE84AF4-592A-47CE-8188-E28D0C19ADBC}" type="sibTrans" cxnId="{205C382E-7405-4C81-B987-8E33B2642380}">
      <dgm:prSet/>
      <dgm:spPr/>
      <dgm:t>
        <a:bodyPr/>
        <a:lstStyle/>
        <a:p>
          <a:endParaRPr lang="en-US"/>
        </a:p>
      </dgm:t>
    </dgm:pt>
    <dgm:pt modelId="{D15847FF-EC42-4C33-9378-A63E05CF5844}">
      <dgm:prSet/>
      <dgm:spPr/>
      <dgm:t>
        <a:bodyPr/>
        <a:lstStyle/>
        <a:p>
          <a:r>
            <a:rPr lang="de-DE"/>
            <a:t>Sicherheit: Nur wenige Passwörter, die dann komplexer ausfallen können und nicht aufgeschrieben/abgespeichert werden müssen</a:t>
          </a:r>
          <a:endParaRPr lang="en-US"/>
        </a:p>
      </dgm:t>
    </dgm:pt>
    <dgm:pt modelId="{51531AC1-62DA-4C1A-88FC-753F81B25B68}" type="parTrans" cxnId="{FCC5BCB0-A2D5-4187-AA22-FB4AD42B1616}">
      <dgm:prSet/>
      <dgm:spPr/>
      <dgm:t>
        <a:bodyPr/>
        <a:lstStyle/>
        <a:p>
          <a:endParaRPr lang="en-US"/>
        </a:p>
      </dgm:t>
    </dgm:pt>
    <dgm:pt modelId="{53C58E2F-557A-4874-AC52-8C787D4AEB87}" type="sibTrans" cxnId="{FCC5BCB0-A2D5-4187-AA22-FB4AD42B1616}">
      <dgm:prSet/>
      <dgm:spPr/>
      <dgm:t>
        <a:bodyPr/>
        <a:lstStyle/>
        <a:p>
          <a:endParaRPr lang="en-US"/>
        </a:p>
      </dgm:t>
    </dgm:pt>
    <dgm:pt modelId="{22FC1121-D57E-406A-ADDC-807E6B41CA2B}">
      <dgm:prSet/>
      <dgm:spPr/>
      <dgm:t>
        <a:bodyPr/>
        <a:lstStyle/>
        <a:p>
          <a:r>
            <a:rPr lang="de-DE"/>
            <a:t>Pishing: Immer selbe Anmelde-Oberfläche verringert Risiko, das Passwort an falscher Stelle einzugeben</a:t>
          </a:r>
          <a:endParaRPr lang="en-US"/>
        </a:p>
      </dgm:t>
    </dgm:pt>
    <dgm:pt modelId="{0212867C-E4E4-44E9-A37D-2E0DAC9EB01C}" type="parTrans" cxnId="{D5C244C5-96E1-4745-9AAF-17267CFDA427}">
      <dgm:prSet/>
      <dgm:spPr/>
      <dgm:t>
        <a:bodyPr/>
        <a:lstStyle/>
        <a:p>
          <a:endParaRPr lang="en-US"/>
        </a:p>
      </dgm:t>
    </dgm:pt>
    <dgm:pt modelId="{D9A2685B-1A08-4E23-8755-193073BE0892}" type="sibTrans" cxnId="{D5C244C5-96E1-4745-9AAF-17267CFDA427}">
      <dgm:prSet/>
      <dgm:spPr/>
      <dgm:t>
        <a:bodyPr/>
        <a:lstStyle/>
        <a:p>
          <a:endParaRPr lang="en-US"/>
        </a:p>
      </dgm:t>
    </dgm:pt>
    <dgm:pt modelId="{925BA001-4FFA-425F-8DCF-209B057B6874}" type="pres">
      <dgm:prSet presAssocID="{FC851839-DB04-4C0A-A411-968A46EC621E}" presName="linear" presStyleCnt="0">
        <dgm:presLayoutVars>
          <dgm:animLvl val="lvl"/>
          <dgm:resizeHandles val="exact"/>
        </dgm:presLayoutVars>
      </dgm:prSet>
      <dgm:spPr/>
    </dgm:pt>
    <dgm:pt modelId="{7298FAB8-44A1-45EF-9ED9-BC8B67AAE56E}" type="pres">
      <dgm:prSet presAssocID="{BEA5700C-941F-4CD4-AC26-A1A6C47F04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DBC3EB-F9FA-48AB-9491-8156A2E2E45F}" type="pres">
      <dgm:prSet presAssocID="{EEE84AF4-592A-47CE-8188-E28D0C19ADBC}" presName="spacer" presStyleCnt="0"/>
      <dgm:spPr/>
    </dgm:pt>
    <dgm:pt modelId="{D8A19E01-D1E9-4065-A470-B5B777627CA3}" type="pres">
      <dgm:prSet presAssocID="{D15847FF-EC42-4C33-9378-A63E05CF58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3DD681-CD17-4306-BB0C-48B4BA582FA4}" type="pres">
      <dgm:prSet presAssocID="{53C58E2F-557A-4874-AC52-8C787D4AEB87}" presName="spacer" presStyleCnt="0"/>
      <dgm:spPr/>
    </dgm:pt>
    <dgm:pt modelId="{EA011089-1C1E-4F0D-AAD6-50F8D7CF89BD}" type="pres">
      <dgm:prSet presAssocID="{22FC1121-D57E-406A-ADDC-807E6B41CA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EAD400-0572-4556-B36D-7EF83EA74F48}" type="presOf" srcId="{22FC1121-D57E-406A-ADDC-807E6B41CA2B}" destId="{EA011089-1C1E-4F0D-AAD6-50F8D7CF89BD}" srcOrd="0" destOrd="0" presId="urn:microsoft.com/office/officeart/2005/8/layout/vList2"/>
    <dgm:cxn modelId="{205C382E-7405-4C81-B987-8E33B2642380}" srcId="{FC851839-DB04-4C0A-A411-968A46EC621E}" destId="{BEA5700C-941F-4CD4-AC26-A1A6C47F0483}" srcOrd="0" destOrd="0" parTransId="{EC8DAF71-3488-4AE9-A0C6-9750F45DAA13}" sibTransId="{EEE84AF4-592A-47CE-8188-E28D0C19ADBC}"/>
    <dgm:cxn modelId="{A18BB960-B2C2-4AE4-8FF1-B9FDC305D95A}" type="presOf" srcId="{FC851839-DB04-4C0A-A411-968A46EC621E}" destId="{925BA001-4FFA-425F-8DCF-209B057B6874}" srcOrd="0" destOrd="0" presId="urn:microsoft.com/office/officeart/2005/8/layout/vList2"/>
    <dgm:cxn modelId="{DA3F2B77-5A46-40A6-8B1E-E9A2CDA508D9}" type="presOf" srcId="{BEA5700C-941F-4CD4-AC26-A1A6C47F0483}" destId="{7298FAB8-44A1-45EF-9ED9-BC8B67AAE56E}" srcOrd="0" destOrd="0" presId="urn:microsoft.com/office/officeart/2005/8/layout/vList2"/>
    <dgm:cxn modelId="{B46DEF9C-D5FC-43B4-BF94-1B94B9C89F16}" type="presOf" srcId="{D15847FF-EC42-4C33-9378-A63E05CF5844}" destId="{D8A19E01-D1E9-4065-A470-B5B777627CA3}" srcOrd="0" destOrd="0" presId="urn:microsoft.com/office/officeart/2005/8/layout/vList2"/>
    <dgm:cxn modelId="{FCC5BCB0-A2D5-4187-AA22-FB4AD42B1616}" srcId="{FC851839-DB04-4C0A-A411-968A46EC621E}" destId="{D15847FF-EC42-4C33-9378-A63E05CF5844}" srcOrd="1" destOrd="0" parTransId="{51531AC1-62DA-4C1A-88FC-753F81B25B68}" sibTransId="{53C58E2F-557A-4874-AC52-8C787D4AEB87}"/>
    <dgm:cxn modelId="{D5C244C5-96E1-4745-9AAF-17267CFDA427}" srcId="{FC851839-DB04-4C0A-A411-968A46EC621E}" destId="{22FC1121-D57E-406A-ADDC-807E6B41CA2B}" srcOrd="2" destOrd="0" parTransId="{0212867C-E4E4-44E9-A37D-2E0DAC9EB01C}" sibTransId="{D9A2685B-1A08-4E23-8755-193073BE0892}"/>
    <dgm:cxn modelId="{0EB43FB1-9B3A-4892-B196-5902CC225341}" type="presParOf" srcId="{925BA001-4FFA-425F-8DCF-209B057B6874}" destId="{7298FAB8-44A1-45EF-9ED9-BC8B67AAE56E}" srcOrd="0" destOrd="0" presId="urn:microsoft.com/office/officeart/2005/8/layout/vList2"/>
    <dgm:cxn modelId="{41A31A5B-4963-4AD9-9677-64F9C973CA43}" type="presParOf" srcId="{925BA001-4FFA-425F-8DCF-209B057B6874}" destId="{F9DBC3EB-F9FA-48AB-9491-8156A2E2E45F}" srcOrd="1" destOrd="0" presId="urn:microsoft.com/office/officeart/2005/8/layout/vList2"/>
    <dgm:cxn modelId="{5C522F3A-5AAD-4CFB-B5EF-268413F40570}" type="presParOf" srcId="{925BA001-4FFA-425F-8DCF-209B057B6874}" destId="{D8A19E01-D1E9-4065-A470-B5B777627CA3}" srcOrd="2" destOrd="0" presId="urn:microsoft.com/office/officeart/2005/8/layout/vList2"/>
    <dgm:cxn modelId="{80CA5456-C415-4058-AF20-E70E6C17AC23}" type="presParOf" srcId="{925BA001-4FFA-425F-8DCF-209B057B6874}" destId="{9D3DD681-CD17-4306-BB0C-48B4BA582FA4}" srcOrd="3" destOrd="0" presId="urn:microsoft.com/office/officeart/2005/8/layout/vList2"/>
    <dgm:cxn modelId="{296C4D17-E8F6-4CCA-8E90-8E0038652871}" type="presParOf" srcId="{925BA001-4FFA-425F-8DCF-209B057B6874}" destId="{EA011089-1C1E-4F0D-AAD6-50F8D7CF89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8A435-75CE-467E-80D6-396469CF7C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BBCB87-7462-43EE-861F-5436D5A0225B}">
      <dgm:prSet/>
      <dgm:spPr/>
      <dgm:t>
        <a:bodyPr/>
        <a:lstStyle/>
        <a:p>
          <a:r>
            <a:rPr lang="de-DE"/>
            <a:t>Wenn das SSO-Passwort entwendet wird, besteht automatisch Zugang zu einer Vielzahl von Diensten</a:t>
          </a:r>
          <a:endParaRPr lang="en-US"/>
        </a:p>
      </dgm:t>
    </dgm:pt>
    <dgm:pt modelId="{B3CCD98B-6FA8-4D67-9314-33B9EDD6D1A0}" type="parTrans" cxnId="{F8846858-C5D6-415D-A038-733C3B6E842C}">
      <dgm:prSet/>
      <dgm:spPr/>
      <dgm:t>
        <a:bodyPr/>
        <a:lstStyle/>
        <a:p>
          <a:endParaRPr lang="en-US"/>
        </a:p>
      </dgm:t>
    </dgm:pt>
    <dgm:pt modelId="{E52621A6-0FDA-449A-8C06-3DE2A4C2CB5A}" type="sibTrans" cxnId="{F8846858-C5D6-415D-A038-733C3B6E842C}">
      <dgm:prSet/>
      <dgm:spPr/>
      <dgm:t>
        <a:bodyPr/>
        <a:lstStyle/>
        <a:p>
          <a:endParaRPr lang="en-US"/>
        </a:p>
      </dgm:t>
    </dgm:pt>
    <dgm:pt modelId="{232AE541-9D27-49A7-8445-8FFB88CA77AD}">
      <dgm:prSet/>
      <dgm:spPr/>
      <dgm:t>
        <a:bodyPr/>
        <a:lstStyle/>
        <a:p>
          <a:r>
            <a:rPr lang="de-DE"/>
            <a:t>Fällt das Sign-On-System aus, sind alle Zugriffe gesperrt</a:t>
          </a:r>
          <a:endParaRPr lang="en-US"/>
        </a:p>
      </dgm:t>
    </dgm:pt>
    <dgm:pt modelId="{C7239707-EBE5-441E-B095-A8AED35AF81A}" type="parTrans" cxnId="{5DB2088A-54E6-4D8C-B273-D80BEC0D592D}">
      <dgm:prSet/>
      <dgm:spPr/>
      <dgm:t>
        <a:bodyPr/>
        <a:lstStyle/>
        <a:p>
          <a:endParaRPr lang="en-US"/>
        </a:p>
      </dgm:t>
    </dgm:pt>
    <dgm:pt modelId="{F0C46D5E-E15C-48ED-BC3E-A6731D0B7F29}" type="sibTrans" cxnId="{5DB2088A-54E6-4D8C-B273-D80BEC0D592D}">
      <dgm:prSet/>
      <dgm:spPr/>
      <dgm:t>
        <a:bodyPr/>
        <a:lstStyle/>
        <a:p>
          <a:endParaRPr lang="en-US"/>
        </a:p>
      </dgm:t>
    </dgm:pt>
    <dgm:pt modelId="{64A18B70-38A2-4699-B749-36EFEB2D3A47}">
      <dgm:prSet/>
      <dgm:spPr/>
      <dgm:t>
        <a:bodyPr/>
        <a:lstStyle/>
        <a:p>
          <a:r>
            <a:rPr lang="de-DE"/>
            <a:t>Wird der User gesperrt (z.B. 3 mal falsches Passwort), sind alle Dienste gesperrt</a:t>
          </a:r>
          <a:endParaRPr lang="en-US"/>
        </a:p>
      </dgm:t>
    </dgm:pt>
    <dgm:pt modelId="{8E201511-69F7-4EC7-B10C-2AEF2D769ED5}" type="parTrans" cxnId="{44AFA761-53B6-4703-9D50-D3AB89663583}">
      <dgm:prSet/>
      <dgm:spPr/>
      <dgm:t>
        <a:bodyPr/>
        <a:lstStyle/>
        <a:p>
          <a:endParaRPr lang="en-US"/>
        </a:p>
      </dgm:t>
    </dgm:pt>
    <dgm:pt modelId="{5367A218-352E-44C0-8465-BDCA8EFDDEE6}" type="sibTrans" cxnId="{44AFA761-53B6-4703-9D50-D3AB89663583}">
      <dgm:prSet/>
      <dgm:spPr/>
      <dgm:t>
        <a:bodyPr/>
        <a:lstStyle/>
        <a:p>
          <a:endParaRPr lang="en-US"/>
        </a:p>
      </dgm:t>
    </dgm:pt>
    <dgm:pt modelId="{8A5A8F2E-9693-4EBE-ACB0-B6402F082615}">
      <dgm:prSet/>
      <dgm:spPr/>
      <dgm:t>
        <a:bodyPr/>
        <a:lstStyle/>
        <a:p>
          <a:r>
            <a:rPr lang="de-DE"/>
            <a:t>Ist Single-Sing-Out nicht konfiguriert, bleiben Nutzer angemeldet, auch wenn sie den Dienst nicht nutzen (Sicherheitslücke)</a:t>
          </a:r>
          <a:endParaRPr lang="en-US"/>
        </a:p>
      </dgm:t>
    </dgm:pt>
    <dgm:pt modelId="{5B201439-BEFB-4FFC-AD1F-364C38BD68E7}" type="parTrans" cxnId="{D1A22827-E868-4192-8162-A6CA8415CCA4}">
      <dgm:prSet/>
      <dgm:spPr/>
      <dgm:t>
        <a:bodyPr/>
        <a:lstStyle/>
        <a:p>
          <a:endParaRPr lang="en-US"/>
        </a:p>
      </dgm:t>
    </dgm:pt>
    <dgm:pt modelId="{2D91BC5C-452E-439D-ABA2-1E2A36662891}" type="sibTrans" cxnId="{D1A22827-E868-4192-8162-A6CA8415CCA4}">
      <dgm:prSet/>
      <dgm:spPr/>
      <dgm:t>
        <a:bodyPr/>
        <a:lstStyle/>
        <a:p>
          <a:endParaRPr lang="en-US"/>
        </a:p>
      </dgm:t>
    </dgm:pt>
    <dgm:pt modelId="{CD227DE7-2126-4F0D-A996-C0773732B243}">
      <dgm:prSet/>
      <dgm:spPr/>
      <dgm:t>
        <a:bodyPr/>
        <a:lstStyle/>
        <a:p>
          <a:r>
            <a:rPr lang="de-DE"/>
            <a:t>Datenschutz: Single-Sign-In-Anbieter sind in der Lage, den Nutzer unbefugt zu tracken</a:t>
          </a:r>
          <a:endParaRPr lang="en-US"/>
        </a:p>
      </dgm:t>
    </dgm:pt>
    <dgm:pt modelId="{793C8D2D-A7F5-4319-9999-2567FD708D42}" type="parTrans" cxnId="{01BDDB9D-910F-4AED-B1D9-CFE236EE31C0}">
      <dgm:prSet/>
      <dgm:spPr/>
      <dgm:t>
        <a:bodyPr/>
        <a:lstStyle/>
        <a:p>
          <a:endParaRPr lang="en-US"/>
        </a:p>
      </dgm:t>
    </dgm:pt>
    <dgm:pt modelId="{862FABC3-2ACC-472B-943A-92B0E2B029BC}" type="sibTrans" cxnId="{01BDDB9D-910F-4AED-B1D9-CFE236EE31C0}">
      <dgm:prSet/>
      <dgm:spPr/>
      <dgm:t>
        <a:bodyPr/>
        <a:lstStyle/>
        <a:p>
          <a:endParaRPr lang="en-US"/>
        </a:p>
      </dgm:t>
    </dgm:pt>
    <dgm:pt modelId="{5F0C20FA-8AB6-4011-BFBF-0DA8775C0374}" type="pres">
      <dgm:prSet presAssocID="{4008A435-75CE-467E-80D6-396469CF7CB5}" presName="linear" presStyleCnt="0">
        <dgm:presLayoutVars>
          <dgm:animLvl val="lvl"/>
          <dgm:resizeHandles val="exact"/>
        </dgm:presLayoutVars>
      </dgm:prSet>
      <dgm:spPr/>
    </dgm:pt>
    <dgm:pt modelId="{24AB0458-2CCB-4468-A630-4DDDFD1BE6CA}" type="pres">
      <dgm:prSet presAssocID="{8FBBCB87-7462-43EE-861F-5436D5A022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4A8B60-1381-4F65-9E6D-24A4DA04003E}" type="pres">
      <dgm:prSet presAssocID="{E52621A6-0FDA-449A-8C06-3DE2A4C2CB5A}" presName="spacer" presStyleCnt="0"/>
      <dgm:spPr/>
    </dgm:pt>
    <dgm:pt modelId="{6FAE5092-0C63-4C44-A94D-A13172C0BE04}" type="pres">
      <dgm:prSet presAssocID="{232AE541-9D27-49A7-8445-8FFB88CA77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1DBB9BA-545E-47CB-A21C-E26F2B947C02}" type="pres">
      <dgm:prSet presAssocID="{F0C46D5E-E15C-48ED-BC3E-A6731D0B7F29}" presName="spacer" presStyleCnt="0"/>
      <dgm:spPr/>
    </dgm:pt>
    <dgm:pt modelId="{511AA192-D319-4591-BA02-A67B2D2DFD6A}" type="pres">
      <dgm:prSet presAssocID="{64A18B70-38A2-4699-B749-36EFEB2D3A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C96DD2-7745-46BB-8CB6-44086E4450C3}" type="pres">
      <dgm:prSet presAssocID="{5367A218-352E-44C0-8465-BDCA8EFDDEE6}" presName="spacer" presStyleCnt="0"/>
      <dgm:spPr/>
    </dgm:pt>
    <dgm:pt modelId="{1B7C676D-5C3D-4929-B62A-A36792FF122D}" type="pres">
      <dgm:prSet presAssocID="{8A5A8F2E-9693-4EBE-ACB0-B6402F0826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C77380-343A-49DC-BDA6-2BD4011D8AA1}" type="pres">
      <dgm:prSet presAssocID="{2D91BC5C-452E-439D-ABA2-1E2A36662891}" presName="spacer" presStyleCnt="0"/>
      <dgm:spPr/>
    </dgm:pt>
    <dgm:pt modelId="{B15C595C-4E5B-4908-9E85-4B184A224236}" type="pres">
      <dgm:prSet presAssocID="{CD227DE7-2126-4F0D-A996-C0773732B2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1A22827-E868-4192-8162-A6CA8415CCA4}" srcId="{4008A435-75CE-467E-80D6-396469CF7CB5}" destId="{8A5A8F2E-9693-4EBE-ACB0-B6402F082615}" srcOrd="3" destOrd="0" parTransId="{5B201439-BEFB-4FFC-AD1F-364C38BD68E7}" sibTransId="{2D91BC5C-452E-439D-ABA2-1E2A36662891}"/>
    <dgm:cxn modelId="{81387B5D-47AF-4532-B8E9-7C7DB690A10C}" type="presOf" srcId="{4008A435-75CE-467E-80D6-396469CF7CB5}" destId="{5F0C20FA-8AB6-4011-BFBF-0DA8775C0374}" srcOrd="0" destOrd="0" presId="urn:microsoft.com/office/officeart/2005/8/layout/vList2"/>
    <dgm:cxn modelId="{44AFA761-53B6-4703-9D50-D3AB89663583}" srcId="{4008A435-75CE-467E-80D6-396469CF7CB5}" destId="{64A18B70-38A2-4699-B749-36EFEB2D3A47}" srcOrd="2" destOrd="0" parTransId="{8E201511-69F7-4EC7-B10C-2AEF2D769ED5}" sibTransId="{5367A218-352E-44C0-8465-BDCA8EFDDEE6}"/>
    <dgm:cxn modelId="{82760F62-AE52-48CA-B067-B48C97709A25}" type="presOf" srcId="{232AE541-9D27-49A7-8445-8FFB88CA77AD}" destId="{6FAE5092-0C63-4C44-A94D-A13172C0BE04}" srcOrd="0" destOrd="0" presId="urn:microsoft.com/office/officeart/2005/8/layout/vList2"/>
    <dgm:cxn modelId="{5A3E6C46-D397-468E-A2F7-3571F6A57E16}" type="presOf" srcId="{8A5A8F2E-9693-4EBE-ACB0-B6402F082615}" destId="{1B7C676D-5C3D-4929-B62A-A36792FF122D}" srcOrd="0" destOrd="0" presId="urn:microsoft.com/office/officeart/2005/8/layout/vList2"/>
    <dgm:cxn modelId="{3CA5D469-E66E-4026-AA58-0B001F6BFFD9}" type="presOf" srcId="{CD227DE7-2126-4F0D-A996-C0773732B243}" destId="{B15C595C-4E5B-4908-9E85-4B184A224236}" srcOrd="0" destOrd="0" presId="urn:microsoft.com/office/officeart/2005/8/layout/vList2"/>
    <dgm:cxn modelId="{062BC671-A5B6-4640-A154-5C04DCA3370E}" type="presOf" srcId="{64A18B70-38A2-4699-B749-36EFEB2D3A47}" destId="{511AA192-D319-4591-BA02-A67B2D2DFD6A}" srcOrd="0" destOrd="0" presId="urn:microsoft.com/office/officeart/2005/8/layout/vList2"/>
    <dgm:cxn modelId="{F8846858-C5D6-415D-A038-733C3B6E842C}" srcId="{4008A435-75CE-467E-80D6-396469CF7CB5}" destId="{8FBBCB87-7462-43EE-861F-5436D5A0225B}" srcOrd="0" destOrd="0" parTransId="{B3CCD98B-6FA8-4D67-9314-33B9EDD6D1A0}" sibTransId="{E52621A6-0FDA-449A-8C06-3DE2A4C2CB5A}"/>
    <dgm:cxn modelId="{5DB2088A-54E6-4D8C-B273-D80BEC0D592D}" srcId="{4008A435-75CE-467E-80D6-396469CF7CB5}" destId="{232AE541-9D27-49A7-8445-8FFB88CA77AD}" srcOrd="1" destOrd="0" parTransId="{C7239707-EBE5-441E-B095-A8AED35AF81A}" sibTransId="{F0C46D5E-E15C-48ED-BC3E-A6731D0B7F29}"/>
    <dgm:cxn modelId="{01BDDB9D-910F-4AED-B1D9-CFE236EE31C0}" srcId="{4008A435-75CE-467E-80D6-396469CF7CB5}" destId="{CD227DE7-2126-4F0D-A996-C0773732B243}" srcOrd="4" destOrd="0" parTransId="{793C8D2D-A7F5-4319-9999-2567FD708D42}" sibTransId="{862FABC3-2ACC-472B-943A-92B0E2B029BC}"/>
    <dgm:cxn modelId="{C1B0ECD8-8A13-4AC7-90B1-D50FC9BBCA16}" type="presOf" srcId="{8FBBCB87-7462-43EE-861F-5436D5A0225B}" destId="{24AB0458-2CCB-4468-A630-4DDDFD1BE6CA}" srcOrd="0" destOrd="0" presId="urn:microsoft.com/office/officeart/2005/8/layout/vList2"/>
    <dgm:cxn modelId="{E38DC47F-943C-416D-A17E-BA93BB3B4C32}" type="presParOf" srcId="{5F0C20FA-8AB6-4011-BFBF-0DA8775C0374}" destId="{24AB0458-2CCB-4468-A630-4DDDFD1BE6CA}" srcOrd="0" destOrd="0" presId="urn:microsoft.com/office/officeart/2005/8/layout/vList2"/>
    <dgm:cxn modelId="{4C8FEF43-BBE5-4F12-9AD7-D29A65C47A5F}" type="presParOf" srcId="{5F0C20FA-8AB6-4011-BFBF-0DA8775C0374}" destId="{224A8B60-1381-4F65-9E6D-24A4DA04003E}" srcOrd="1" destOrd="0" presId="urn:microsoft.com/office/officeart/2005/8/layout/vList2"/>
    <dgm:cxn modelId="{CE96EEBA-079A-45B4-9D61-8BA9F2BA4A97}" type="presParOf" srcId="{5F0C20FA-8AB6-4011-BFBF-0DA8775C0374}" destId="{6FAE5092-0C63-4C44-A94D-A13172C0BE04}" srcOrd="2" destOrd="0" presId="urn:microsoft.com/office/officeart/2005/8/layout/vList2"/>
    <dgm:cxn modelId="{7CEE71C5-3E31-4A64-990F-ACBC84E12601}" type="presParOf" srcId="{5F0C20FA-8AB6-4011-BFBF-0DA8775C0374}" destId="{D1DBB9BA-545E-47CB-A21C-E26F2B947C02}" srcOrd="3" destOrd="0" presId="urn:microsoft.com/office/officeart/2005/8/layout/vList2"/>
    <dgm:cxn modelId="{9AFD523E-A5E4-4F55-89DD-845D3545B61F}" type="presParOf" srcId="{5F0C20FA-8AB6-4011-BFBF-0DA8775C0374}" destId="{511AA192-D319-4591-BA02-A67B2D2DFD6A}" srcOrd="4" destOrd="0" presId="urn:microsoft.com/office/officeart/2005/8/layout/vList2"/>
    <dgm:cxn modelId="{9CDC1C75-885A-4DAB-8A32-BC648E84E496}" type="presParOf" srcId="{5F0C20FA-8AB6-4011-BFBF-0DA8775C0374}" destId="{EAC96DD2-7745-46BB-8CB6-44086E4450C3}" srcOrd="5" destOrd="0" presId="urn:microsoft.com/office/officeart/2005/8/layout/vList2"/>
    <dgm:cxn modelId="{8958091A-01C5-4812-BAA8-644FB736AEB2}" type="presParOf" srcId="{5F0C20FA-8AB6-4011-BFBF-0DA8775C0374}" destId="{1B7C676D-5C3D-4929-B62A-A36792FF122D}" srcOrd="6" destOrd="0" presId="urn:microsoft.com/office/officeart/2005/8/layout/vList2"/>
    <dgm:cxn modelId="{02596FC9-6FCA-42C7-86A3-D13D2794BA1C}" type="presParOf" srcId="{5F0C20FA-8AB6-4011-BFBF-0DA8775C0374}" destId="{E0C77380-343A-49DC-BDA6-2BD4011D8AA1}" srcOrd="7" destOrd="0" presId="urn:microsoft.com/office/officeart/2005/8/layout/vList2"/>
    <dgm:cxn modelId="{78E499CB-73D0-4690-8E56-9CB0BE63073C}" type="presParOf" srcId="{5F0C20FA-8AB6-4011-BFBF-0DA8775C0374}" destId="{B15C595C-4E5B-4908-9E85-4B184A2242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E2CD0-44BE-4D64-8CD3-E536E3E5C3B6}">
      <dsp:nvSpPr>
        <dsp:cNvPr id="0" name=""/>
        <dsp:cNvSpPr/>
      </dsp:nvSpPr>
      <dsp:spPr>
        <a:xfrm>
          <a:off x="0" y="545724"/>
          <a:ext cx="626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E9A18-616E-4FD1-91E4-9C166BF64AC8}">
      <dsp:nvSpPr>
        <dsp:cNvPr id="0" name=""/>
        <dsp:cNvSpPr/>
      </dsp:nvSpPr>
      <dsp:spPr>
        <a:xfrm>
          <a:off x="313182" y="206243"/>
          <a:ext cx="438454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Was ist SSO?</a:t>
          </a:r>
          <a:endParaRPr lang="en-US" sz="2300" kern="1200"/>
        </a:p>
      </dsp:txBody>
      <dsp:txXfrm>
        <a:off x="346326" y="239387"/>
        <a:ext cx="4318260" cy="612672"/>
      </dsp:txXfrm>
    </dsp:sp>
    <dsp:sp modelId="{4AE99BE2-C42B-4863-B1D4-641A6E5B7F84}">
      <dsp:nvSpPr>
        <dsp:cNvPr id="0" name=""/>
        <dsp:cNvSpPr/>
      </dsp:nvSpPr>
      <dsp:spPr>
        <a:xfrm>
          <a:off x="0" y="1589004"/>
          <a:ext cx="626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2E95B-3F6E-4C97-AB71-DC0BD9565CFB}">
      <dsp:nvSpPr>
        <dsp:cNvPr id="0" name=""/>
        <dsp:cNvSpPr/>
      </dsp:nvSpPr>
      <dsp:spPr>
        <a:xfrm>
          <a:off x="313182" y="1249523"/>
          <a:ext cx="4384548" cy="6789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Implementierungsmöglichkeiten</a:t>
          </a:r>
          <a:endParaRPr lang="en-US" sz="2300" kern="1200"/>
        </a:p>
      </dsp:txBody>
      <dsp:txXfrm>
        <a:off x="346326" y="1282667"/>
        <a:ext cx="4318260" cy="612672"/>
      </dsp:txXfrm>
    </dsp:sp>
    <dsp:sp modelId="{567F1944-ACB2-4ED4-B28F-8498F611A96D}">
      <dsp:nvSpPr>
        <dsp:cNvPr id="0" name=""/>
        <dsp:cNvSpPr/>
      </dsp:nvSpPr>
      <dsp:spPr>
        <a:xfrm>
          <a:off x="0" y="2632284"/>
          <a:ext cx="626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DCA6D-C84F-4115-B7C8-2A43BE5DE03C}">
      <dsp:nvSpPr>
        <dsp:cNvPr id="0" name=""/>
        <dsp:cNvSpPr/>
      </dsp:nvSpPr>
      <dsp:spPr>
        <a:xfrm>
          <a:off x="313182" y="2292804"/>
          <a:ext cx="4384548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Authentifikationsverfahren</a:t>
          </a:r>
          <a:endParaRPr lang="en-US" sz="2300" kern="1200"/>
        </a:p>
      </dsp:txBody>
      <dsp:txXfrm>
        <a:off x="346326" y="2325948"/>
        <a:ext cx="4318260" cy="612672"/>
      </dsp:txXfrm>
    </dsp:sp>
    <dsp:sp modelId="{5B21440F-1A37-4253-8654-F47B96AAC9A8}">
      <dsp:nvSpPr>
        <dsp:cNvPr id="0" name=""/>
        <dsp:cNvSpPr/>
      </dsp:nvSpPr>
      <dsp:spPr>
        <a:xfrm>
          <a:off x="0" y="3675564"/>
          <a:ext cx="626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182E-FAB4-4D83-8D83-4D61E3305178}">
      <dsp:nvSpPr>
        <dsp:cNvPr id="0" name=""/>
        <dsp:cNvSpPr/>
      </dsp:nvSpPr>
      <dsp:spPr>
        <a:xfrm>
          <a:off x="313182" y="3336084"/>
          <a:ext cx="4384548" cy="6789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Vorteile</a:t>
          </a:r>
          <a:endParaRPr lang="en-US" sz="2300" kern="1200"/>
        </a:p>
      </dsp:txBody>
      <dsp:txXfrm>
        <a:off x="346326" y="3369228"/>
        <a:ext cx="4318260" cy="612672"/>
      </dsp:txXfrm>
    </dsp:sp>
    <dsp:sp modelId="{01287EEC-F8B4-4713-B635-E21D323763B7}">
      <dsp:nvSpPr>
        <dsp:cNvPr id="0" name=""/>
        <dsp:cNvSpPr/>
      </dsp:nvSpPr>
      <dsp:spPr>
        <a:xfrm>
          <a:off x="0" y="4718844"/>
          <a:ext cx="626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E9EDF-3FCF-434B-B85C-A916C50D1D07}">
      <dsp:nvSpPr>
        <dsp:cNvPr id="0" name=""/>
        <dsp:cNvSpPr/>
      </dsp:nvSpPr>
      <dsp:spPr>
        <a:xfrm>
          <a:off x="313182" y="4379364"/>
          <a:ext cx="4384548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Nachteile</a:t>
          </a:r>
          <a:endParaRPr lang="en-US" sz="2300" kern="1200" dirty="0"/>
        </a:p>
      </dsp:txBody>
      <dsp:txXfrm>
        <a:off x="346326" y="4412508"/>
        <a:ext cx="4318260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8FAB8-44A1-45EF-9ED9-BC8B67AAE56E}">
      <dsp:nvSpPr>
        <dsp:cNvPr id="0" name=""/>
        <dsp:cNvSpPr/>
      </dsp:nvSpPr>
      <dsp:spPr>
        <a:xfrm>
          <a:off x="0" y="301636"/>
          <a:ext cx="10515600" cy="1191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Zeitersparnis: nur eine Anmeldung für verschiedene Dienste</a:t>
          </a:r>
          <a:endParaRPr lang="en-US" sz="3000" kern="1200"/>
        </a:p>
      </dsp:txBody>
      <dsp:txXfrm>
        <a:off x="58177" y="359813"/>
        <a:ext cx="10399246" cy="1075400"/>
      </dsp:txXfrm>
    </dsp:sp>
    <dsp:sp modelId="{D8A19E01-D1E9-4065-A470-B5B777627CA3}">
      <dsp:nvSpPr>
        <dsp:cNvPr id="0" name=""/>
        <dsp:cNvSpPr/>
      </dsp:nvSpPr>
      <dsp:spPr>
        <a:xfrm>
          <a:off x="0" y="1579791"/>
          <a:ext cx="10515600" cy="1191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Sicherheit: Nur wenige Passwörter, die dann komplexer ausfallen können und nicht aufgeschrieben/abgespeichert werden müssen</a:t>
          </a:r>
          <a:endParaRPr lang="en-US" sz="3000" kern="1200"/>
        </a:p>
      </dsp:txBody>
      <dsp:txXfrm>
        <a:off x="58177" y="1637968"/>
        <a:ext cx="10399246" cy="1075400"/>
      </dsp:txXfrm>
    </dsp:sp>
    <dsp:sp modelId="{EA011089-1C1E-4F0D-AAD6-50F8D7CF89BD}">
      <dsp:nvSpPr>
        <dsp:cNvPr id="0" name=""/>
        <dsp:cNvSpPr/>
      </dsp:nvSpPr>
      <dsp:spPr>
        <a:xfrm>
          <a:off x="0" y="2857946"/>
          <a:ext cx="10515600" cy="1191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Pishing: Immer selbe Anmelde-Oberfläche verringert Risiko, das Passwort an falscher Stelle einzugeben</a:t>
          </a:r>
          <a:endParaRPr lang="en-US" sz="3000" kern="1200"/>
        </a:p>
      </dsp:txBody>
      <dsp:txXfrm>
        <a:off x="58177" y="2916123"/>
        <a:ext cx="10399246" cy="107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B0458-2CCB-4468-A630-4DDDFD1BE6CA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Wenn das SSO-Passwort entwendet wird, besteht automatisch Zugang zu einer Vielzahl von Diensten</a:t>
          </a:r>
          <a:endParaRPr lang="en-US" sz="2000" kern="1200"/>
        </a:p>
      </dsp:txBody>
      <dsp:txXfrm>
        <a:off x="38838" y="110307"/>
        <a:ext cx="10437924" cy="717924"/>
      </dsp:txXfrm>
    </dsp:sp>
    <dsp:sp modelId="{6FAE5092-0C63-4C44-A94D-A13172C0BE04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Fällt das Sign-On-System aus, sind alle Zugriffe gesperrt</a:t>
          </a:r>
          <a:endParaRPr lang="en-US" sz="2000" kern="1200"/>
        </a:p>
      </dsp:txBody>
      <dsp:txXfrm>
        <a:off x="38838" y="963507"/>
        <a:ext cx="10437924" cy="717924"/>
      </dsp:txXfrm>
    </dsp:sp>
    <dsp:sp modelId="{511AA192-D319-4591-BA02-A67B2D2DFD6A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Wird der User gesperrt (z.B. 3 mal falsches Passwort), sind alle Dienste gesperrt</a:t>
          </a:r>
          <a:endParaRPr lang="en-US" sz="2000" kern="1200"/>
        </a:p>
      </dsp:txBody>
      <dsp:txXfrm>
        <a:off x="38838" y="1816707"/>
        <a:ext cx="10437924" cy="717924"/>
      </dsp:txXfrm>
    </dsp:sp>
    <dsp:sp modelId="{1B7C676D-5C3D-4929-B62A-A36792FF122D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Ist Single-Sing-Out nicht konfiguriert, bleiben Nutzer angemeldet, auch wenn sie den Dienst nicht nutzen (Sicherheitslücke)</a:t>
          </a:r>
          <a:endParaRPr lang="en-US" sz="2000" kern="1200"/>
        </a:p>
      </dsp:txBody>
      <dsp:txXfrm>
        <a:off x="38838" y="2669907"/>
        <a:ext cx="10437924" cy="717924"/>
      </dsp:txXfrm>
    </dsp:sp>
    <dsp:sp modelId="{B15C595C-4E5B-4908-9E85-4B184A224236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Datenschutz: Single-Sign-In-Anbieter sind in der Lage, den Nutzer unbefugt zu tracken</a:t>
          </a:r>
          <a:endParaRPr lang="en-US" sz="2000" kern="1200"/>
        </a:p>
      </dsp:txBody>
      <dsp:txXfrm>
        <a:off x="38838" y="3523107"/>
        <a:ext cx="10437924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D6928-9333-4AEC-9E37-05165DD49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4ACECF-2389-4248-B2AA-809BFF852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1BAEF-0B3F-4EA5-84F6-73A158D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E96CE-3E3B-41DC-B5AF-DF54116D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F6267C-DDEB-47CE-8615-4D449741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81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5B289-B023-4D4F-B638-A436E465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58B06D-FC4B-4C54-8435-23B313DF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C1D2C-8568-4D5B-BC46-1F5C84CA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3207C-9F1A-475A-B041-12DCF0CD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DA42B-DB0C-48B0-8A25-3ACF4744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6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01DF0A-4246-49FE-B27E-AD36DA47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82D56D-4AAC-452A-9B5D-85DFA591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A3105-CE7A-49FE-99EE-500D90B6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25998-E011-4A8F-B309-E62A3DE5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844FE-32F6-4D87-AF3F-83A4724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83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16D00-1881-43CE-89DA-60FDD4DD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96033-1725-459E-A125-F39FEDAE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62027D-2B36-4A9E-B8E5-D885AA4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38027-DCE6-4C13-B695-D2060411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1D825-1C09-4386-901C-3B0395BE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31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962BC-C9C8-4230-813A-C8B47EA5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4E110B-E2FA-4476-9BCE-E976EC63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22EFA-80D9-41B1-B0CA-09B9262A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BBC9A-27C3-4812-9569-F9D6B231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CAA04-68D2-40CB-A109-C9A2CC0C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7B697-027D-4AF4-82E1-4C028E36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8674E-66B2-4922-B3AF-73E01A6F1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C95647-E0D5-4D2E-AC0A-034CC41FC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1D98F-E608-4495-9EF5-C3E84DEF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1D338-109D-4128-9142-E710C961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1C23BB-E844-46A4-8914-907B9F95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33A1F-45D2-4959-AA1D-12881A61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12EFD-FC40-4AF6-93E0-8C983C89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42866-AF60-4ADA-B7EF-AB58A8F89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55516-0543-4656-9AC6-87BA41F7F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B6C487-855A-4487-87C7-C4B36334D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5266ED-6CC0-478A-882B-F16EF261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04B97F-674E-4C0C-850B-B83BB985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7B7B0D-B632-4DE7-B6DA-9486F41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89C9-EEE1-4748-B283-82DE0E1A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DE8291-D056-4BD3-AAF6-143A6549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1CA255-A1E2-4656-83D6-1ABB4D4E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8379DA-74E5-4BA7-AA74-96B6F2AD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B86510-AF80-4190-862A-098739FE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16A4A-0EDD-49B3-B447-08C3D61D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529063-C292-4282-8B27-06D7843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5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DB4C4-9FFB-4188-92C2-85B2BE16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6EC8A-154F-48D5-9026-E2273D9B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64B030-0EFD-4E09-9C5D-F46E379E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B47FD-ECF9-4A5B-8736-3D83DEC6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1226D-55A1-429F-87B1-F0B652A3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339345-C7F2-45FE-A58B-00E0C2B9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9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EBCB-A144-4A15-A2AA-D2C637C0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85BD7-0C6E-47FA-B19E-CE7700931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ACA24B-BF8F-411B-B296-40565B66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EBFD2B-32C7-41AC-BE26-0B681A52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BE8BC4-B3BD-4EA2-889F-BA5893FB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9553D-B971-4718-9E3F-6E735D53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8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321866-E42A-47BA-88F5-60E2122A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E12D2-2B7F-47C9-9818-B621119E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DE04E-6FB1-4AF3-A515-835F6C18E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C601-7B50-43C7-BA9D-D5FD5F22AD42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3CD17-F3EE-44D6-9BD7-B06A2A404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E6A5C-D152-4B74-B640-383744CA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0B63-2486-46BE-8392-D7A47ED0E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5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-insider.de/was-ist-single-sign-on-sso-a-631479/" TargetMode="External"/><Relationship Id="rId2" Type="http://schemas.openxmlformats.org/officeDocument/2006/relationships/hyperlink" Target="https://www.ionos.de/digitalguide/server/tools/single-sign-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kta.com/de/identity-101/whats-the-difference-between-oauth-openid-connect-and-sa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creasing Security in Memsource with Single Sign-on | Memsource">
            <a:extLst>
              <a:ext uri="{FF2B5EF4-FFF2-40B4-BE49-F238E27FC236}">
                <a16:creationId xmlns:a16="http://schemas.microsoft.com/office/drawing/2014/main" id="{55E486E9-7747-D115-72FE-CA9D3BFE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99" y="1323702"/>
            <a:ext cx="7155802" cy="4371704"/>
          </a:xfrm>
          <a:prstGeom prst="rect">
            <a:avLst/>
          </a:prstGeom>
          <a:solidFill>
            <a:srgbClr val="00A3F4"/>
          </a:solidFill>
        </p:spPr>
      </p:pic>
    </p:spTree>
    <p:extLst>
      <p:ext uri="{BB962C8B-B14F-4D97-AF65-F5344CB8AC3E}">
        <p14:creationId xmlns:p14="http://schemas.microsoft.com/office/powerpoint/2010/main" val="127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1580-07CE-472F-A451-33985161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Nachteile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449FD10-1C4B-AE64-A378-1384521A05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50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1FC66-59C9-4B77-99B9-A672D9C4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8000" b="1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9FCC1-C94C-4623-940A-B421B510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https://www.ionos.de/digitalguide/server/tools/single-sign-on/</a:t>
            </a:r>
            <a:endParaRPr lang="de-DE" dirty="0"/>
          </a:p>
          <a:p>
            <a:r>
              <a:rPr lang="de-DE" dirty="0">
                <a:hlinkClick r:id="rId3"/>
              </a:rPr>
              <a:t>https://www.security-insider.de/was-ist-single-sign-on-sso-a-631479/</a:t>
            </a:r>
            <a:endParaRPr lang="de-DE" dirty="0"/>
          </a:p>
          <a:p>
            <a:r>
              <a:rPr lang="de-DE" dirty="0">
                <a:hlinkClick r:id="rId4"/>
              </a:rPr>
              <a:t>https://www.okta.com/de/identity-101/whats-the-difference-between-oauth-openid-connect-and-saml/</a:t>
            </a:r>
            <a:endParaRPr lang="de-DE" dirty="0"/>
          </a:p>
          <a:p>
            <a:r>
              <a:rPr lang="de-DE" dirty="0"/>
              <a:t>de/</a:t>
            </a:r>
            <a:r>
              <a:rPr lang="de-DE" dirty="0" err="1"/>
              <a:t>digitalguide</a:t>
            </a:r>
            <a:r>
              <a:rPr lang="de-DE" dirty="0"/>
              <a:t>/</a:t>
            </a:r>
            <a:r>
              <a:rPr lang="de-DE" dirty="0" err="1"/>
              <a:t>fileadmin</a:t>
            </a:r>
            <a:r>
              <a:rPr lang="de-DE" dirty="0"/>
              <a:t>/</a:t>
            </a:r>
            <a:r>
              <a:rPr lang="de-DE" dirty="0" err="1"/>
              <a:t>DigitalGuide</a:t>
            </a:r>
            <a:r>
              <a:rPr lang="de-DE" dirty="0"/>
              <a:t>/Screenshots_2018/schaubild-single-sign-on-loesungen.png</a:t>
            </a:r>
          </a:p>
          <a:p>
            <a:r>
              <a:rPr lang="de-DE" dirty="0"/>
              <a:t>https://www.pingidentity.com/de/resources/content-library/articles/saml.html</a:t>
            </a:r>
          </a:p>
          <a:p>
            <a:r>
              <a:rPr lang="de-DE" dirty="0"/>
              <a:t>https://bit.ly/3OO7Ydb</a:t>
            </a:r>
          </a:p>
        </p:txBody>
      </p:sp>
    </p:spTree>
    <p:extLst>
      <p:ext uri="{BB962C8B-B14F-4D97-AF65-F5344CB8AC3E}">
        <p14:creationId xmlns:p14="http://schemas.microsoft.com/office/powerpoint/2010/main" val="36130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E56AB-4D49-4F3C-8941-914FFF61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accent5"/>
                </a:solidFill>
              </a:rPr>
              <a:t>Inhalts-Verzeichnis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8ACA15E-7CF0-8725-FC9F-F78E3ADDC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22257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38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DD33E2-3846-4058-B058-23355DFA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Was ist SSO?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EAC94-F9FE-4752-9EF8-B41400AF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Eine Anmeldung für verschiedene Anwendungen</a:t>
            </a:r>
          </a:p>
          <a:p>
            <a:r>
              <a:rPr lang="de-DE" sz="2400" dirty="0"/>
              <a:t>User: Benutzer einer Anwendung</a:t>
            </a:r>
          </a:p>
          <a:p>
            <a:r>
              <a:rPr lang="de-DE" sz="2400" dirty="0"/>
              <a:t>IDP: Identity-Provider, der den User authentifiziert/autorisiert</a:t>
            </a:r>
          </a:p>
          <a:p>
            <a:r>
              <a:rPr lang="de-DE" sz="2400" dirty="0"/>
              <a:t>SP: Service Provider, Anbieter der Anwendung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144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E0247E-E81E-4B6E-A97D-6A4DDBA5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de-DE" sz="3400" dirty="0">
                <a:solidFill>
                  <a:schemeClr val="bg1"/>
                </a:solidFill>
              </a:rPr>
              <a:t>Implementierung: Portal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26509-D59E-40E5-9C8F-646F37F7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285999"/>
            <a:ext cx="3962784" cy="4301067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User meldet sich bei einem Portal an</a:t>
            </a:r>
          </a:p>
          <a:p>
            <a:r>
              <a:rPr lang="de-DE" sz="2400" dirty="0">
                <a:solidFill>
                  <a:schemeClr val="bg1"/>
                </a:solidFill>
              </a:rPr>
              <a:t>Identifizierungsmerkmal wird ausgestellt (z.B. Cookie)</a:t>
            </a:r>
          </a:p>
          <a:p>
            <a:r>
              <a:rPr lang="de-DE" sz="2400" dirty="0">
                <a:solidFill>
                  <a:schemeClr val="bg1"/>
                </a:solidFill>
              </a:rPr>
              <a:t>Zugriff auf alle ans Portal angebundene Dienste </a:t>
            </a:r>
          </a:p>
          <a:p>
            <a:r>
              <a:rPr lang="de-DE" sz="2400" dirty="0">
                <a:solidFill>
                  <a:schemeClr val="bg1"/>
                </a:solidFill>
              </a:rPr>
              <a:t>Beispiel: Google-Account</a:t>
            </a:r>
          </a:p>
          <a:p>
            <a:endParaRPr lang="de-DE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Picture 2" descr="Schaubild Single-Sign-On-Lösungen">
            <a:extLst>
              <a:ext uri="{FF2B5EF4-FFF2-40B4-BE49-F238E27FC236}">
                <a16:creationId xmlns:a16="http://schemas.microsoft.com/office/drawing/2014/main" id="{F7F1CF1F-3D49-4F4E-AC28-E11C6FD0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0787" y="643469"/>
            <a:ext cx="5994716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3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B2207-934E-4CA1-9929-9A9844A7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de-DE" sz="3400">
                <a:solidFill>
                  <a:schemeClr val="bg1"/>
                </a:solidFill>
              </a:rPr>
              <a:t>Implementierung: Lokal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3DA82-B091-47C6-A29D-ACD81D97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286000"/>
            <a:ext cx="3962784" cy="41910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SSO-Client wird auf regelmäßig genutztem Arbeitsplatz installiert</a:t>
            </a:r>
          </a:p>
          <a:p>
            <a:r>
              <a:rPr lang="de-DE" sz="2400" dirty="0">
                <a:solidFill>
                  <a:schemeClr val="bg1"/>
                </a:solidFill>
              </a:rPr>
              <a:t>Bezieht Zugangsdaten aus verschlüsselter Datei</a:t>
            </a:r>
          </a:p>
          <a:p>
            <a:r>
              <a:rPr lang="de-DE" sz="2400" dirty="0">
                <a:solidFill>
                  <a:schemeClr val="bg1"/>
                </a:solidFill>
              </a:rPr>
              <a:t>Datei kann lokal liegen, auf Server oder USB-Stick</a:t>
            </a:r>
          </a:p>
        </p:txBody>
      </p:sp>
      <p:pic>
        <p:nvPicPr>
          <p:cNvPr id="4" name="Picture 2" descr="Schaubild Single-Sign-On-Lösungen">
            <a:extLst>
              <a:ext uri="{FF2B5EF4-FFF2-40B4-BE49-F238E27FC236}">
                <a16:creationId xmlns:a16="http://schemas.microsoft.com/office/drawing/2014/main" id="{4D9EB743-A63E-4CB2-852A-A537F2E1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0787" y="643469"/>
            <a:ext cx="5994716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F9C294-E449-46E4-9BD5-C206150D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de-DE" sz="3400">
                <a:solidFill>
                  <a:schemeClr val="bg1"/>
                </a:solidFill>
              </a:rPr>
              <a:t>Implementierung: Ticketing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5E0F9-F124-445D-ACCC-278285FD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286000"/>
            <a:ext cx="3945851" cy="4241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Netzwerk verbundener Dienste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Bei erstem Dienst erhält User Ticket</a:t>
            </a:r>
          </a:p>
          <a:p>
            <a:r>
              <a:rPr lang="de-DE" sz="2400" dirty="0">
                <a:solidFill>
                  <a:schemeClr val="bg1"/>
                </a:solidFill>
              </a:rPr>
              <a:t>Bei allen Diensten im Verbund Anmeldung möglich</a:t>
            </a:r>
          </a:p>
          <a:p>
            <a:r>
              <a:rPr lang="de-DE" sz="2400" dirty="0">
                <a:solidFill>
                  <a:schemeClr val="bg1"/>
                </a:solidFill>
              </a:rPr>
              <a:t>Beispiel: Kerberos</a:t>
            </a:r>
          </a:p>
          <a:p>
            <a:pPr marL="0" indent="0">
              <a:buNone/>
            </a:pPr>
            <a:endParaRPr lang="de-DE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Picture 2" descr="Schaubild Single-Sign-On-Lösungen">
            <a:extLst>
              <a:ext uri="{FF2B5EF4-FFF2-40B4-BE49-F238E27FC236}">
                <a16:creationId xmlns:a16="http://schemas.microsoft.com/office/drawing/2014/main" id="{C0F1EB71-B66E-412E-8C0F-8FDC0174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0787" y="643469"/>
            <a:ext cx="5994716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E91BD-CA2C-41AF-9976-1EAE3DC2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  <a:solidFill>
            <a:srgbClr val="4472C4"/>
          </a:solidFill>
        </p:spPr>
        <p:txBody>
          <a:bodyPr>
            <a:normAutofit/>
          </a:bodyPr>
          <a:lstStyle/>
          <a:p>
            <a:r>
              <a:rPr lang="de-DE" sz="3300" dirty="0">
                <a:solidFill>
                  <a:srgbClr val="FFFFFF"/>
                </a:solidFill>
              </a:rPr>
              <a:t>Authentifikation: SAML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3BA36-3D16-420C-8B45-78AB2EA2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268071"/>
            <a:ext cx="3200451" cy="3264019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rgbClr val="FEFFFF"/>
                </a:solidFill>
              </a:rPr>
              <a:t>Verbindung zwischen IDP und SP muss eingerichtet werden</a:t>
            </a:r>
          </a:p>
          <a:p>
            <a:r>
              <a:rPr lang="de-DE" sz="2400" dirty="0">
                <a:solidFill>
                  <a:srgbClr val="FEFFFF"/>
                </a:solidFill>
              </a:rPr>
              <a:t>IDP übermittelt XML-Dokument Vertrauens-Daten</a:t>
            </a:r>
          </a:p>
          <a:p>
            <a:endParaRPr lang="de-DE" sz="2400" dirty="0">
              <a:solidFill>
                <a:srgbClr val="FE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BF17A1-99D3-4B75-BEE2-2DE0C275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798704"/>
            <a:ext cx="6853073" cy="55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FF63A-1498-45A1-B6B1-35C440D5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de-DE" sz="3300">
                <a:solidFill>
                  <a:srgbClr val="FFFFFF"/>
                </a:solidFill>
              </a:rPr>
              <a:t>Authentifikations: OpenID Connect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522B4-F8CD-4C23-9246-9C051A4C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rgbClr val="FEFFFF"/>
                </a:solidFill>
                <a:sym typeface="Wingdings" panose="05000000000000000000" pitchFamily="2" charset="2"/>
              </a:rPr>
              <a:t>Nutzer braucht Account bei einem </a:t>
            </a:r>
            <a:r>
              <a:rPr lang="de-DE" sz="2000" dirty="0" err="1">
                <a:solidFill>
                  <a:srgbClr val="FEFFFF"/>
                </a:solidFill>
                <a:sym typeface="Wingdings" panose="05000000000000000000" pitchFamily="2" charset="2"/>
              </a:rPr>
              <a:t>OpenID</a:t>
            </a:r>
            <a:r>
              <a:rPr lang="de-DE" sz="2000" dirty="0">
                <a:solidFill>
                  <a:srgbClr val="FEFFFF"/>
                </a:solidFill>
                <a:sym typeface="Wingdings" panose="05000000000000000000" pitchFamily="2" charset="2"/>
              </a:rPr>
              <a:t>-Identity-Provider</a:t>
            </a:r>
          </a:p>
          <a:p>
            <a:r>
              <a:rPr lang="de-DE" sz="2000" dirty="0">
                <a:solidFill>
                  <a:srgbClr val="FEFFFF"/>
                </a:solidFill>
                <a:sym typeface="Wingdings" panose="05000000000000000000" pitchFamily="2" charset="2"/>
              </a:rPr>
              <a:t>Zugang zu allen Anwendungen, die </a:t>
            </a:r>
            <a:r>
              <a:rPr lang="de-DE" sz="2000" dirty="0" err="1">
                <a:solidFill>
                  <a:srgbClr val="FEFFFF"/>
                </a:solidFill>
                <a:sym typeface="Wingdings" panose="05000000000000000000" pitchFamily="2" charset="2"/>
              </a:rPr>
              <a:t>OpenID</a:t>
            </a:r>
            <a:r>
              <a:rPr lang="de-DE" sz="2000" dirty="0">
                <a:solidFill>
                  <a:srgbClr val="FEFFFF"/>
                </a:solidFill>
                <a:sym typeface="Wingdings" panose="05000000000000000000" pitchFamily="2" charset="2"/>
              </a:rPr>
              <a:t> Connect unterstützen</a:t>
            </a:r>
          </a:p>
          <a:p>
            <a:r>
              <a:rPr lang="de-DE" sz="2000" dirty="0">
                <a:solidFill>
                  <a:srgbClr val="FEFFFF"/>
                </a:solidFill>
                <a:sym typeface="Wingdings" panose="05000000000000000000" pitchFamily="2" charset="2"/>
              </a:rPr>
              <a:t>Der Provider sendet ID-Token und Access-Token</a:t>
            </a:r>
          </a:p>
          <a:p>
            <a:endParaRPr lang="de-DE" sz="2000" dirty="0">
              <a:solidFill>
                <a:srgbClr val="FEFF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>
              <a:solidFill>
                <a:srgbClr val="FEFF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500" dirty="0">
              <a:solidFill>
                <a:srgbClr val="FEFFFF"/>
              </a:solidFill>
              <a:sym typeface="Wingdings" panose="05000000000000000000" pitchFamily="2" charset="2"/>
            </a:endParaRPr>
          </a:p>
          <a:p>
            <a:endParaRPr lang="de-DE" sz="1500" dirty="0">
              <a:solidFill>
                <a:srgbClr val="FEFFFF"/>
              </a:solidFill>
            </a:endParaRPr>
          </a:p>
        </p:txBody>
      </p:sp>
      <p:pic>
        <p:nvPicPr>
          <p:cNvPr id="4" name="Picture 2" descr="A diagram outlining an example of a typical Connect flow.">
            <a:extLst>
              <a:ext uri="{FF2B5EF4-FFF2-40B4-BE49-F238E27FC236}">
                <a16:creationId xmlns:a16="http://schemas.microsoft.com/office/drawing/2014/main" id="{2E1AFC90-5D3A-48E3-9C8E-D043225B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268905"/>
            <a:ext cx="6539075" cy="40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5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68B8C-F88B-41B9-827B-0D6CB7D3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Vorteile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E828FD1-456B-675E-91C3-3ADCF65604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58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Inhalts-Verzeichnis</vt:lpstr>
      <vt:lpstr>Was ist SSO?</vt:lpstr>
      <vt:lpstr>Implementierung: Portal </vt:lpstr>
      <vt:lpstr>Implementierung: Lokal</vt:lpstr>
      <vt:lpstr>Implementierung: Ticketing</vt:lpstr>
      <vt:lpstr>Authentifikation: SAML</vt:lpstr>
      <vt:lpstr>Authentifikations: OpenID Connect</vt:lpstr>
      <vt:lpstr>Vorteile</vt:lpstr>
      <vt:lpstr>Nachteile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SSO</dc:title>
  <dc:creator>Alexander Reichardt</dc:creator>
  <cp:lastModifiedBy>Alexander Reichardt</cp:lastModifiedBy>
  <cp:revision>10</cp:revision>
  <dcterms:created xsi:type="dcterms:W3CDTF">2022-04-25T08:17:08Z</dcterms:created>
  <dcterms:modified xsi:type="dcterms:W3CDTF">2022-05-02T08:25:40Z</dcterms:modified>
</cp:coreProperties>
</file>