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80" r:id="rId4"/>
    <p:sldId id="261" r:id="rId5"/>
    <p:sldId id="281" r:id="rId6"/>
    <p:sldId id="270" r:id="rId7"/>
    <p:sldId id="265" r:id="rId8"/>
    <p:sldId id="271" r:id="rId9"/>
    <p:sldId id="282" r:id="rId10"/>
    <p:sldId id="267" r:id="rId11"/>
    <p:sldId id="284" r:id="rId12"/>
    <p:sldId id="272" r:id="rId13"/>
    <p:sldId id="283" r:id="rId14"/>
    <p:sldId id="273" r:id="rId15"/>
    <p:sldId id="285" r:id="rId16"/>
    <p:sldId id="263" r:id="rId17"/>
    <p:sldId id="286" r:id="rId18"/>
    <p:sldId id="274" r:id="rId19"/>
    <p:sldId id="287" r:id="rId20"/>
    <p:sldId id="275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09" autoAdjust="0"/>
    <p:restoredTop sz="94660"/>
  </p:normalViewPr>
  <p:slideViewPr>
    <p:cSldViewPr snapToGrid="0">
      <p:cViewPr>
        <p:scale>
          <a:sx n="74" d="100"/>
          <a:sy n="74" d="100"/>
        </p:scale>
        <p:origin x="96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1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80A01F-BB0E-4C86-90F0-38FCC99B64EC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B2D0E2F-139B-45EA-949B-CBE5491DE3FB}">
      <dgm:prSet/>
      <dgm:spPr/>
      <dgm:t>
        <a:bodyPr/>
        <a:lstStyle/>
        <a:p>
          <a:r>
            <a:rPr lang="de-DE"/>
            <a:t>Seltsame Nachrichten und Pop-Ups</a:t>
          </a:r>
          <a:endParaRPr lang="en-US"/>
        </a:p>
      </dgm:t>
    </dgm:pt>
    <dgm:pt modelId="{A32B152B-410F-438E-AA88-74564BE67A9D}" type="parTrans" cxnId="{EB5DD22A-A87D-4643-A765-E6433A7FBB9D}">
      <dgm:prSet/>
      <dgm:spPr/>
      <dgm:t>
        <a:bodyPr/>
        <a:lstStyle/>
        <a:p>
          <a:endParaRPr lang="en-US"/>
        </a:p>
      </dgm:t>
    </dgm:pt>
    <dgm:pt modelId="{039ABF58-21DA-42AD-A9C0-0CAE6219E2B9}" type="sibTrans" cxnId="{EB5DD22A-A87D-4643-A765-E6433A7FBB9D}">
      <dgm:prSet/>
      <dgm:spPr/>
      <dgm:t>
        <a:bodyPr/>
        <a:lstStyle/>
        <a:p>
          <a:endParaRPr lang="en-US"/>
        </a:p>
      </dgm:t>
    </dgm:pt>
    <dgm:pt modelId="{EEE29051-C34E-44F1-8A1A-E68219CB8A61}">
      <dgm:prSet/>
      <dgm:spPr/>
      <dgm:t>
        <a:bodyPr/>
        <a:lstStyle/>
        <a:p>
          <a:r>
            <a:rPr lang="de-DE"/>
            <a:t>Sehr langsamer Computer</a:t>
          </a:r>
          <a:endParaRPr lang="en-US"/>
        </a:p>
      </dgm:t>
    </dgm:pt>
    <dgm:pt modelId="{CA50959B-D836-416A-91F8-F2AD6ED2924A}" type="parTrans" cxnId="{299ABB6D-5ED1-4FD4-ACEE-A278647C9474}">
      <dgm:prSet/>
      <dgm:spPr/>
      <dgm:t>
        <a:bodyPr/>
        <a:lstStyle/>
        <a:p>
          <a:endParaRPr lang="en-US"/>
        </a:p>
      </dgm:t>
    </dgm:pt>
    <dgm:pt modelId="{EE2E15C7-F36B-4A37-95BB-F6A4A688196D}" type="sibTrans" cxnId="{299ABB6D-5ED1-4FD4-ACEE-A278647C9474}">
      <dgm:prSet/>
      <dgm:spPr/>
      <dgm:t>
        <a:bodyPr/>
        <a:lstStyle/>
        <a:p>
          <a:endParaRPr lang="en-US"/>
        </a:p>
      </dgm:t>
    </dgm:pt>
    <dgm:pt modelId="{5E7BAE83-89B2-4E86-A583-D57A9E3076B6}">
      <dgm:prSet/>
      <dgm:spPr/>
      <dgm:t>
        <a:bodyPr/>
        <a:lstStyle/>
        <a:p>
          <a:r>
            <a:rPr lang="de-DE"/>
            <a:t>Unterbrochene Internetverbindung</a:t>
          </a:r>
          <a:endParaRPr lang="en-US"/>
        </a:p>
      </dgm:t>
    </dgm:pt>
    <dgm:pt modelId="{783831B1-FB22-429A-B583-B4D25DB5FB73}" type="parTrans" cxnId="{CF802CB9-6521-49E7-8A35-B4D89A1B3190}">
      <dgm:prSet/>
      <dgm:spPr/>
      <dgm:t>
        <a:bodyPr/>
        <a:lstStyle/>
        <a:p>
          <a:endParaRPr lang="en-US"/>
        </a:p>
      </dgm:t>
    </dgm:pt>
    <dgm:pt modelId="{057D8D2E-7E1C-4AA4-BBFA-F1F3583E377E}" type="sibTrans" cxnId="{CF802CB9-6521-49E7-8A35-B4D89A1B3190}">
      <dgm:prSet/>
      <dgm:spPr/>
      <dgm:t>
        <a:bodyPr/>
        <a:lstStyle/>
        <a:p>
          <a:endParaRPr lang="en-US"/>
        </a:p>
      </dgm:t>
    </dgm:pt>
    <dgm:pt modelId="{BFF0783F-B55D-4609-A171-36A8A28A1270}">
      <dgm:prSet/>
      <dgm:spPr/>
      <dgm:t>
        <a:bodyPr/>
        <a:lstStyle/>
        <a:p>
          <a:r>
            <a:rPr lang="de-DE"/>
            <a:t>Bösartiger Fenster</a:t>
          </a:r>
          <a:endParaRPr lang="en-US"/>
        </a:p>
      </dgm:t>
    </dgm:pt>
    <dgm:pt modelId="{3B0BA2B6-35EB-4A89-9CC4-00E97A9E3A5E}" type="parTrans" cxnId="{91D329F3-B745-4200-A031-1809B3E10545}">
      <dgm:prSet/>
      <dgm:spPr/>
      <dgm:t>
        <a:bodyPr/>
        <a:lstStyle/>
        <a:p>
          <a:endParaRPr lang="en-US"/>
        </a:p>
      </dgm:t>
    </dgm:pt>
    <dgm:pt modelId="{632ACCA6-E67E-49C0-B155-1CEA33050B65}" type="sibTrans" cxnId="{91D329F3-B745-4200-A031-1809B3E10545}">
      <dgm:prSet/>
      <dgm:spPr/>
      <dgm:t>
        <a:bodyPr/>
        <a:lstStyle/>
        <a:p>
          <a:endParaRPr lang="en-US"/>
        </a:p>
      </dgm:t>
    </dgm:pt>
    <dgm:pt modelId="{CE036993-749B-41A0-880B-86A1FC7A3F57}">
      <dgm:prSet/>
      <dgm:spPr/>
      <dgm:t>
        <a:bodyPr/>
        <a:lstStyle/>
        <a:p>
          <a:r>
            <a:rPr lang="de-DE"/>
            <a:t>Fehlende Dateien</a:t>
          </a:r>
          <a:endParaRPr lang="en-US"/>
        </a:p>
      </dgm:t>
    </dgm:pt>
    <dgm:pt modelId="{E2D0C802-9AB3-4A62-9D29-77AA919FF6CD}" type="parTrans" cxnId="{0296C04C-3FF8-4E77-8CE9-DB1E677E39CE}">
      <dgm:prSet/>
      <dgm:spPr/>
      <dgm:t>
        <a:bodyPr/>
        <a:lstStyle/>
        <a:p>
          <a:endParaRPr lang="en-US"/>
        </a:p>
      </dgm:t>
    </dgm:pt>
    <dgm:pt modelId="{696075E6-BE15-4D3E-B44B-5DA173422759}" type="sibTrans" cxnId="{0296C04C-3FF8-4E77-8CE9-DB1E677E39CE}">
      <dgm:prSet/>
      <dgm:spPr/>
      <dgm:t>
        <a:bodyPr/>
        <a:lstStyle/>
        <a:p>
          <a:endParaRPr lang="en-US"/>
        </a:p>
      </dgm:t>
    </dgm:pt>
    <dgm:pt modelId="{3F23DEA9-A77E-48E3-9E26-E1E0C3EDA745}">
      <dgm:prSet/>
      <dgm:spPr/>
      <dgm:t>
        <a:bodyPr/>
        <a:lstStyle/>
        <a:p>
          <a:r>
            <a:rPr lang="de-DE"/>
            <a:t>Deaktivierter Virenschutz und Firewall</a:t>
          </a:r>
          <a:endParaRPr lang="en-US"/>
        </a:p>
      </dgm:t>
    </dgm:pt>
    <dgm:pt modelId="{A00445F5-5C51-46DA-8D8F-952021376777}" type="parTrans" cxnId="{1E7BC541-B908-413D-B3EC-DBE29EE03822}">
      <dgm:prSet/>
      <dgm:spPr/>
      <dgm:t>
        <a:bodyPr/>
        <a:lstStyle/>
        <a:p>
          <a:endParaRPr lang="en-US"/>
        </a:p>
      </dgm:t>
    </dgm:pt>
    <dgm:pt modelId="{D6AF6376-A67D-4C83-B41E-754D8C90D2CE}" type="sibTrans" cxnId="{1E7BC541-B908-413D-B3EC-DBE29EE03822}">
      <dgm:prSet/>
      <dgm:spPr/>
      <dgm:t>
        <a:bodyPr/>
        <a:lstStyle/>
        <a:p>
          <a:endParaRPr lang="en-US"/>
        </a:p>
      </dgm:t>
    </dgm:pt>
    <dgm:pt modelId="{2110141D-7FCF-4BC4-8EF4-C1C6E67AE355}" type="pres">
      <dgm:prSet presAssocID="{9A80A01F-BB0E-4C86-90F0-38FCC99B64EC}" presName="diagram" presStyleCnt="0">
        <dgm:presLayoutVars>
          <dgm:dir/>
          <dgm:resizeHandles val="exact"/>
        </dgm:presLayoutVars>
      </dgm:prSet>
      <dgm:spPr/>
    </dgm:pt>
    <dgm:pt modelId="{332A3298-FE0A-471D-888F-46E1353865CC}" type="pres">
      <dgm:prSet presAssocID="{5B2D0E2F-139B-45EA-949B-CBE5491DE3FB}" presName="node" presStyleLbl="node1" presStyleIdx="0" presStyleCnt="6">
        <dgm:presLayoutVars>
          <dgm:bulletEnabled val="1"/>
        </dgm:presLayoutVars>
      </dgm:prSet>
      <dgm:spPr/>
    </dgm:pt>
    <dgm:pt modelId="{DA51193D-2EAD-400D-AB1A-D5D290568A0D}" type="pres">
      <dgm:prSet presAssocID="{039ABF58-21DA-42AD-A9C0-0CAE6219E2B9}" presName="sibTrans" presStyleCnt="0"/>
      <dgm:spPr/>
    </dgm:pt>
    <dgm:pt modelId="{3CA4DF22-FF15-465D-A10E-766E347B4189}" type="pres">
      <dgm:prSet presAssocID="{EEE29051-C34E-44F1-8A1A-E68219CB8A61}" presName="node" presStyleLbl="node1" presStyleIdx="1" presStyleCnt="6">
        <dgm:presLayoutVars>
          <dgm:bulletEnabled val="1"/>
        </dgm:presLayoutVars>
      </dgm:prSet>
      <dgm:spPr/>
    </dgm:pt>
    <dgm:pt modelId="{EDFCA283-9DE0-4FA7-BEEF-F106E02E48D8}" type="pres">
      <dgm:prSet presAssocID="{EE2E15C7-F36B-4A37-95BB-F6A4A688196D}" presName="sibTrans" presStyleCnt="0"/>
      <dgm:spPr/>
    </dgm:pt>
    <dgm:pt modelId="{87058AF1-56CC-4931-B20E-1D11745E3019}" type="pres">
      <dgm:prSet presAssocID="{5E7BAE83-89B2-4E86-A583-D57A9E3076B6}" presName="node" presStyleLbl="node1" presStyleIdx="2" presStyleCnt="6">
        <dgm:presLayoutVars>
          <dgm:bulletEnabled val="1"/>
        </dgm:presLayoutVars>
      </dgm:prSet>
      <dgm:spPr/>
    </dgm:pt>
    <dgm:pt modelId="{FF3E33DB-FD6F-4C5D-B896-6C456B2FA5C1}" type="pres">
      <dgm:prSet presAssocID="{057D8D2E-7E1C-4AA4-BBFA-F1F3583E377E}" presName="sibTrans" presStyleCnt="0"/>
      <dgm:spPr/>
    </dgm:pt>
    <dgm:pt modelId="{54113FB3-3925-4F56-A941-B09C608ACF91}" type="pres">
      <dgm:prSet presAssocID="{BFF0783F-B55D-4609-A171-36A8A28A1270}" presName="node" presStyleLbl="node1" presStyleIdx="3" presStyleCnt="6">
        <dgm:presLayoutVars>
          <dgm:bulletEnabled val="1"/>
        </dgm:presLayoutVars>
      </dgm:prSet>
      <dgm:spPr/>
    </dgm:pt>
    <dgm:pt modelId="{3296177E-4E2A-4AEA-9DCC-ADD7EAAE99C5}" type="pres">
      <dgm:prSet presAssocID="{632ACCA6-E67E-49C0-B155-1CEA33050B65}" presName="sibTrans" presStyleCnt="0"/>
      <dgm:spPr/>
    </dgm:pt>
    <dgm:pt modelId="{0E626BC3-436B-4A2B-AA14-5DC96FE9D5FC}" type="pres">
      <dgm:prSet presAssocID="{CE036993-749B-41A0-880B-86A1FC7A3F57}" presName="node" presStyleLbl="node1" presStyleIdx="4" presStyleCnt="6">
        <dgm:presLayoutVars>
          <dgm:bulletEnabled val="1"/>
        </dgm:presLayoutVars>
      </dgm:prSet>
      <dgm:spPr/>
    </dgm:pt>
    <dgm:pt modelId="{1181C4D4-ED8E-4DA3-824B-198CD482A3D3}" type="pres">
      <dgm:prSet presAssocID="{696075E6-BE15-4D3E-B44B-5DA173422759}" presName="sibTrans" presStyleCnt="0"/>
      <dgm:spPr/>
    </dgm:pt>
    <dgm:pt modelId="{91813193-2D4C-4767-BCE9-E05BE626C58D}" type="pres">
      <dgm:prSet presAssocID="{3F23DEA9-A77E-48E3-9E26-E1E0C3EDA745}" presName="node" presStyleLbl="node1" presStyleIdx="5" presStyleCnt="6">
        <dgm:presLayoutVars>
          <dgm:bulletEnabled val="1"/>
        </dgm:presLayoutVars>
      </dgm:prSet>
      <dgm:spPr/>
    </dgm:pt>
  </dgm:ptLst>
  <dgm:cxnLst>
    <dgm:cxn modelId="{B6993E12-7EF6-419F-8924-0A74C243965E}" type="presOf" srcId="{3F23DEA9-A77E-48E3-9E26-E1E0C3EDA745}" destId="{91813193-2D4C-4767-BCE9-E05BE626C58D}" srcOrd="0" destOrd="0" presId="urn:microsoft.com/office/officeart/2005/8/layout/default"/>
    <dgm:cxn modelId="{51CBE01A-2648-4C24-A1DD-043FC9D8E3E7}" type="presOf" srcId="{5E7BAE83-89B2-4E86-A583-D57A9E3076B6}" destId="{87058AF1-56CC-4931-B20E-1D11745E3019}" srcOrd="0" destOrd="0" presId="urn:microsoft.com/office/officeart/2005/8/layout/default"/>
    <dgm:cxn modelId="{EB5DD22A-A87D-4643-A765-E6433A7FBB9D}" srcId="{9A80A01F-BB0E-4C86-90F0-38FCC99B64EC}" destId="{5B2D0E2F-139B-45EA-949B-CBE5491DE3FB}" srcOrd="0" destOrd="0" parTransId="{A32B152B-410F-438E-AA88-74564BE67A9D}" sibTransId="{039ABF58-21DA-42AD-A9C0-0CAE6219E2B9}"/>
    <dgm:cxn modelId="{218B4F3E-4F0C-48AD-9441-13CBFBAFAD40}" type="presOf" srcId="{9A80A01F-BB0E-4C86-90F0-38FCC99B64EC}" destId="{2110141D-7FCF-4BC4-8EF4-C1C6E67AE355}" srcOrd="0" destOrd="0" presId="urn:microsoft.com/office/officeart/2005/8/layout/default"/>
    <dgm:cxn modelId="{1E7BC541-B908-413D-B3EC-DBE29EE03822}" srcId="{9A80A01F-BB0E-4C86-90F0-38FCC99B64EC}" destId="{3F23DEA9-A77E-48E3-9E26-E1E0C3EDA745}" srcOrd="5" destOrd="0" parTransId="{A00445F5-5C51-46DA-8D8F-952021376777}" sibTransId="{D6AF6376-A67D-4C83-B41E-754D8C90D2CE}"/>
    <dgm:cxn modelId="{4E3DBC66-BBB6-4300-96EF-AAA699E1A508}" type="presOf" srcId="{5B2D0E2F-139B-45EA-949B-CBE5491DE3FB}" destId="{332A3298-FE0A-471D-888F-46E1353865CC}" srcOrd="0" destOrd="0" presId="urn:microsoft.com/office/officeart/2005/8/layout/default"/>
    <dgm:cxn modelId="{0296C04C-3FF8-4E77-8CE9-DB1E677E39CE}" srcId="{9A80A01F-BB0E-4C86-90F0-38FCC99B64EC}" destId="{CE036993-749B-41A0-880B-86A1FC7A3F57}" srcOrd="4" destOrd="0" parTransId="{E2D0C802-9AB3-4A62-9D29-77AA919FF6CD}" sibTransId="{696075E6-BE15-4D3E-B44B-5DA173422759}"/>
    <dgm:cxn modelId="{299ABB6D-5ED1-4FD4-ACEE-A278647C9474}" srcId="{9A80A01F-BB0E-4C86-90F0-38FCC99B64EC}" destId="{EEE29051-C34E-44F1-8A1A-E68219CB8A61}" srcOrd="1" destOrd="0" parTransId="{CA50959B-D836-416A-91F8-F2AD6ED2924A}" sibTransId="{EE2E15C7-F36B-4A37-95BB-F6A4A688196D}"/>
    <dgm:cxn modelId="{9028C0AE-799D-4446-B9E2-78F9EAAD4E49}" type="presOf" srcId="{CE036993-749B-41A0-880B-86A1FC7A3F57}" destId="{0E626BC3-436B-4A2B-AA14-5DC96FE9D5FC}" srcOrd="0" destOrd="0" presId="urn:microsoft.com/office/officeart/2005/8/layout/default"/>
    <dgm:cxn modelId="{CF802CB9-6521-49E7-8A35-B4D89A1B3190}" srcId="{9A80A01F-BB0E-4C86-90F0-38FCC99B64EC}" destId="{5E7BAE83-89B2-4E86-A583-D57A9E3076B6}" srcOrd="2" destOrd="0" parTransId="{783831B1-FB22-429A-B583-B4D25DB5FB73}" sibTransId="{057D8D2E-7E1C-4AA4-BBFA-F1F3583E377E}"/>
    <dgm:cxn modelId="{91D329F3-B745-4200-A031-1809B3E10545}" srcId="{9A80A01F-BB0E-4C86-90F0-38FCC99B64EC}" destId="{BFF0783F-B55D-4609-A171-36A8A28A1270}" srcOrd="3" destOrd="0" parTransId="{3B0BA2B6-35EB-4A89-9CC4-00E97A9E3A5E}" sibTransId="{632ACCA6-E67E-49C0-B155-1CEA33050B65}"/>
    <dgm:cxn modelId="{D2273CF5-8CC0-4254-B6A8-352167678289}" type="presOf" srcId="{EEE29051-C34E-44F1-8A1A-E68219CB8A61}" destId="{3CA4DF22-FF15-465D-A10E-766E347B4189}" srcOrd="0" destOrd="0" presId="urn:microsoft.com/office/officeart/2005/8/layout/default"/>
    <dgm:cxn modelId="{C74523FF-C3BF-4A25-B7AB-312C55116426}" type="presOf" srcId="{BFF0783F-B55D-4609-A171-36A8A28A1270}" destId="{54113FB3-3925-4F56-A941-B09C608ACF91}" srcOrd="0" destOrd="0" presId="urn:microsoft.com/office/officeart/2005/8/layout/default"/>
    <dgm:cxn modelId="{9593965A-4E2F-4DA6-89FA-F585DE252516}" type="presParOf" srcId="{2110141D-7FCF-4BC4-8EF4-C1C6E67AE355}" destId="{332A3298-FE0A-471D-888F-46E1353865CC}" srcOrd="0" destOrd="0" presId="urn:microsoft.com/office/officeart/2005/8/layout/default"/>
    <dgm:cxn modelId="{391C75DB-6720-4609-88E5-4699EC28527F}" type="presParOf" srcId="{2110141D-7FCF-4BC4-8EF4-C1C6E67AE355}" destId="{DA51193D-2EAD-400D-AB1A-D5D290568A0D}" srcOrd="1" destOrd="0" presId="urn:microsoft.com/office/officeart/2005/8/layout/default"/>
    <dgm:cxn modelId="{D86AE2F6-96B4-4754-AA61-2272EF589D84}" type="presParOf" srcId="{2110141D-7FCF-4BC4-8EF4-C1C6E67AE355}" destId="{3CA4DF22-FF15-465D-A10E-766E347B4189}" srcOrd="2" destOrd="0" presId="urn:microsoft.com/office/officeart/2005/8/layout/default"/>
    <dgm:cxn modelId="{61A83191-BFA6-42F5-B8F7-A761B800D0E8}" type="presParOf" srcId="{2110141D-7FCF-4BC4-8EF4-C1C6E67AE355}" destId="{EDFCA283-9DE0-4FA7-BEEF-F106E02E48D8}" srcOrd="3" destOrd="0" presId="urn:microsoft.com/office/officeart/2005/8/layout/default"/>
    <dgm:cxn modelId="{BE8358F4-C09D-41E2-A5D3-423FA342CE5C}" type="presParOf" srcId="{2110141D-7FCF-4BC4-8EF4-C1C6E67AE355}" destId="{87058AF1-56CC-4931-B20E-1D11745E3019}" srcOrd="4" destOrd="0" presId="urn:microsoft.com/office/officeart/2005/8/layout/default"/>
    <dgm:cxn modelId="{75AE7F77-10CA-4016-A581-9323E3BBADE3}" type="presParOf" srcId="{2110141D-7FCF-4BC4-8EF4-C1C6E67AE355}" destId="{FF3E33DB-FD6F-4C5D-B896-6C456B2FA5C1}" srcOrd="5" destOrd="0" presId="urn:microsoft.com/office/officeart/2005/8/layout/default"/>
    <dgm:cxn modelId="{AA447937-37B4-46FC-9B5F-888E637BD3E3}" type="presParOf" srcId="{2110141D-7FCF-4BC4-8EF4-C1C6E67AE355}" destId="{54113FB3-3925-4F56-A941-B09C608ACF91}" srcOrd="6" destOrd="0" presId="urn:microsoft.com/office/officeart/2005/8/layout/default"/>
    <dgm:cxn modelId="{9261636C-9D8A-4C22-8863-50E669B9C269}" type="presParOf" srcId="{2110141D-7FCF-4BC4-8EF4-C1C6E67AE355}" destId="{3296177E-4E2A-4AEA-9DCC-ADD7EAAE99C5}" srcOrd="7" destOrd="0" presId="urn:microsoft.com/office/officeart/2005/8/layout/default"/>
    <dgm:cxn modelId="{0C1EE3B5-07FD-4922-A4CA-C6FF4C6FEDFC}" type="presParOf" srcId="{2110141D-7FCF-4BC4-8EF4-C1C6E67AE355}" destId="{0E626BC3-436B-4A2B-AA14-5DC96FE9D5FC}" srcOrd="8" destOrd="0" presId="urn:microsoft.com/office/officeart/2005/8/layout/default"/>
    <dgm:cxn modelId="{BE7881FF-0404-4E82-BDC6-BC9B81E539FE}" type="presParOf" srcId="{2110141D-7FCF-4BC4-8EF4-C1C6E67AE355}" destId="{1181C4D4-ED8E-4DA3-824B-198CD482A3D3}" srcOrd="9" destOrd="0" presId="urn:microsoft.com/office/officeart/2005/8/layout/default"/>
    <dgm:cxn modelId="{DED4E919-2731-43A6-A7BE-1B98C9E9F570}" type="presParOf" srcId="{2110141D-7FCF-4BC4-8EF4-C1C6E67AE355}" destId="{91813193-2D4C-4767-BCE9-E05BE626C58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E22E0E-182A-4478-8E4B-3A241963A2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13C462-72DD-4651-8DB7-4765B87455DE}">
      <dgm:prSet custT="1"/>
      <dgm:spPr/>
      <dgm:t>
        <a:bodyPr/>
        <a:lstStyle/>
        <a:p>
          <a:r>
            <a:rPr lang="en-US" sz="2000" dirty="0" err="1"/>
            <a:t>können</a:t>
          </a:r>
          <a:r>
            <a:rPr lang="en-US" sz="2000" dirty="0"/>
            <a:t> </a:t>
          </a:r>
          <a:r>
            <a:rPr lang="en-US" sz="2000" dirty="0" err="1"/>
            <a:t>über</a:t>
          </a:r>
          <a:r>
            <a:rPr lang="en-US" sz="2000" dirty="0"/>
            <a:t> </a:t>
          </a:r>
          <a:r>
            <a:rPr lang="en-US" sz="2000" dirty="0" err="1"/>
            <a:t>jeden</a:t>
          </a:r>
          <a:r>
            <a:rPr lang="en-US" sz="2000" dirty="0"/>
            <a:t> </a:t>
          </a:r>
          <a:r>
            <a:rPr lang="en-US" sz="2000" dirty="0" err="1"/>
            <a:t>Weg</a:t>
          </a:r>
          <a:r>
            <a:rPr lang="en-US" sz="2000" dirty="0"/>
            <a:t> auf </a:t>
          </a:r>
          <a:r>
            <a:rPr lang="en-US" sz="2000" dirty="0" err="1"/>
            <a:t>einen</a:t>
          </a:r>
          <a:r>
            <a:rPr lang="en-US" sz="2000" dirty="0"/>
            <a:t> Computer </a:t>
          </a:r>
          <a:r>
            <a:rPr lang="en-US" sz="2000" dirty="0" err="1"/>
            <a:t>gelangen</a:t>
          </a:r>
          <a:r>
            <a:rPr lang="en-US" sz="2000" dirty="0"/>
            <a:t>, </a:t>
          </a:r>
        </a:p>
      </dgm:t>
    </dgm:pt>
    <dgm:pt modelId="{38BA8D36-6062-42DE-879A-F9CD88EA3845}" type="parTrans" cxnId="{52C0C9A9-B65C-422E-B7AB-5B649B3A5C7D}">
      <dgm:prSet/>
      <dgm:spPr/>
      <dgm:t>
        <a:bodyPr/>
        <a:lstStyle/>
        <a:p>
          <a:endParaRPr lang="en-US"/>
        </a:p>
      </dgm:t>
    </dgm:pt>
    <dgm:pt modelId="{79915C4B-1CD4-49EF-9ACA-8A5CF98CA9AF}" type="sibTrans" cxnId="{52C0C9A9-B65C-422E-B7AB-5B649B3A5C7D}">
      <dgm:prSet/>
      <dgm:spPr/>
      <dgm:t>
        <a:bodyPr/>
        <a:lstStyle/>
        <a:p>
          <a:endParaRPr lang="en-US"/>
        </a:p>
      </dgm:t>
    </dgm:pt>
    <dgm:pt modelId="{AFE9245D-B898-4874-8C00-E53F4D85A4F5}">
      <dgm:prSet custT="1"/>
      <dgm:spPr/>
      <dgm:t>
        <a:bodyPr/>
        <a:lstStyle/>
        <a:p>
          <a:r>
            <a:rPr lang="en-US" sz="2000" dirty="0" err="1"/>
            <a:t>insbesondere</a:t>
          </a:r>
          <a:r>
            <a:rPr lang="en-US" sz="2000" dirty="0"/>
            <a:t> </a:t>
          </a:r>
          <a:r>
            <a:rPr lang="en-US" sz="2000" dirty="0" err="1"/>
            <a:t>Datenträger</a:t>
          </a:r>
          <a:r>
            <a:rPr lang="en-US" sz="2000" dirty="0"/>
            <a:t> </a:t>
          </a:r>
          <a:r>
            <a:rPr lang="en-US" sz="2000" dirty="0" err="1"/>
            <a:t>oder</a:t>
          </a:r>
          <a:r>
            <a:rPr lang="en-US" sz="2000" dirty="0"/>
            <a:t> </a:t>
          </a:r>
          <a:r>
            <a:rPr lang="en-US" sz="2000" dirty="0" err="1"/>
            <a:t>Netzwerkverbindungen</a:t>
          </a:r>
          <a:endParaRPr lang="en-US" sz="2000" dirty="0"/>
        </a:p>
      </dgm:t>
    </dgm:pt>
    <dgm:pt modelId="{C22312E4-0DD0-42D2-B4DE-DE0B3A48C4D0}" type="parTrans" cxnId="{A2BCA3F5-DD77-411F-BD1C-E10BC8FA7B92}">
      <dgm:prSet/>
      <dgm:spPr/>
      <dgm:t>
        <a:bodyPr/>
        <a:lstStyle/>
        <a:p>
          <a:endParaRPr lang="en-US"/>
        </a:p>
      </dgm:t>
    </dgm:pt>
    <dgm:pt modelId="{5A50CE6B-6733-43E7-91F0-A5B56C721B1D}" type="sibTrans" cxnId="{A2BCA3F5-DD77-411F-BD1C-E10BC8FA7B92}">
      <dgm:prSet/>
      <dgm:spPr/>
      <dgm:t>
        <a:bodyPr/>
        <a:lstStyle/>
        <a:p>
          <a:endParaRPr lang="en-US"/>
        </a:p>
      </dgm:t>
    </dgm:pt>
    <dgm:pt modelId="{9E8FA021-101A-4838-91DD-E1E51416AC8C}">
      <dgm:prSet custT="1"/>
      <dgm:spPr/>
      <dgm:t>
        <a:bodyPr/>
        <a:lstStyle/>
        <a:p>
          <a:r>
            <a:rPr lang="en-US" sz="2000" dirty="0" err="1"/>
            <a:t>Verbreitung</a:t>
          </a:r>
          <a:r>
            <a:rPr lang="en-US" sz="2000" dirty="0"/>
            <a:t> </a:t>
          </a:r>
          <a:r>
            <a:rPr lang="en-US" sz="2000" dirty="0" err="1"/>
            <a:t>erfolgt</a:t>
          </a:r>
          <a:r>
            <a:rPr lang="en-US" sz="2000" dirty="0"/>
            <a:t> </a:t>
          </a:r>
          <a:r>
            <a:rPr lang="en-US" sz="2000" dirty="0" err="1"/>
            <a:t>durch</a:t>
          </a:r>
          <a:r>
            <a:rPr lang="en-US" sz="2000" dirty="0"/>
            <a:t> den </a:t>
          </a:r>
          <a:r>
            <a:rPr lang="en-US" sz="2000" dirty="0" err="1"/>
            <a:t>Anwender</a:t>
          </a:r>
          <a:r>
            <a:rPr lang="en-US" sz="2000" dirty="0"/>
            <a:t> </a:t>
          </a:r>
          <a:r>
            <a:rPr lang="en-US" sz="2000" dirty="0" err="1"/>
            <a:t>selbst</a:t>
          </a:r>
          <a:endParaRPr lang="en-US" sz="2000" dirty="0"/>
        </a:p>
      </dgm:t>
    </dgm:pt>
    <dgm:pt modelId="{9ACF29F6-9F74-40B4-8115-9896B5E8BDFB}" type="parTrans" cxnId="{D53F3D5E-1314-4597-961B-EDBEE8DD1524}">
      <dgm:prSet/>
      <dgm:spPr/>
      <dgm:t>
        <a:bodyPr/>
        <a:lstStyle/>
        <a:p>
          <a:endParaRPr lang="en-US"/>
        </a:p>
      </dgm:t>
    </dgm:pt>
    <dgm:pt modelId="{B829B985-31C8-4A72-9A09-0B265705AC1C}" type="sibTrans" cxnId="{D53F3D5E-1314-4597-961B-EDBEE8DD1524}">
      <dgm:prSet/>
      <dgm:spPr/>
      <dgm:t>
        <a:bodyPr/>
        <a:lstStyle/>
        <a:p>
          <a:endParaRPr lang="en-US"/>
        </a:p>
      </dgm:t>
    </dgm:pt>
    <dgm:pt modelId="{E4ADC818-C0C2-4074-837B-376858CE2E1C}">
      <dgm:prSet custT="1"/>
      <dgm:spPr/>
      <dgm:t>
        <a:bodyPr/>
        <a:lstStyle/>
        <a:p>
          <a:r>
            <a:rPr lang="en-US" sz="2000" dirty="0" err="1"/>
            <a:t>Wahrscheinlichkeit</a:t>
          </a:r>
          <a:r>
            <a:rPr lang="en-US" sz="2000" dirty="0"/>
            <a:t> </a:t>
          </a:r>
          <a:r>
            <a:rPr lang="en-US" sz="2000" dirty="0" err="1"/>
            <a:t>steigt</a:t>
          </a:r>
          <a:r>
            <a:rPr lang="en-US" sz="2000" dirty="0"/>
            <a:t>, </a:t>
          </a:r>
          <a:r>
            <a:rPr lang="en-US" sz="2000" dirty="0" err="1"/>
            <a:t>dass</a:t>
          </a:r>
          <a:r>
            <a:rPr lang="en-US" sz="2000" dirty="0"/>
            <a:t>  </a:t>
          </a:r>
          <a:r>
            <a:rPr lang="en-US" sz="2000" dirty="0" err="1"/>
            <a:t>Anwender</a:t>
          </a:r>
          <a:r>
            <a:rPr lang="en-US" sz="2000" dirty="0"/>
            <a:t> das </a:t>
          </a:r>
          <a:r>
            <a:rPr lang="en-US" sz="2000" dirty="0" err="1"/>
            <a:t>Programm</a:t>
          </a:r>
          <a:r>
            <a:rPr lang="en-US" sz="2000" dirty="0"/>
            <a:t> an </a:t>
          </a:r>
          <a:r>
            <a:rPr lang="en-US" sz="2000" dirty="0" err="1"/>
            <a:t>weitere</a:t>
          </a:r>
          <a:r>
            <a:rPr lang="en-US" sz="2000" dirty="0"/>
            <a:t> </a:t>
          </a:r>
          <a:r>
            <a:rPr lang="en-US" sz="2000" dirty="0" err="1"/>
            <a:t>Anwender</a:t>
          </a:r>
          <a:r>
            <a:rPr lang="en-US" sz="2000" dirty="0"/>
            <a:t> </a:t>
          </a:r>
          <a:r>
            <a:rPr lang="en-US" sz="2000" dirty="0" err="1"/>
            <a:t>weitergibt</a:t>
          </a:r>
          <a:endParaRPr lang="en-US" sz="2000" dirty="0"/>
        </a:p>
      </dgm:t>
    </dgm:pt>
    <dgm:pt modelId="{DC62D141-0127-4D1F-BB3A-4088B0C9D4F8}" type="parTrans" cxnId="{9A3EA480-801D-4EDF-A0C1-34190B4FBEAB}">
      <dgm:prSet/>
      <dgm:spPr/>
      <dgm:t>
        <a:bodyPr/>
        <a:lstStyle/>
        <a:p>
          <a:endParaRPr lang="en-US"/>
        </a:p>
      </dgm:t>
    </dgm:pt>
    <dgm:pt modelId="{14DE3816-51E7-4F0D-96DF-5C7850FBA736}" type="sibTrans" cxnId="{9A3EA480-801D-4EDF-A0C1-34190B4FBEAB}">
      <dgm:prSet/>
      <dgm:spPr/>
      <dgm:t>
        <a:bodyPr/>
        <a:lstStyle/>
        <a:p>
          <a:endParaRPr lang="en-US"/>
        </a:p>
      </dgm:t>
    </dgm:pt>
    <dgm:pt modelId="{B03F8A9B-E9DC-404F-82C7-F6C99821717B}">
      <dgm:prSet custT="1"/>
      <dgm:spPr/>
      <dgm:t>
        <a:bodyPr/>
        <a:lstStyle/>
        <a:p>
          <a:r>
            <a:rPr lang="en-US" sz="2000" dirty="0" err="1"/>
            <a:t>Verbreitung</a:t>
          </a:r>
          <a:r>
            <a:rPr lang="en-US" sz="2000" dirty="0"/>
            <a:t> </a:t>
          </a:r>
          <a:r>
            <a:rPr lang="en-US" sz="2000" dirty="0" err="1"/>
            <a:t>mittels</a:t>
          </a:r>
          <a:r>
            <a:rPr lang="en-US" sz="2000" dirty="0"/>
            <a:t> E-Mails </a:t>
          </a:r>
          <a:r>
            <a:rPr lang="en-US" sz="2000" dirty="0" err="1"/>
            <a:t>wird</a:t>
          </a:r>
          <a:r>
            <a:rPr lang="en-US" sz="2000" dirty="0"/>
            <a:t> </a:t>
          </a:r>
          <a:r>
            <a:rPr lang="en-US" sz="2000" dirty="0" err="1"/>
            <a:t>ein</a:t>
          </a:r>
          <a:r>
            <a:rPr lang="en-US" sz="2000" dirty="0"/>
            <a:t> </a:t>
          </a:r>
          <a:r>
            <a:rPr lang="en-US" sz="2000" dirty="0" err="1"/>
            <a:t>Computerwurm</a:t>
          </a:r>
          <a:r>
            <a:rPr lang="en-US" sz="2000" dirty="0"/>
            <a:t> </a:t>
          </a:r>
          <a:r>
            <a:rPr lang="en-US" sz="2000" dirty="0" err="1"/>
            <a:t>verwendet</a:t>
          </a:r>
          <a:r>
            <a:rPr lang="en-US" sz="2000" dirty="0"/>
            <a:t>, der den </a:t>
          </a:r>
          <a:r>
            <a:rPr lang="en-US" sz="2000" dirty="0" err="1"/>
            <a:t>Trojaner</a:t>
          </a:r>
          <a:r>
            <a:rPr lang="en-US" sz="2000" dirty="0"/>
            <a:t> </a:t>
          </a:r>
          <a:r>
            <a:rPr lang="en-US" sz="2000" dirty="0" err="1"/>
            <a:t>transportiert</a:t>
          </a:r>
          <a:r>
            <a:rPr lang="en-US" sz="2000" dirty="0"/>
            <a:t>  </a:t>
          </a:r>
        </a:p>
      </dgm:t>
    </dgm:pt>
    <dgm:pt modelId="{9B040A9C-E8D7-4C4D-983E-56B8932BDFBF}" type="parTrans" cxnId="{41EFDC54-54F1-415A-8C5F-D2242EC0E070}">
      <dgm:prSet/>
      <dgm:spPr/>
      <dgm:t>
        <a:bodyPr/>
        <a:lstStyle/>
        <a:p>
          <a:endParaRPr lang="en-US"/>
        </a:p>
      </dgm:t>
    </dgm:pt>
    <dgm:pt modelId="{5D0B6A85-F3EF-469D-8A8A-9F8B32EBCE11}" type="sibTrans" cxnId="{41EFDC54-54F1-415A-8C5F-D2242EC0E070}">
      <dgm:prSet/>
      <dgm:spPr/>
      <dgm:t>
        <a:bodyPr/>
        <a:lstStyle/>
        <a:p>
          <a:endParaRPr lang="en-US"/>
        </a:p>
      </dgm:t>
    </dgm:pt>
    <dgm:pt modelId="{E1D8F420-E660-4072-A6D9-389AA9606A23}" type="pres">
      <dgm:prSet presAssocID="{CDE22E0E-182A-4478-8E4B-3A241963A278}" presName="linear" presStyleCnt="0">
        <dgm:presLayoutVars>
          <dgm:animLvl val="lvl"/>
          <dgm:resizeHandles val="exact"/>
        </dgm:presLayoutVars>
      </dgm:prSet>
      <dgm:spPr/>
    </dgm:pt>
    <dgm:pt modelId="{06DF009D-3677-41B2-A53F-9FA8D2B11442}" type="pres">
      <dgm:prSet presAssocID="{9913C462-72DD-4651-8DB7-4765B87455DE}" presName="parentText" presStyleLbl="node1" presStyleIdx="0" presStyleCnt="5" custLinFactY="462" custLinFactNeighborY="100000">
        <dgm:presLayoutVars>
          <dgm:chMax val="0"/>
          <dgm:bulletEnabled val="1"/>
        </dgm:presLayoutVars>
      </dgm:prSet>
      <dgm:spPr/>
    </dgm:pt>
    <dgm:pt modelId="{DB9CB79E-91BD-440F-A2DC-49F601B616D3}" type="pres">
      <dgm:prSet presAssocID="{79915C4B-1CD4-49EF-9ACA-8A5CF98CA9AF}" presName="spacer" presStyleCnt="0"/>
      <dgm:spPr/>
    </dgm:pt>
    <dgm:pt modelId="{AC557A27-6CAD-47C6-92E1-E618E882F47B}" type="pres">
      <dgm:prSet presAssocID="{AFE9245D-B898-4874-8C00-E53F4D85A4F5}" presName="parentText" presStyleLbl="node1" presStyleIdx="1" presStyleCnt="5" custLinFactY="157" custLinFactNeighborY="100000">
        <dgm:presLayoutVars>
          <dgm:chMax val="0"/>
          <dgm:bulletEnabled val="1"/>
        </dgm:presLayoutVars>
      </dgm:prSet>
      <dgm:spPr/>
    </dgm:pt>
    <dgm:pt modelId="{097ECC78-4B78-4D99-8E8A-E7A0D1AD861D}" type="pres">
      <dgm:prSet presAssocID="{5A50CE6B-6733-43E7-91F0-A5B56C721B1D}" presName="spacer" presStyleCnt="0"/>
      <dgm:spPr/>
    </dgm:pt>
    <dgm:pt modelId="{F7445778-2132-4AA4-A70C-A3B70C9C3961}" type="pres">
      <dgm:prSet presAssocID="{9E8FA021-101A-4838-91DD-E1E51416AC8C}" presName="parentText" presStyleLbl="node1" presStyleIdx="2" presStyleCnt="5" custLinFactY="157" custLinFactNeighborY="100000">
        <dgm:presLayoutVars>
          <dgm:chMax val="0"/>
          <dgm:bulletEnabled val="1"/>
        </dgm:presLayoutVars>
      </dgm:prSet>
      <dgm:spPr/>
    </dgm:pt>
    <dgm:pt modelId="{FF385D2A-F340-47E5-91E9-7C73214D6CE6}" type="pres">
      <dgm:prSet presAssocID="{B829B985-31C8-4A72-9A09-0B265705AC1C}" presName="spacer" presStyleCnt="0"/>
      <dgm:spPr/>
    </dgm:pt>
    <dgm:pt modelId="{C498F7A1-F077-46C0-8B83-2165EAC1EC91}" type="pres">
      <dgm:prSet presAssocID="{E4ADC818-C0C2-4074-837B-376858CE2E1C}" presName="parentText" presStyleLbl="node1" presStyleIdx="3" presStyleCnt="5" custLinFactY="157" custLinFactNeighborY="100000">
        <dgm:presLayoutVars>
          <dgm:chMax val="0"/>
          <dgm:bulletEnabled val="1"/>
        </dgm:presLayoutVars>
      </dgm:prSet>
      <dgm:spPr/>
    </dgm:pt>
    <dgm:pt modelId="{DE1D8F86-C7AD-45C0-96C4-A9310804218A}" type="pres">
      <dgm:prSet presAssocID="{14DE3816-51E7-4F0D-96DF-5C7850FBA736}" presName="spacer" presStyleCnt="0"/>
      <dgm:spPr/>
    </dgm:pt>
    <dgm:pt modelId="{952F6262-C335-4FF9-9EAA-239F6650A836}" type="pres">
      <dgm:prSet presAssocID="{B03F8A9B-E9DC-404F-82C7-F6C99821717B}" presName="parentText" presStyleLbl="node1" presStyleIdx="4" presStyleCnt="5" custLinFactY="157" custLinFactNeighborY="100000">
        <dgm:presLayoutVars>
          <dgm:chMax val="0"/>
          <dgm:bulletEnabled val="1"/>
        </dgm:presLayoutVars>
      </dgm:prSet>
      <dgm:spPr/>
    </dgm:pt>
  </dgm:ptLst>
  <dgm:cxnLst>
    <dgm:cxn modelId="{C859E62E-59F2-496C-B724-A4744C28B36C}" type="presOf" srcId="{B03F8A9B-E9DC-404F-82C7-F6C99821717B}" destId="{952F6262-C335-4FF9-9EAA-239F6650A836}" srcOrd="0" destOrd="0" presId="urn:microsoft.com/office/officeart/2005/8/layout/vList2"/>
    <dgm:cxn modelId="{4B9E803B-5EF2-4FB9-ADDA-2037C2C9C277}" type="presOf" srcId="{E4ADC818-C0C2-4074-837B-376858CE2E1C}" destId="{C498F7A1-F077-46C0-8B83-2165EAC1EC91}" srcOrd="0" destOrd="0" presId="urn:microsoft.com/office/officeart/2005/8/layout/vList2"/>
    <dgm:cxn modelId="{FED54B3C-FE94-46C6-A332-FAB9F690EDE8}" type="presOf" srcId="{AFE9245D-B898-4874-8C00-E53F4D85A4F5}" destId="{AC557A27-6CAD-47C6-92E1-E618E882F47B}" srcOrd="0" destOrd="0" presId="urn:microsoft.com/office/officeart/2005/8/layout/vList2"/>
    <dgm:cxn modelId="{D53F3D5E-1314-4597-961B-EDBEE8DD1524}" srcId="{CDE22E0E-182A-4478-8E4B-3A241963A278}" destId="{9E8FA021-101A-4838-91DD-E1E51416AC8C}" srcOrd="2" destOrd="0" parTransId="{9ACF29F6-9F74-40B4-8115-9896B5E8BDFB}" sibTransId="{B829B985-31C8-4A72-9A09-0B265705AC1C}"/>
    <dgm:cxn modelId="{41EFDC54-54F1-415A-8C5F-D2242EC0E070}" srcId="{CDE22E0E-182A-4478-8E4B-3A241963A278}" destId="{B03F8A9B-E9DC-404F-82C7-F6C99821717B}" srcOrd="4" destOrd="0" parTransId="{9B040A9C-E8D7-4C4D-983E-56B8932BDFBF}" sibTransId="{5D0B6A85-F3EF-469D-8A8A-9F8B32EBCE11}"/>
    <dgm:cxn modelId="{9A3EA480-801D-4EDF-A0C1-34190B4FBEAB}" srcId="{CDE22E0E-182A-4478-8E4B-3A241963A278}" destId="{E4ADC818-C0C2-4074-837B-376858CE2E1C}" srcOrd="3" destOrd="0" parTransId="{DC62D141-0127-4D1F-BB3A-4088B0C9D4F8}" sibTransId="{14DE3816-51E7-4F0D-96DF-5C7850FBA736}"/>
    <dgm:cxn modelId="{4161939D-003C-46E6-A6A9-2DC4C614D290}" type="presOf" srcId="{9913C462-72DD-4651-8DB7-4765B87455DE}" destId="{06DF009D-3677-41B2-A53F-9FA8D2B11442}" srcOrd="0" destOrd="0" presId="urn:microsoft.com/office/officeart/2005/8/layout/vList2"/>
    <dgm:cxn modelId="{41CF65A4-732E-4A3C-9CBB-A1BFA875930B}" type="presOf" srcId="{9E8FA021-101A-4838-91DD-E1E51416AC8C}" destId="{F7445778-2132-4AA4-A70C-A3B70C9C3961}" srcOrd="0" destOrd="0" presId="urn:microsoft.com/office/officeart/2005/8/layout/vList2"/>
    <dgm:cxn modelId="{52C0C9A9-B65C-422E-B7AB-5B649B3A5C7D}" srcId="{CDE22E0E-182A-4478-8E4B-3A241963A278}" destId="{9913C462-72DD-4651-8DB7-4765B87455DE}" srcOrd="0" destOrd="0" parTransId="{38BA8D36-6062-42DE-879A-F9CD88EA3845}" sibTransId="{79915C4B-1CD4-49EF-9ACA-8A5CF98CA9AF}"/>
    <dgm:cxn modelId="{1DC0E4A9-B223-4A5C-85DA-5893712D5344}" type="presOf" srcId="{CDE22E0E-182A-4478-8E4B-3A241963A278}" destId="{E1D8F420-E660-4072-A6D9-389AA9606A23}" srcOrd="0" destOrd="0" presId="urn:microsoft.com/office/officeart/2005/8/layout/vList2"/>
    <dgm:cxn modelId="{A2BCA3F5-DD77-411F-BD1C-E10BC8FA7B92}" srcId="{CDE22E0E-182A-4478-8E4B-3A241963A278}" destId="{AFE9245D-B898-4874-8C00-E53F4D85A4F5}" srcOrd="1" destOrd="0" parTransId="{C22312E4-0DD0-42D2-B4DE-DE0B3A48C4D0}" sibTransId="{5A50CE6B-6733-43E7-91F0-A5B56C721B1D}"/>
    <dgm:cxn modelId="{9382BCB3-4F32-4E99-85F4-631729357EF4}" type="presParOf" srcId="{E1D8F420-E660-4072-A6D9-389AA9606A23}" destId="{06DF009D-3677-41B2-A53F-9FA8D2B11442}" srcOrd="0" destOrd="0" presId="urn:microsoft.com/office/officeart/2005/8/layout/vList2"/>
    <dgm:cxn modelId="{B033DE6B-4F96-49E8-9EAB-0E6282A7C215}" type="presParOf" srcId="{E1D8F420-E660-4072-A6D9-389AA9606A23}" destId="{DB9CB79E-91BD-440F-A2DC-49F601B616D3}" srcOrd="1" destOrd="0" presId="urn:microsoft.com/office/officeart/2005/8/layout/vList2"/>
    <dgm:cxn modelId="{7328539B-A802-4343-8108-69EE71A3EF84}" type="presParOf" srcId="{E1D8F420-E660-4072-A6D9-389AA9606A23}" destId="{AC557A27-6CAD-47C6-92E1-E618E882F47B}" srcOrd="2" destOrd="0" presId="urn:microsoft.com/office/officeart/2005/8/layout/vList2"/>
    <dgm:cxn modelId="{BE892BB6-9500-420D-85C5-293838E0ADE9}" type="presParOf" srcId="{E1D8F420-E660-4072-A6D9-389AA9606A23}" destId="{097ECC78-4B78-4D99-8E8A-E7A0D1AD861D}" srcOrd="3" destOrd="0" presId="urn:microsoft.com/office/officeart/2005/8/layout/vList2"/>
    <dgm:cxn modelId="{CAA7F576-7582-4F28-9917-D2809D816A0C}" type="presParOf" srcId="{E1D8F420-E660-4072-A6D9-389AA9606A23}" destId="{F7445778-2132-4AA4-A70C-A3B70C9C3961}" srcOrd="4" destOrd="0" presId="urn:microsoft.com/office/officeart/2005/8/layout/vList2"/>
    <dgm:cxn modelId="{8EAB8C4B-913B-4FB6-B8DC-06C0F56030AF}" type="presParOf" srcId="{E1D8F420-E660-4072-A6D9-389AA9606A23}" destId="{FF385D2A-F340-47E5-91E9-7C73214D6CE6}" srcOrd="5" destOrd="0" presId="urn:microsoft.com/office/officeart/2005/8/layout/vList2"/>
    <dgm:cxn modelId="{7AEA8F6C-1CBB-4927-9E6D-9644119769B4}" type="presParOf" srcId="{E1D8F420-E660-4072-A6D9-389AA9606A23}" destId="{C498F7A1-F077-46C0-8B83-2165EAC1EC91}" srcOrd="6" destOrd="0" presId="urn:microsoft.com/office/officeart/2005/8/layout/vList2"/>
    <dgm:cxn modelId="{0900EFBC-4108-44DD-857A-CCAE674018DE}" type="presParOf" srcId="{E1D8F420-E660-4072-A6D9-389AA9606A23}" destId="{DE1D8F86-C7AD-45C0-96C4-A9310804218A}" srcOrd="7" destOrd="0" presId="urn:microsoft.com/office/officeart/2005/8/layout/vList2"/>
    <dgm:cxn modelId="{D31CA539-C0B5-4926-918F-E5F52DDBAE06}" type="presParOf" srcId="{E1D8F420-E660-4072-A6D9-389AA9606A23}" destId="{952F6262-C335-4FF9-9EAA-239F6650A83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C233B1-8B0A-4B71-8BDB-1B3866D07DF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BDA8539-0055-47F9-86BD-E663CD6B7FE5}">
      <dgm:prSet/>
      <dgm:spPr/>
      <dgm:t>
        <a:bodyPr/>
        <a:lstStyle/>
        <a:p>
          <a:r>
            <a:rPr lang="en-US"/>
            <a:t>SMS -  Trojaner</a:t>
          </a:r>
        </a:p>
      </dgm:t>
    </dgm:pt>
    <dgm:pt modelId="{495DE4B6-7F20-4035-A0AF-C185A653A98F}" type="parTrans" cxnId="{5CCBBC54-4E9A-483E-A651-5AA03E4A0B8B}">
      <dgm:prSet/>
      <dgm:spPr/>
      <dgm:t>
        <a:bodyPr/>
        <a:lstStyle/>
        <a:p>
          <a:endParaRPr lang="en-US"/>
        </a:p>
      </dgm:t>
    </dgm:pt>
    <dgm:pt modelId="{D061D672-4359-4108-820D-2D486568D897}" type="sibTrans" cxnId="{5CCBBC54-4E9A-483E-A651-5AA03E4A0B8B}">
      <dgm:prSet/>
      <dgm:spPr/>
      <dgm:t>
        <a:bodyPr/>
        <a:lstStyle/>
        <a:p>
          <a:endParaRPr lang="en-US"/>
        </a:p>
      </dgm:t>
    </dgm:pt>
    <dgm:pt modelId="{17953E6A-0500-4478-9C82-1709FEA0430F}">
      <dgm:prSet/>
      <dgm:spPr/>
      <dgm:t>
        <a:bodyPr/>
        <a:lstStyle/>
        <a:p>
          <a:r>
            <a:rPr lang="en-US"/>
            <a:t>Rootkit</a:t>
          </a:r>
        </a:p>
      </dgm:t>
    </dgm:pt>
    <dgm:pt modelId="{22FC68B1-F7CF-4B6F-A254-1D89BB4014DC}" type="parTrans" cxnId="{D240C210-2A06-4734-A6B2-438D43E7B3BF}">
      <dgm:prSet/>
      <dgm:spPr/>
      <dgm:t>
        <a:bodyPr/>
        <a:lstStyle/>
        <a:p>
          <a:endParaRPr lang="en-US"/>
        </a:p>
      </dgm:t>
    </dgm:pt>
    <dgm:pt modelId="{B3181B6B-5942-4439-9FB0-3FEE5E31BC58}" type="sibTrans" cxnId="{D240C210-2A06-4734-A6B2-438D43E7B3BF}">
      <dgm:prSet/>
      <dgm:spPr/>
      <dgm:t>
        <a:bodyPr/>
        <a:lstStyle/>
        <a:p>
          <a:endParaRPr lang="en-US"/>
        </a:p>
      </dgm:t>
    </dgm:pt>
    <dgm:pt modelId="{1BE7B7D0-14D8-4CDA-B1FE-A7E19D8D9466}">
      <dgm:prSet/>
      <dgm:spPr/>
      <dgm:t>
        <a:bodyPr/>
        <a:lstStyle/>
        <a:p>
          <a:r>
            <a:rPr lang="en-US"/>
            <a:t>Exploit</a:t>
          </a:r>
        </a:p>
      </dgm:t>
    </dgm:pt>
    <dgm:pt modelId="{584D9070-58A1-4155-B580-4B008415C37C}" type="parTrans" cxnId="{A93877F0-3D6F-41BA-98C1-E7BDC6962F90}">
      <dgm:prSet/>
      <dgm:spPr/>
      <dgm:t>
        <a:bodyPr/>
        <a:lstStyle/>
        <a:p>
          <a:endParaRPr lang="en-US"/>
        </a:p>
      </dgm:t>
    </dgm:pt>
    <dgm:pt modelId="{D11B797C-4015-4C27-A3B2-D8AA1A804B8F}" type="sibTrans" cxnId="{A93877F0-3D6F-41BA-98C1-E7BDC6962F90}">
      <dgm:prSet/>
      <dgm:spPr/>
      <dgm:t>
        <a:bodyPr/>
        <a:lstStyle/>
        <a:p>
          <a:endParaRPr lang="en-US"/>
        </a:p>
      </dgm:t>
    </dgm:pt>
    <dgm:pt modelId="{1876E9C5-355D-4098-9C2B-CCBCA2406B7A}">
      <dgm:prSet/>
      <dgm:spPr/>
      <dgm:t>
        <a:bodyPr/>
        <a:lstStyle/>
        <a:p>
          <a:r>
            <a:rPr lang="en-US"/>
            <a:t>Trojan-Game Thief</a:t>
          </a:r>
        </a:p>
      </dgm:t>
    </dgm:pt>
    <dgm:pt modelId="{9B898776-FBF4-4EE3-90AF-BB5973C9D6E1}" type="parTrans" cxnId="{B08CE159-2A8A-4726-AF5E-55327365D07F}">
      <dgm:prSet/>
      <dgm:spPr/>
      <dgm:t>
        <a:bodyPr/>
        <a:lstStyle/>
        <a:p>
          <a:endParaRPr lang="en-US"/>
        </a:p>
      </dgm:t>
    </dgm:pt>
    <dgm:pt modelId="{6429020D-7908-4B2C-A38B-E258EB0DE988}" type="sibTrans" cxnId="{B08CE159-2A8A-4726-AF5E-55327365D07F}">
      <dgm:prSet/>
      <dgm:spPr/>
      <dgm:t>
        <a:bodyPr/>
        <a:lstStyle/>
        <a:p>
          <a:endParaRPr lang="en-US"/>
        </a:p>
      </dgm:t>
    </dgm:pt>
    <dgm:pt modelId="{439D9CC6-5241-4F14-B2BB-5E33C17C1CC3}">
      <dgm:prSet/>
      <dgm:spPr/>
      <dgm:t>
        <a:bodyPr/>
        <a:lstStyle/>
        <a:p>
          <a:r>
            <a:rPr lang="en-US"/>
            <a:t>Trojan - Ransom</a:t>
          </a:r>
        </a:p>
      </dgm:t>
    </dgm:pt>
    <dgm:pt modelId="{9911FCB2-26A3-42DC-A272-9A86378B7C9F}" type="parTrans" cxnId="{16D7F589-0430-4A3A-B161-F108E82F6D98}">
      <dgm:prSet/>
      <dgm:spPr/>
      <dgm:t>
        <a:bodyPr/>
        <a:lstStyle/>
        <a:p>
          <a:endParaRPr lang="en-US"/>
        </a:p>
      </dgm:t>
    </dgm:pt>
    <dgm:pt modelId="{B29A1F7F-88DE-4FFE-99A5-652B0C4ED512}" type="sibTrans" cxnId="{16D7F589-0430-4A3A-B161-F108E82F6D98}">
      <dgm:prSet/>
      <dgm:spPr/>
      <dgm:t>
        <a:bodyPr/>
        <a:lstStyle/>
        <a:p>
          <a:endParaRPr lang="en-US"/>
        </a:p>
      </dgm:t>
    </dgm:pt>
    <dgm:pt modelId="{01EF143A-BB48-453B-BEE8-622405890EBA}" type="pres">
      <dgm:prSet presAssocID="{BCC233B1-8B0A-4B71-8BDB-1B3866D07DF4}" presName="linear" presStyleCnt="0">
        <dgm:presLayoutVars>
          <dgm:animLvl val="lvl"/>
          <dgm:resizeHandles val="exact"/>
        </dgm:presLayoutVars>
      </dgm:prSet>
      <dgm:spPr/>
    </dgm:pt>
    <dgm:pt modelId="{52FAB953-726B-4EE6-AB32-17826E440553}" type="pres">
      <dgm:prSet presAssocID="{7BDA8539-0055-47F9-86BD-E663CD6B7FE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08A595C-CA21-475A-8090-17AD70637D26}" type="pres">
      <dgm:prSet presAssocID="{D061D672-4359-4108-820D-2D486568D897}" presName="spacer" presStyleCnt="0"/>
      <dgm:spPr/>
    </dgm:pt>
    <dgm:pt modelId="{582D5848-48A3-414A-9809-B5CC1832CF4E}" type="pres">
      <dgm:prSet presAssocID="{17953E6A-0500-4478-9C82-1709FEA0430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2A8B3A9-190E-48D9-956D-996FDFA33F47}" type="pres">
      <dgm:prSet presAssocID="{B3181B6B-5942-4439-9FB0-3FEE5E31BC58}" presName="spacer" presStyleCnt="0"/>
      <dgm:spPr/>
    </dgm:pt>
    <dgm:pt modelId="{67444F20-70A1-4432-BE7E-643ACB353ABD}" type="pres">
      <dgm:prSet presAssocID="{1BE7B7D0-14D8-4CDA-B1FE-A7E19D8D946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FE4B655-6CAB-4D03-8F79-48218AEAD809}" type="pres">
      <dgm:prSet presAssocID="{D11B797C-4015-4C27-A3B2-D8AA1A804B8F}" presName="spacer" presStyleCnt="0"/>
      <dgm:spPr/>
    </dgm:pt>
    <dgm:pt modelId="{B5F09B18-065E-429E-9333-0CBA080734EF}" type="pres">
      <dgm:prSet presAssocID="{1876E9C5-355D-4098-9C2B-CCBCA2406B7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0BE0620-5AB4-4C92-B3CA-C4011BB0423E}" type="pres">
      <dgm:prSet presAssocID="{6429020D-7908-4B2C-A38B-E258EB0DE988}" presName="spacer" presStyleCnt="0"/>
      <dgm:spPr/>
    </dgm:pt>
    <dgm:pt modelId="{0E261332-6235-4E60-9437-0E5347DD2F2E}" type="pres">
      <dgm:prSet presAssocID="{439D9CC6-5241-4F14-B2BB-5E33C17C1CC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240C210-2A06-4734-A6B2-438D43E7B3BF}" srcId="{BCC233B1-8B0A-4B71-8BDB-1B3866D07DF4}" destId="{17953E6A-0500-4478-9C82-1709FEA0430F}" srcOrd="1" destOrd="0" parTransId="{22FC68B1-F7CF-4B6F-A254-1D89BB4014DC}" sibTransId="{B3181B6B-5942-4439-9FB0-3FEE5E31BC58}"/>
    <dgm:cxn modelId="{CD472D6A-4514-4C67-91D9-2E00E2DEEEE6}" type="presOf" srcId="{BCC233B1-8B0A-4B71-8BDB-1B3866D07DF4}" destId="{01EF143A-BB48-453B-BEE8-622405890EBA}" srcOrd="0" destOrd="0" presId="urn:microsoft.com/office/officeart/2005/8/layout/vList2"/>
    <dgm:cxn modelId="{9985DA6C-CAAE-4206-834E-70EB077EB70A}" type="presOf" srcId="{1876E9C5-355D-4098-9C2B-CCBCA2406B7A}" destId="{B5F09B18-065E-429E-9333-0CBA080734EF}" srcOrd="0" destOrd="0" presId="urn:microsoft.com/office/officeart/2005/8/layout/vList2"/>
    <dgm:cxn modelId="{5CCBBC54-4E9A-483E-A651-5AA03E4A0B8B}" srcId="{BCC233B1-8B0A-4B71-8BDB-1B3866D07DF4}" destId="{7BDA8539-0055-47F9-86BD-E663CD6B7FE5}" srcOrd="0" destOrd="0" parTransId="{495DE4B6-7F20-4035-A0AF-C185A653A98F}" sibTransId="{D061D672-4359-4108-820D-2D486568D897}"/>
    <dgm:cxn modelId="{B08CE159-2A8A-4726-AF5E-55327365D07F}" srcId="{BCC233B1-8B0A-4B71-8BDB-1B3866D07DF4}" destId="{1876E9C5-355D-4098-9C2B-CCBCA2406B7A}" srcOrd="3" destOrd="0" parTransId="{9B898776-FBF4-4EE3-90AF-BB5973C9D6E1}" sibTransId="{6429020D-7908-4B2C-A38B-E258EB0DE988}"/>
    <dgm:cxn modelId="{16D7F589-0430-4A3A-B161-F108E82F6D98}" srcId="{BCC233B1-8B0A-4B71-8BDB-1B3866D07DF4}" destId="{439D9CC6-5241-4F14-B2BB-5E33C17C1CC3}" srcOrd="4" destOrd="0" parTransId="{9911FCB2-26A3-42DC-A272-9A86378B7C9F}" sibTransId="{B29A1F7F-88DE-4FFE-99A5-652B0C4ED512}"/>
    <dgm:cxn modelId="{004E7A8A-6EE2-47AD-B400-7929F18A41AA}" type="presOf" srcId="{7BDA8539-0055-47F9-86BD-E663CD6B7FE5}" destId="{52FAB953-726B-4EE6-AB32-17826E440553}" srcOrd="0" destOrd="0" presId="urn:microsoft.com/office/officeart/2005/8/layout/vList2"/>
    <dgm:cxn modelId="{A9D9E9C2-DC52-4177-AD3F-5B2E7C2E8DB6}" type="presOf" srcId="{1BE7B7D0-14D8-4CDA-B1FE-A7E19D8D9466}" destId="{67444F20-70A1-4432-BE7E-643ACB353ABD}" srcOrd="0" destOrd="0" presId="urn:microsoft.com/office/officeart/2005/8/layout/vList2"/>
    <dgm:cxn modelId="{D738C0E0-A3C4-4ECD-BC72-38195CD50732}" type="presOf" srcId="{17953E6A-0500-4478-9C82-1709FEA0430F}" destId="{582D5848-48A3-414A-9809-B5CC1832CF4E}" srcOrd="0" destOrd="0" presId="urn:microsoft.com/office/officeart/2005/8/layout/vList2"/>
    <dgm:cxn modelId="{CB31A7E8-2009-4A65-B70A-C40D5AD7F9B8}" type="presOf" srcId="{439D9CC6-5241-4F14-B2BB-5E33C17C1CC3}" destId="{0E261332-6235-4E60-9437-0E5347DD2F2E}" srcOrd="0" destOrd="0" presId="urn:microsoft.com/office/officeart/2005/8/layout/vList2"/>
    <dgm:cxn modelId="{A93877F0-3D6F-41BA-98C1-E7BDC6962F90}" srcId="{BCC233B1-8B0A-4B71-8BDB-1B3866D07DF4}" destId="{1BE7B7D0-14D8-4CDA-B1FE-A7E19D8D9466}" srcOrd="2" destOrd="0" parTransId="{584D9070-58A1-4155-B580-4B008415C37C}" sibTransId="{D11B797C-4015-4C27-A3B2-D8AA1A804B8F}"/>
    <dgm:cxn modelId="{C380E4F4-2760-4C4E-A196-49357E22D784}" type="presParOf" srcId="{01EF143A-BB48-453B-BEE8-622405890EBA}" destId="{52FAB953-726B-4EE6-AB32-17826E440553}" srcOrd="0" destOrd="0" presId="urn:microsoft.com/office/officeart/2005/8/layout/vList2"/>
    <dgm:cxn modelId="{D52F0A11-9293-4AEB-B566-CF9A70DB040A}" type="presParOf" srcId="{01EF143A-BB48-453B-BEE8-622405890EBA}" destId="{B08A595C-CA21-475A-8090-17AD70637D26}" srcOrd="1" destOrd="0" presId="urn:microsoft.com/office/officeart/2005/8/layout/vList2"/>
    <dgm:cxn modelId="{1B3E8164-3984-48F4-9BBB-448C34EA5EF0}" type="presParOf" srcId="{01EF143A-BB48-453B-BEE8-622405890EBA}" destId="{582D5848-48A3-414A-9809-B5CC1832CF4E}" srcOrd="2" destOrd="0" presId="urn:microsoft.com/office/officeart/2005/8/layout/vList2"/>
    <dgm:cxn modelId="{7C99AA37-A81E-49CC-B9F8-A7CEB0BAE2C4}" type="presParOf" srcId="{01EF143A-BB48-453B-BEE8-622405890EBA}" destId="{62A8B3A9-190E-48D9-956D-996FDFA33F47}" srcOrd="3" destOrd="0" presId="urn:microsoft.com/office/officeart/2005/8/layout/vList2"/>
    <dgm:cxn modelId="{0B48E959-2779-4FDF-8D14-6971D9FB09B8}" type="presParOf" srcId="{01EF143A-BB48-453B-BEE8-622405890EBA}" destId="{67444F20-70A1-4432-BE7E-643ACB353ABD}" srcOrd="4" destOrd="0" presId="urn:microsoft.com/office/officeart/2005/8/layout/vList2"/>
    <dgm:cxn modelId="{772FE72A-FA64-4B25-A826-3C189EC4011B}" type="presParOf" srcId="{01EF143A-BB48-453B-BEE8-622405890EBA}" destId="{3FE4B655-6CAB-4D03-8F79-48218AEAD809}" srcOrd="5" destOrd="0" presId="urn:microsoft.com/office/officeart/2005/8/layout/vList2"/>
    <dgm:cxn modelId="{181FBBEE-4A1C-408E-84F2-FB7081FE7123}" type="presParOf" srcId="{01EF143A-BB48-453B-BEE8-622405890EBA}" destId="{B5F09B18-065E-429E-9333-0CBA080734EF}" srcOrd="6" destOrd="0" presId="urn:microsoft.com/office/officeart/2005/8/layout/vList2"/>
    <dgm:cxn modelId="{5B1F5FAD-D997-4945-A783-2A697AFB169E}" type="presParOf" srcId="{01EF143A-BB48-453B-BEE8-622405890EBA}" destId="{70BE0620-5AB4-4C92-B3CA-C4011BB0423E}" srcOrd="7" destOrd="0" presId="urn:microsoft.com/office/officeart/2005/8/layout/vList2"/>
    <dgm:cxn modelId="{081CB280-5CD6-4184-9A33-B2075418CDFB}" type="presParOf" srcId="{01EF143A-BB48-453B-BEE8-622405890EBA}" destId="{0E261332-6235-4E60-9437-0E5347DD2F2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2A3298-FE0A-471D-888F-46E1353865CC}">
      <dsp:nvSpPr>
        <dsp:cNvPr id="0" name=""/>
        <dsp:cNvSpPr/>
      </dsp:nvSpPr>
      <dsp:spPr>
        <a:xfrm>
          <a:off x="28097" y="434"/>
          <a:ext cx="2792162" cy="16752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Seltsame Nachrichten und Pop-Ups</a:t>
          </a:r>
          <a:endParaRPr lang="en-US" sz="2200" kern="1200"/>
        </a:p>
      </dsp:txBody>
      <dsp:txXfrm>
        <a:off x="28097" y="434"/>
        <a:ext cx="2792162" cy="1675297"/>
      </dsp:txXfrm>
    </dsp:sp>
    <dsp:sp modelId="{3CA4DF22-FF15-465D-A10E-766E347B4189}">
      <dsp:nvSpPr>
        <dsp:cNvPr id="0" name=""/>
        <dsp:cNvSpPr/>
      </dsp:nvSpPr>
      <dsp:spPr>
        <a:xfrm>
          <a:off x="3099475" y="434"/>
          <a:ext cx="2792162" cy="1675297"/>
        </a:xfrm>
        <a:prstGeom prst="rect">
          <a:avLst/>
        </a:prstGeom>
        <a:gradFill rotWithShape="0">
          <a:gsLst>
            <a:gs pos="0">
              <a:schemeClr val="accent2">
                <a:hueOff val="-1750886"/>
                <a:satOff val="-1580"/>
                <a:lumOff val="-352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2">
                <a:hueOff val="-1750886"/>
                <a:satOff val="-1580"/>
                <a:lumOff val="-352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Sehr langsamer Computer</a:t>
          </a:r>
          <a:endParaRPr lang="en-US" sz="2200" kern="1200"/>
        </a:p>
      </dsp:txBody>
      <dsp:txXfrm>
        <a:off x="3099475" y="434"/>
        <a:ext cx="2792162" cy="1675297"/>
      </dsp:txXfrm>
    </dsp:sp>
    <dsp:sp modelId="{87058AF1-56CC-4931-B20E-1D11745E3019}">
      <dsp:nvSpPr>
        <dsp:cNvPr id="0" name=""/>
        <dsp:cNvSpPr/>
      </dsp:nvSpPr>
      <dsp:spPr>
        <a:xfrm>
          <a:off x="6170854" y="434"/>
          <a:ext cx="2792162" cy="1675297"/>
        </a:xfrm>
        <a:prstGeom prst="rect">
          <a:avLst/>
        </a:prstGeom>
        <a:gradFill rotWithShape="0">
          <a:gsLst>
            <a:gs pos="0">
              <a:schemeClr val="accent2">
                <a:hueOff val="-3501772"/>
                <a:satOff val="-3160"/>
                <a:lumOff val="-705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2">
                <a:hueOff val="-3501772"/>
                <a:satOff val="-3160"/>
                <a:lumOff val="-705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Unterbrochene Internetverbindung</a:t>
          </a:r>
          <a:endParaRPr lang="en-US" sz="2200" kern="1200"/>
        </a:p>
      </dsp:txBody>
      <dsp:txXfrm>
        <a:off x="6170854" y="434"/>
        <a:ext cx="2792162" cy="1675297"/>
      </dsp:txXfrm>
    </dsp:sp>
    <dsp:sp modelId="{54113FB3-3925-4F56-A941-B09C608ACF91}">
      <dsp:nvSpPr>
        <dsp:cNvPr id="0" name=""/>
        <dsp:cNvSpPr/>
      </dsp:nvSpPr>
      <dsp:spPr>
        <a:xfrm>
          <a:off x="28097" y="1954948"/>
          <a:ext cx="2792162" cy="1675297"/>
        </a:xfrm>
        <a:prstGeom prst="rect">
          <a:avLst/>
        </a:prstGeom>
        <a:gradFill rotWithShape="0">
          <a:gsLst>
            <a:gs pos="0">
              <a:schemeClr val="accent2">
                <a:hueOff val="-5252659"/>
                <a:satOff val="-4740"/>
                <a:lumOff val="-1057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2">
                <a:hueOff val="-5252659"/>
                <a:satOff val="-4740"/>
                <a:lumOff val="-1057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Bösartiger Fenster</a:t>
          </a:r>
          <a:endParaRPr lang="en-US" sz="2200" kern="1200"/>
        </a:p>
      </dsp:txBody>
      <dsp:txXfrm>
        <a:off x="28097" y="1954948"/>
        <a:ext cx="2792162" cy="1675297"/>
      </dsp:txXfrm>
    </dsp:sp>
    <dsp:sp modelId="{0E626BC3-436B-4A2B-AA14-5DC96FE9D5FC}">
      <dsp:nvSpPr>
        <dsp:cNvPr id="0" name=""/>
        <dsp:cNvSpPr/>
      </dsp:nvSpPr>
      <dsp:spPr>
        <a:xfrm>
          <a:off x="3099475" y="1954948"/>
          <a:ext cx="2792162" cy="1675297"/>
        </a:xfrm>
        <a:prstGeom prst="rect">
          <a:avLst/>
        </a:prstGeom>
        <a:gradFill rotWithShape="0">
          <a:gsLst>
            <a:gs pos="0">
              <a:schemeClr val="accent2">
                <a:hueOff val="-7003545"/>
                <a:satOff val="-6320"/>
                <a:lumOff val="-141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2">
                <a:hueOff val="-7003545"/>
                <a:satOff val="-6320"/>
                <a:lumOff val="-141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Fehlende Dateien</a:t>
          </a:r>
          <a:endParaRPr lang="en-US" sz="2200" kern="1200"/>
        </a:p>
      </dsp:txBody>
      <dsp:txXfrm>
        <a:off x="3099475" y="1954948"/>
        <a:ext cx="2792162" cy="1675297"/>
      </dsp:txXfrm>
    </dsp:sp>
    <dsp:sp modelId="{91813193-2D4C-4767-BCE9-E05BE626C58D}">
      <dsp:nvSpPr>
        <dsp:cNvPr id="0" name=""/>
        <dsp:cNvSpPr/>
      </dsp:nvSpPr>
      <dsp:spPr>
        <a:xfrm>
          <a:off x="6170854" y="1954948"/>
          <a:ext cx="2792162" cy="1675297"/>
        </a:xfrm>
        <a:prstGeom prst="rect">
          <a:avLst/>
        </a:prstGeom>
        <a:gradFill rotWithShape="0">
          <a:gsLst>
            <a:gs pos="0">
              <a:schemeClr val="accent2">
                <a:hueOff val="-8754431"/>
                <a:satOff val="-7900"/>
                <a:lumOff val="-1762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2">
                <a:hueOff val="-8754431"/>
                <a:satOff val="-7900"/>
                <a:lumOff val="-1762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Deaktivierter Virenschutz und Firewall</a:t>
          </a:r>
          <a:endParaRPr lang="en-US" sz="2200" kern="1200"/>
        </a:p>
      </dsp:txBody>
      <dsp:txXfrm>
        <a:off x="6170854" y="1954948"/>
        <a:ext cx="2792162" cy="16752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DF009D-3677-41B2-A53F-9FA8D2B11442}">
      <dsp:nvSpPr>
        <dsp:cNvPr id="0" name=""/>
        <dsp:cNvSpPr/>
      </dsp:nvSpPr>
      <dsp:spPr>
        <a:xfrm>
          <a:off x="0" y="17365"/>
          <a:ext cx="7201259" cy="7122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können</a:t>
          </a:r>
          <a:r>
            <a:rPr lang="en-US" sz="2000" kern="1200" dirty="0"/>
            <a:t> </a:t>
          </a:r>
          <a:r>
            <a:rPr lang="en-US" sz="2000" kern="1200" dirty="0" err="1"/>
            <a:t>über</a:t>
          </a:r>
          <a:r>
            <a:rPr lang="en-US" sz="2000" kern="1200" dirty="0"/>
            <a:t> </a:t>
          </a:r>
          <a:r>
            <a:rPr lang="en-US" sz="2000" kern="1200" dirty="0" err="1"/>
            <a:t>jeden</a:t>
          </a:r>
          <a:r>
            <a:rPr lang="en-US" sz="2000" kern="1200" dirty="0"/>
            <a:t> </a:t>
          </a:r>
          <a:r>
            <a:rPr lang="en-US" sz="2000" kern="1200" dirty="0" err="1"/>
            <a:t>Weg</a:t>
          </a:r>
          <a:r>
            <a:rPr lang="en-US" sz="2000" kern="1200" dirty="0"/>
            <a:t> auf </a:t>
          </a:r>
          <a:r>
            <a:rPr lang="en-US" sz="2000" kern="1200" dirty="0" err="1"/>
            <a:t>einen</a:t>
          </a:r>
          <a:r>
            <a:rPr lang="en-US" sz="2000" kern="1200" dirty="0"/>
            <a:t> Computer </a:t>
          </a:r>
          <a:r>
            <a:rPr lang="en-US" sz="2000" kern="1200" dirty="0" err="1"/>
            <a:t>gelangen</a:t>
          </a:r>
          <a:r>
            <a:rPr lang="en-US" sz="2000" kern="1200" dirty="0"/>
            <a:t>, </a:t>
          </a:r>
        </a:p>
      </dsp:txBody>
      <dsp:txXfrm>
        <a:off x="34770" y="52135"/>
        <a:ext cx="7131719" cy="642719"/>
      </dsp:txXfrm>
    </dsp:sp>
    <dsp:sp modelId="{AC557A27-6CAD-47C6-92E1-E618E882F47B}">
      <dsp:nvSpPr>
        <dsp:cNvPr id="0" name=""/>
        <dsp:cNvSpPr/>
      </dsp:nvSpPr>
      <dsp:spPr>
        <a:xfrm>
          <a:off x="0" y="740362"/>
          <a:ext cx="7201259" cy="7122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insbesondere</a:t>
          </a:r>
          <a:r>
            <a:rPr lang="en-US" sz="2000" kern="1200" dirty="0"/>
            <a:t> </a:t>
          </a:r>
          <a:r>
            <a:rPr lang="en-US" sz="2000" kern="1200" dirty="0" err="1"/>
            <a:t>Datenträger</a:t>
          </a:r>
          <a:r>
            <a:rPr lang="en-US" sz="2000" kern="1200" dirty="0"/>
            <a:t> </a:t>
          </a:r>
          <a:r>
            <a:rPr lang="en-US" sz="2000" kern="1200" dirty="0" err="1"/>
            <a:t>oder</a:t>
          </a:r>
          <a:r>
            <a:rPr lang="en-US" sz="2000" kern="1200" dirty="0"/>
            <a:t> </a:t>
          </a:r>
          <a:r>
            <a:rPr lang="en-US" sz="2000" kern="1200" dirty="0" err="1"/>
            <a:t>Netzwerkverbindungen</a:t>
          </a:r>
          <a:endParaRPr lang="en-US" sz="2000" kern="1200" dirty="0"/>
        </a:p>
      </dsp:txBody>
      <dsp:txXfrm>
        <a:off x="34770" y="775132"/>
        <a:ext cx="7131719" cy="642719"/>
      </dsp:txXfrm>
    </dsp:sp>
    <dsp:sp modelId="{F7445778-2132-4AA4-A70C-A3B70C9C3961}">
      <dsp:nvSpPr>
        <dsp:cNvPr id="0" name=""/>
        <dsp:cNvSpPr/>
      </dsp:nvSpPr>
      <dsp:spPr>
        <a:xfrm>
          <a:off x="0" y="1465531"/>
          <a:ext cx="7201259" cy="7122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Verbreitung</a:t>
          </a:r>
          <a:r>
            <a:rPr lang="en-US" sz="2000" kern="1200" dirty="0"/>
            <a:t> </a:t>
          </a:r>
          <a:r>
            <a:rPr lang="en-US" sz="2000" kern="1200" dirty="0" err="1"/>
            <a:t>erfolgt</a:t>
          </a:r>
          <a:r>
            <a:rPr lang="en-US" sz="2000" kern="1200" dirty="0"/>
            <a:t> </a:t>
          </a:r>
          <a:r>
            <a:rPr lang="en-US" sz="2000" kern="1200" dirty="0" err="1"/>
            <a:t>durch</a:t>
          </a:r>
          <a:r>
            <a:rPr lang="en-US" sz="2000" kern="1200" dirty="0"/>
            <a:t> den </a:t>
          </a:r>
          <a:r>
            <a:rPr lang="en-US" sz="2000" kern="1200" dirty="0" err="1"/>
            <a:t>Anwender</a:t>
          </a:r>
          <a:r>
            <a:rPr lang="en-US" sz="2000" kern="1200" dirty="0"/>
            <a:t> </a:t>
          </a:r>
          <a:r>
            <a:rPr lang="en-US" sz="2000" kern="1200" dirty="0" err="1"/>
            <a:t>selbst</a:t>
          </a:r>
          <a:endParaRPr lang="en-US" sz="2000" kern="1200" dirty="0"/>
        </a:p>
      </dsp:txBody>
      <dsp:txXfrm>
        <a:off x="34770" y="1500301"/>
        <a:ext cx="7131719" cy="642719"/>
      </dsp:txXfrm>
    </dsp:sp>
    <dsp:sp modelId="{C498F7A1-F077-46C0-8B83-2165EAC1EC91}">
      <dsp:nvSpPr>
        <dsp:cNvPr id="0" name=""/>
        <dsp:cNvSpPr/>
      </dsp:nvSpPr>
      <dsp:spPr>
        <a:xfrm>
          <a:off x="0" y="2190700"/>
          <a:ext cx="7201259" cy="7122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Wahrscheinlichkeit</a:t>
          </a:r>
          <a:r>
            <a:rPr lang="en-US" sz="2000" kern="1200" dirty="0"/>
            <a:t> </a:t>
          </a:r>
          <a:r>
            <a:rPr lang="en-US" sz="2000" kern="1200" dirty="0" err="1"/>
            <a:t>steigt</a:t>
          </a:r>
          <a:r>
            <a:rPr lang="en-US" sz="2000" kern="1200" dirty="0"/>
            <a:t>, </a:t>
          </a:r>
          <a:r>
            <a:rPr lang="en-US" sz="2000" kern="1200" dirty="0" err="1"/>
            <a:t>dass</a:t>
          </a:r>
          <a:r>
            <a:rPr lang="en-US" sz="2000" kern="1200" dirty="0"/>
            <a:t>  </a:t>
          </a:r>
          <a:r>
            <a:rPr lang="en-US" sz="2000" kern="1200" dirty="0" err="1"/>
            <a:t>Anwender</a:t>
          </a:r>
          <a:r>
            <a:rPr lang="en-US" sz="2000" kern="1200" dirty="0"/>
            <a:t> das </a:t>
          </a:r>
          <a:r>
            <a:rPr lang="en-US" sz="2000" kern="1200" dirty="0" err="1"/>
            <a:t>Programm</a:t>
          </a:r>
          <a:r>
            <a:rPr lang="en-US" sz="2000" kern="1200" dirty="0"/>
            <a:t> an </a:t>
          </a:r>
          <a:r>
            <a:rPr lang="en-US" sz="2000" kern="1200" dirty="0" err="1"/>
            <a:t>weitere</a:t>
          </a:r>
          <a:r>
            <a:rPr lang="en-US" sz="2000" kern="1200" dirty="0"/>
            <a:t> </a:t>
          </a:r>
          <a:r>
            <a:rPr lang="en-US" sz="2000" kern="1200" dirty="0" err="1"/>
            <a:t>Anwender</a:t>
          </a:r>
          <a:r>
            <a:rPr lang="en-US" sz="2000" kern="1200" dirty="0"/>
            <a:t> </a:t>
          </a:r>
          <a:r>
            <a:rPr lang="en-US" sz="2000" kern="1200" dirty="0" err="1"/>
            <a:t>weitergibt</a:t>
          </a:r>
          <a:endParaRPr lang="en-US" sz="2000" kern="1200" dirty="0"/>
        </a:p>
      </dsp:txBody>
      <dsp:txXfrm>
        <a:off x="34770" y="2225470"/>
        <a:ext cx="7131719" cy="642719"/>
      </dsp:txXfrm>
    </dsp:sp>
    <dsp:sp modelId="{952F6262-C335-4FF9-9EAA-239F6650A836}">
      <dsp:nvSpPr>
        <dsp:cNvPr id="0" name=""/>
        <dsp:cNvSpPr/>
      </dsp:nvSpPr>
      <dsp:spPr>
        <a:xfrm>
          <a:off x="0" y="2903007"/>
          <a:ext cx="7201259" cy="7122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Verbreitung</a:t>
          </a:r>
          <a:r>
            <a:rPr lang="en-US" sz="2000" kern="1200" dirty="0"/>
            <a:t> </a:t>
          </a:r>
          <a:r>
            <a:rPr lang="en-US" sz="2000" kern="1200" dirty="0" err="1"/>
            <a:t>mittels</a:t>
          </a:r>
          <a:r>
            <a:rPr lang="en-US" sz="2000" kern="1200" dirty="0"/>
            <a:t> E-Mails </a:t>
          </a:r>
          <a:r>
            <a:rPr lang="en-US" sz="2000" kern="1200" dirty="0" err="1"/>
            <a:t>wird</a:t>
          </a:r>
          <a:r>
            <a:rPr lang="en-US" sz="2000" kern="1200" dirty="0"/>
            <a:t> </a:t>
          </a:r>
          <a:r>
            <a:rPr lang="en-US" sz="2000" kern="1200" dirty="0" err="1"/>
            <a:t>ein</a:t>
          </a:r>
          <a:r>
            <a:rPr lang="en-US" sz="2000" kern="1200" dirty="0"/>
            <a:t> </a:t>
          </a:r>
          <a:r>
            <a:rPr lang="en-US" sz="2000" kern="1200" dirty="0" err="1"/>
            <a:t>Computerwurm</a:t>
          </a:r>
          <a:r>
            <a:rPr lang="en-US" sz="2000" kern="1200" dirty="0"/>
            <a:t> </a:t>
          </a:r>
          <a:r>
            <a:rPr lang="en-US" sz="2000" kern="1200" dirty="0" err="1"/>
            <a:t>verwendet</a:t>
          </a:r>
          <a:r>
            <a:rPr lang="en-US" sz="2000" kern="1200" dirty="0"/>
            <a:t>, der den </a:t>
          </a:r>
          <a:r>
            <a:rPr lang="en-US" sz="2000" kern="1200" dirty="0" err="1"/>
            <a:t>Trojaner</a:t>
          </a:r>
          <a:r>
            <a:rPr lang="en-US" sz="2000" kern="1200" dirty="0"/>
            <a:t> </a:t>
          </a:r>
          <a:r>
            <a:rPr lang="en-US" sz="2000" kern="1200" dirty="0" err="1"/>
            <a:t>transportiert</a:t>
          </a:r>
          <a:r>
            <a:rPr lang="en-US" sz="2000" kern="1200" dirty="0"/>
            <a:t>  </a:t>
          </a:r>
        </a:p>
      </dsp:txBody>
      <dsp:txXfrm>
        <a:off x="34770" y="2937777"/>
        <a:ext cx="7131719" cy="6427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FAB953-726B-4EE6-AB32-17826E440553}">
      <dsp:nvSpPr>
        <dsp:cNvPr id="0" name=""/>
        <dsp:cNvSpPr/>
      </dsp:nvSpPr>
      <dsp:spPr>
        <a:xfrm>
          <a:off x="0" y="18346"/>
          <a:ext cx="6190459" cy="8634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SMS -  Trojaner</a:t>
          </a:r>
        </a:p>
      </dsp:txBody>
      <dsp:txXfrm>
        <a:off x="42151" y="60497"/>
        <a:ext cx="6106157" cy="779158"/>
      </dsp:txXfrm>
    </dsp:sp>
    <dsp:sp modelId="{582D5848-48A3-414A-9809-B5CC1832CF4E}">
      <dsp:nvSpPr>
        <dsp:cNvPr id="0" name=""/>
        <dsp:cNvSpPr/>
      </dsp:nvSpPr>
      <dsp:spPr>
        <a:xfrm>
          <a:off x="0" y="985486"/>
          <a:ext cx="6190459" cy="863460"/>
        </a:xfrm>
        <a:prstGeom prst="roundRect">
          <a:avLst/>
        </a:prstGeom>
        <a:solidFill>
          <a:schemeClr val="accent2">
            <a:hueOff val="-2188608"/>
            <a:satOff val="-1975"/>
            <a:lumOff val="-44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Rootkit</a:t>
          </a:r>
        </a:p>
      </dsp:txBody>
      <dsp:txXfrm>
        <a:off x="42151" y="1027637"/>
        <a:ext cx="6106157" cy="779158"/>
      </dsp:txXfrm>
    </dsp:sp>
    <dsp:sp modelId="{67444F20-70A1-4432-BE7E-643ACB353ABD}">
      <dsp:nvSpPr>
        <dsp:cNvPr id="0" name=""/>
        <dsp:cNvSpPr/>
      </dsp:nvSpPr>
      <dsp:spPr>
        <a:xfrm>
          <a:off x="0" y="1952626"/>
          <a:ext cx="6190459" cy="863460"/>
        </a:xfrm>
        <a:prstGeom prst="roundRect">
          <a:avLst/>
        </a:prstGeom>
        <a:solidFill>
          <a:schemeClr val="accent2">
            <a:hueOff val="-4377215"/>
            <a:satOff val="-3950"/>
            <a:lumOff val="-88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Exploit</a:t>
          </a:r>
        </a:p>
      </dsp:txBody>
      <dsp:txXfrm>
        <a:off x="42151" y="1994777"/>
        <a:ext cx="6106157" cy="779158"/>
      </dsp:txXfrm>
    </dsp:sp>
    <dsp:sp modelId="{B5F09B18-065E-429E-9333-0CBA080734EF}">
      <dsp:nvSpPr>
        <dsp:cNvPr id="0" name=""/>
        <dsp:cNvSpPr/>
      </dsp:nvSpPr>
      <dsp:spPr>
        <a:xfrm>
          <a:off x="0" y="2919766"/>
          <a:ext cx="6190459" cy="863460"/>
        </a:xfrm>
        <a:prstGeom prst="roundRect">
          <a:avLst/>
        </a:prstGeom>
        <a:solidFill>
          <a:schemeClr val="accent2">
            <a:hueOff val="-6565823"/>
            <a:satOff val="-5925"/>
            <a:lumOff val="-132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Trojan-Game Thief</a:t>
          </a:r>
        </a:p>
      </dsp:txBody>
      <dsp:txXfrm>
        <a:off x="42151" y="2961917"/>
        <a:ext cx="6106157" cy="779158"/>
      </dsp:txXfrm>
    </dsp:sp>
    <dsp:sp modelId="{0E261332-6235-4E60-9437-0E5347DD2F2E}">
      <dsp:nvSpPr>
        <dsp:cNvPr id="0" name=""/>
        <dsp:cNvSpPr/>
      </dsp:nvSpPr>
      <dsp:spPr>
        <a:xfrm>
          <a:off x="0" y="3886906"/>
          <a:ext cx="6190459" cy="863460"/>
        </a:xfrm>
        <a:prstGeom prst="roundRect">
          <a:avLst/>
        </a:prstGeom>
        <a:solidFill>
          <a:schemeClr val="accent2">
            <a:hueOff val="-8754431"/>
            <a:satOff val="-7900"/>
            <a:lumOff val="-176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Trojan - Ransom</a:t>
          </a:r>
        </a:p>
      </dsp:txBody>
      <dsp:txXfrm>
        <a:off x="42151" y="3929057"/>
        <a:ext cx="6106157" cy="779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ransition spd="med">
    <p:pull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8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rnetsecurity.com/de/wissensdatenbank/trojaner" TargetMode="External"/><Relationship Id="rId2" Type="http://schemas.openxmlformats.org/officeDocument/2006/relationships/hyperlink" Target="https://www.kaspersky.de/resource-center/threats/trojans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www.bsi.bund.de/DE/Themen/Verbraucherinnen-und-Verbraucher/Cyber-Sicherheitslage/Methoden-der-Cyber-Kriminalitaet/Schadprogramme/Trojaner/trojaner.html" TargetMode="External"/><Relationship Id="rId4" Type="http://schemas.openxmlformats.org/officeDocument/2006/relationships/hyperlink" Target="https://de.wikipedia.org/wiki/Trojanisches_Pferd_(Computerprogramm)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62362DE-7747-4D8B-99FA-8E36F0B15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BCC5FE-947F-4096-B653-4FA98D067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5754" y="628617"/>
            <a:ext cx="6368858" cy="3028983"/>
          </a:xfrm>
        </p:spPr>
        <p:txBody>
          <a:bodyPr>
            <a:normAutofit/>
          </a:bodyPr>
          <a:lstStyle/>
          <a:p>
            <a:r>
              <a:rPr lang="de-DE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Trojaner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C94E423-F90B-4A3D-A795-BBAF38E28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6845" y="3843868"/>
            <a:ext cx="5233180" cy="1564744"/>
          </a:xfrm>
        </p:spPr>
        <p:txBody>
          <a:bodyPr>
            <a:normAutofit/>
          </a:bodyPr>
          <a:lstStyle/>
          <a:p>
            <a:endParaRPr lang="de-DE" dirty="0"/>
          </a:p>
        </p:txBody>
      </p:sp>
      <p:pic>
        <p:nvPicPr>
          <p:cNvPr id="7" name="Graphic 6" descr="Bug under Magnifying Glass">
            <a:extLst>
              <a:ext uri="{FF2B5EF4-FFF2-40B4-BE49-F238E27FC236}">
                <a16:creationId xmlns:a16="http://schemas.microsoft.com/office/drawing/2014/main" id="{9A86B041-A636-D0D1-7534-6E32D19DD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6633" y="1264416"/>
            <a:ext cx="4004489" cy="4004489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123E6E-F713-4254-A6BF-358CC8EC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F690FE0-5412-4598-8AD6-769BB36E2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4850BB6-6709-408E-BEFD-24DC5E3C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03B410-983E-40D8-A4EA-2BB747CB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B92421-6A58-4A51-AB7D-B97EA85E3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092B0B-C6FB-4CDC-ABE8-5C817CAC6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54942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8">
            <a:extLst>
              <a:ext uri="{FF2B5EF4-FFF2-40B4-BE49-F238E27FC236}">
                <a16:creationId xmlns:a16="http://schemas.microsoft.com/office/drawing/2014/main" id="{B455B88A-C127-47B3-B317-724BD4EA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F07A923-368D-45E6-AACC-9ECE4057A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FE16B44-FE3C-4330-AF20-E869FC7B7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1CB6733-6A12-4A1C-87C3-B676FB381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754CCFD-DC5E-453F-B95A-F045ED9B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E826A39-89EA-44EA-ABC5-F44693492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15">
            <a:extLst>
              <a:ext uri="{FF2B5EF4-FFF2-40B4-BE49-F238E27FC236}">
                <a16:creationId xmlns:a16="http://schemas.microsoft.com/office/drawing/2014/main" id="{40BBD06B-552C-4DF7-9E19-C5617573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F1E8E4-1778-4713-94B5-2637BAE95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286" y="5181599"/>
            <a:ext cx="8707922" cy="8398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cap="all" dirty="0" err="1">
                <a:ln w="3175" cmpd="sng"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Erkennung</a:t>
            </a:r>
            <a:endParaRPr lang="en-US" kern="1200" cap="all" dirty="0">
              <a:ln w="3175" cmpd="sng"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 useBgFill="1">
        <p:nvSpPr>
          <p:cNvPr id="50" name="Snip Diagonal Corner Rectangle 21">
            <a:extLst>
              <a:ext uri="{FF2B5EF4-FFF2-40B4-BE49-F238E27FC236}">
                <a16:creationId xmlns:a16="http://schemas.microsoft.com/office/drawing/2014/main" id="{1D27B411-D85B-4FEE-8EF5-0726CC104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99" y="620722"/>
            <a:ext cx="9805929" cy="4418206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1C33B52-966B-48AB-B150-0703D341A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15605B8-360E-48F8-8236-1D79EF8EB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3977D2-0245-428A-8353-C7231D91ED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9420A79-B7F1-42B2-8A65-7F990211A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F944D0E-1FE0-47ED-9362-B7A1560D7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5A66304-0B88-40BA-A57C-226AA50D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1" name="Textplatzhalter 2">
            <a:extLst>
              <a:ext uri="{FF2B5EF4-FFF2-40B4-BE49-F238E27FC236}">
                <a16:creationId xmlns:a16="http://schemas.microsoft.com/office/drawing/2014/main" id="{B81997D5-1793-CDD9-B312-B7BF84E617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0839676"/>
              </p:ext>
            </p:extLst>
          </p:nvPr>
        </p:nvGraphicFramePr>
        <p:xfrm>
          <a:off x="1098550" y="1096964"/>
          <a:ext cx="8991114" cy="363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3059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E76E764-7D03-4403-9B9D-7FBE8FDAA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803285-A9D5-4836-A177-201DCBF12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0" y="4008962"/>
            <a:ext cx="10838972" cy="1419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Wie </a:t>
            </a:r>
            <a:r>
              <a:rPr lang="en-US" sz="48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verbreiten</a:t>
            </a:r>
            <a:r>
              <a:rPr lang="en-US" sz="4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sich </a:t>
            </a:r>
            <a:r>
              <a:rPr lang="en-US" sz="48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Trojaner</a:t>
            </a:r>
            <a:r>
              <a:rPr lang="en-US" sz="4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 useBgFill="1">
        <p:nvSpPr>
          <p:cNvPr id="43" name="Snip Diagonal Corner Rectangle 6">
            <a:extLst>
              <a:ext uri="{FF2B5EF4-FFF2-40B4-BE49-F238E27FC236}">
                <a16:creationId xmlns:a16="http://schemas.microsoft.com/office/drawing/2014/main" id="{FCEE49A1-138E-4B5B-ACEB-C61A5C591A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947" y="654449"/>
            <a:ext cx="5212106" cy="3199796"/>
          </a:xfrm>
          <a:prstGeom prst="snip2DiagRect">
            <a:avLst>
              <a:gd name="adj1" fmla="val 15758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Insekt">
            <a:extLst>
              <a:ext uri="{FF2B5EF4-FFF2-40B4-BE49-F238E27FC236}">
                <a16:creationId xmlns:a16="http://schemas.microsoft.com/office/drawing/2014/main" id="{3554F10C-0227-0CEC-F46C-24CD3C2CB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8922" y="1161475"/>
            <a:ext cx="2216607" cy="2216607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4C5F9751-5C17-4A6E-B14B-E470DE730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227E3FD-D9DF-4992-B8FA-601F41037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F9545A5-23B6-4BAD-BBD2-0DAA9C0A8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F03D121-7989-4398-BEE8-0208851A0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C5D0FAB-D1B6-4544-836C-75FB75622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FB23E85-CD62-4E51-96C9-ECCEFE8FF9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8203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2CE031E-EE35-4AA7-9784-80509332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9FC0DE-27AF-4BD2-9479-FDE630A62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Verbreitung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6" descr="Programmierer">
            <a:extLst>
              <a:ext uri="{FF2B5EF4-FFF2-40B4-BE49-F238E27FC236}">
                <a16:creationId xmlns:a16="http://schemas.microsoft.com/office/drawing/2014/main" id="{09975603-98C2-41E0-A343-DDEFAC4EC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9504" y="1054101"/>
            <a:ext cx="3185108" cy="318510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6" name="Textplatzhalter 2">
            <a:extLst>
              <a:ext uri="{FF2B5EF4-FFF2-40B4-BE49-F238E27FC236}">
                <a16:creationId xmlns:a16="http://schemas.microsoft.com/office/drawing/2014/main" id="{999C7D41-BA82-12A4-D39B-9E44C89390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5396743"/>
              </p:ext>
            </p:extLst>
          </p:nvPr>
        </p:nvGraphicFramePr>
        <p:xfrm>
          <a:off x="684212" y="685800"/>
          <a:ext cx="7201259" cy="3615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36578319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E76E764-7D03-4403-9B9D-7FBE8FDAA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803285-A9D5-4836-A177-201DCBF12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0" y="4008962"/>
            <a:ext cx="10838972" cy="14197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Was für </a:t>
            </a:r>
            <a:r>
              <a:rPr lang="en-US" sz="48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Schäden</a:t>
            </a:r>
            <a:r>
              <a:rPr lang="en-US" sz="4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können</a:t>
            </a:r>
            <a:r>
              <a:rPr lang="en-US" sz="4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3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Trojaner</a:t>
            </a:r>
            <a:r>
              <a:rPr lang="en-US" sz="4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anrichten</a:t>
            </a:r>
            <a:r>
              <a:rPr lang="en-US" sz="4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 useBgFill="1">
        <p:nvSpPr>
          <p:cNvPr id="43" name="Snip Diagonal Corner Rectangle 6">
            <a:extLst>
              <a:ext uri="{FF2B5EF4-FFF2-40B4-BE49-F238E27FC236}">
                <a16:creationId xmlns:a16="http://schemas.microsoft.com/office/drawing/2014/main" id="{FCEE49A1-138E-4B5B-ACEB-C61A5C591A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947" y="654449"/>
            <a:ext cx="5212106" cy="3199796"/>
          </a:xfrm>
          <a:prstGeom prst="snip2DiagRect">
            <a:avLst>
              <a:gd name="adj1" fmla="val 15758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Insekt">
            <a:extLst>
              <a:ext uri="{FF2B5EF4-FFF2-40B4-BE49-F238E27FC236}">
                <a16:creationId xmlns:a16="http://schemas.microsoft.com/office/drawing/2014/main" id="{3554F10C-0227-0CEC-F46C-24CD3C2CB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8922" y="1161475"/>
            <a:ext cx="2216607" cy="2216607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4C5F9751-5C17-4A6E-B14B-E470DE730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227E3FD-D9DF-4992-B8FA-601F41037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F9545A5-23B6-4BAD-BBD2-0DAA9C0A8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F03D121-7989-4398-BEE8-0208851A0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C5D0FAB-D1B6-4544-836C-75FB75622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FB23E85-CD62-4E51-96C9-ECCEFE8FF9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2060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962F8F6-2A04-4FF8-BFA0-4652A5224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003" y="685800"/>
            <a:ext cx="5132943" cy="46037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Schadfunktionen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526EFF-69DD-483B-8AFB-AD0717531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9628" y="1117864"/>
            <a:ext cx="4878959" cy="460375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>
              <a:buFont typeface="Wingdings 3" panose="05040102010807070707" pitchFamily="18" charset="2"/>
              <a:buChar char=""/>
            </a:pPr>
            <a:r>
              <a:rPr lang="en-US" sz="2400" dirty="0" err="1">
                <a:solidFill>
                  <a:schemeClr val="tx1"/>
                </a:solidFill>
              </a:rPr>
              <a:t>Überwachung</a:t>
            </a:r>
            <a:r>
              <a:rPr lang="en-US" sz="2400" dirty="0">
                <a:solidFill>
                  <a:schemeClr val="tx1"/>
                </a:solidFill>
              </a:rPr>
              <a:t> des </a:t>
            </a:r>
            <a:r>
              <a:rPr lang="en-US" sz="2400" dirty="0" err="1">
                <a:solidFill>
                  <a:schemeClr val="tx1"/>
                </a:solidFill>
              </a:rPr>
              <a:t>Datenverkehrs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oder</a:t>
            </a:r>
            <a:r>
              <a:rPr lang="en-US" sz="2400" dirty="0">
                <a:solidFill>
                  <a:schemeClr val="tx1"/>
                </a:solidFill>
              </a:rPr>
              <a:t> alle </a:t>
            </a:r>
            <a:r>
              <a:rPr lang="en-US" sz="2400" dirty="0" err="1">
                <a:solidFill>
                  <a:schemeClr val="tx1"/>
                </a:solidFill>
              </a:rPr>
              <a:t>Benutzeraktivitäten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buFont typeface="Wingdings 3" panose="05040102010807070707" pitchFamily="18" charset="2"/>
              <a:buChar char=""/>
            </a:pPr>
            <a:r>
              <a:rPr lang="en-US" sz="2400" dirty="0" err="1">
                <a:solidFill>
                  <a:schemeClr val="tx1"/>
                </a:solidFill>
              </a:rPr>
              <a:t>Ausspähen</a:t>
            </a:r>
            <a:r>
              <a:rPr lang="en-US" sz="2400" dirty="0">
                <a:solidFill>
                  <a:schemeClr val="tx1"/>
                </a:solidFill>
              </a:rPr>
              <a:t> von </a:t>
            </a:r>
            <a:r>
              <a:rPr lang="en-US" sz="2400" dirty="0" err="1">
                <a:solidFill>
                  <a:schemeClr val="tx1"/>
                </a:solidFill>
              </a:rPr>
              <a:t>sensiblen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Daten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Wingdings 3" panose="05040102010807070707" pitchFamily="18" charset="2"/>
              <a:buChar char=""/>
            </a:pPr>
            <a:r>
              <a:rPr lang="en-US" sz="2400" dirty="0" err="1">
                <a:solidFill>
                  <a:schemeClr val="tx1"/>
                </a:solidFill>
              </a:rPr>
              <a:t>Fernsteuerung</a:t>
            </a:r>
            <a:r>
              <a:rPr lang="en-US" sz="2400" dirty="0">
                <a:solidFill>
                  <a:schemeClr val="tx1"/>
                </a:solidFill>
              </a:rPr>
              <a:t> des </a:t>
            </a:r>
            <a:r>
              <a:rPr lang="en-US" sz="2400" dirty="0" err="1">
                <a:solidFill>
                  <a:schemeClr val="tx1"/>
                </a:solidFill>
              </a:rPr>
              <a:t>Rechners</a:t>
            </a:r>
            <a:r>
              <a:rPr lang="en-US" sz="2400" dirty="0">
                <a:solidFill>
                  <a:schemeClr val="tx1"/>
                </a:solidFill>
              </a:rPr>
              <a:t> von </a:t>
            </a:r>
            <a:r>
              <a:rPr lang="en-US" sz="2400" dirty="0" err="1">
                <a:solidFill>
                  <a:schemeClr val="tx1"/>
                </a:solidFill>
              </a:rPr>
              <a:t>Unbekannten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Wingdings 3" panose="05040102010807070707" pitchFamily="18" charset="2"/>
              <a:buChar char=""/>
            </a:pPr>
            <a:r>
              <a:rPr lang="en-US" sz="2400" dirty="0" err="1">
                <a:solidFill>
                  <a:schemeClr val="tx1"/>
                </a:solidFill>
              </a:rPr>
              <a:t>Deaktivierung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oder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Austausch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sicherheitsrelevanter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Computerdienste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Wingdings 3" panose="05040102010807070707" pitchFamily="18" charset="2"/>
              <a:buChar char=""/>
            </a:pPr>
            <a:r>
              <a:rPr lang="en-US" sz="2400" dirty="0">
                <a:solidFill>
                  <a:schemeClr val="tx1"/>
                </a:solidFill>
              </a:rPr>
              <a:t>Installation von </a:t>
            </a:r>
            <a:r>
              <a:rPr lang="en-US" sz="2400" dirty="0" err="1">
                <a:solidFill>
                  <a:schemeClr val="tx1"/>
                </a:solidFill>
              </a:rPr>
              <a:t>illegalen</a:t>
            </a:r>
            <a:r>
              <a:rPr lang="en-US" sz="2400" dirty="0">
                <a:solidFill>
                  <a:schemeClr val="tx1"/>
                </a:solidFill>
              </a:rPr>
              <a:t> Dialer-</a:t>
            </a:r>
            <a:r>
              <a:rPr lang="en-US" sz="2400" dirty="0" err="1">
                <a:solidFill>
                  <a:schemeClr val="tx1"/>
                </a:solidFill>
              </a:rPr>
              <a:t>Programmen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1117289448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E76E764-7D03-4403-9B9D-7FBE8FDAA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803285-A9D5-4836-A177-201DCBF12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0" y="4008962"/>
            <a:ext cx="10838972" cy="1419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für </a:t>
            </a:r>
            <a:r>
              <a:rPr lang="en-US" sz="48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Arten</a:t>
            </a:r>
            <a:r>
              <a:rPr lang="en-US" sz="4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gibt</a:t>
            </a:r>
            <a:r>
              <a:rPr lang="en-US" sz="4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es?</a:t>
            </a:r>
            <a:endParaRPr lang="en-US" sz="4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 useBgFill="1">
        <p:nvSpPr>
          <p:cNvPr id="43" name="Snip Diagonal Corner Rectangle 6">
            <a:extLst>
              <a:ext uri="{FF2B5EF4-FFF2-40B4-BE49-F238E27FC236}">
                <a16:creationId xmlns:a16="http://schemas.microsoft.com/office/drawing/2014/main" id="{FCEE49A1-138E-4B5B-ACEB-C61A5C591A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947" y="654449"/>
            <a:ext cx="5212106" cy="3199796"/>
          </a:xfrm>
          <a:prstGeom prst="snip2DiagRect">
            <a:avLst>
              <a:gd name="adj1" fmla="val 15758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Insekt">
            <a:extLst>
              <a:ext uri="{FF2B5EF4-FFF2-40B4-BE49-F238E27FC236}">
                <a16:creationId xmlns:a16="http://schemas.microsoft.com/office/drawing/2014/main" id="{3554F10C-0227-0CEC-F46C-24CD3C2CB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8922" y="1161475"/>
            <a:ext cx="2216607" cy="2216607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4C5F9751-5C17-4A6E-B14B-E470DE730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227E3FD-D9DF-4992-B8FA-601F41037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F9545A5-23B6-4BAD-BBD2-0DAA9C0A8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F03D121-7989-4398-BEE8-0208851A0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C5D0FAB-D1B6-4544-836C-75FB75622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FB23E85-CD62-4E51-96C9-ECCEFE8FF9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09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B455B88A-C127-47B3-B317-724BD4EA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F07A923-368D-45E6-AACC-9ECE4057A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FE16B44-FE3C-4330-AF20-E869FC7B7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1CB6733-6A12-4A1C-87C3-B676FB381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754CCFD-DC5E-453F-B95A-F045ED9B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E826A39-89EA-44EA-ABC5-F44693492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BB684E4-FD57-45B9-9BAF-8D79BC37B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cap="all" dirty="0" err="1">
                <a:ln w="3175" cmpd="sng"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Arten</a:t>
            </a:r>
            <a:endParaRPr lang="en-US" sz="3600" kern="1200" cap="all" dirty="0">
              <a:ln w="3175" cmpd="sng"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Textplatzhalter 2">
            <a:extLst>
              <a:ext uri="{FF2B5EF4-FFF2-40B4-BE49-F238E27FC236}">
                <a16:creationId xmlns:a16="http://schemas.microsoft.com/office/drawing/2014/main" id="{BE1198EB-635A-7647-CD5B-761075519C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0454261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8159868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E76E764-7D03-4403-9B9D-7FBE8FDAA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803285-A9D5-4836-A177-201DCBF12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536" y="4142844"/>
            <a:ext cx="10838972" cy="14197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br>
              <a:rPr lang="de-DE" sz="4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5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 schützt man sich vor Trojaner?</a:t>
            </a:r>
            <a:endParaRPr lang="en-US" sz="5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 useBgFill="1">
        <p:nvSpPr>
          <p:cNvPr id="43" name="Snip Diagonal Corner Rectangle 6">
            <a:extLst>
              <a:ext uri="{FF2B5EF4-FFF2-40B4-BE49-F238E27FC236}">
                <a16:creationId xmlns:a16="http://schemas.microsoft.com/office/drawing/2014/main" id="{FCEE49A1-138E-4B5B-ACEB-C61A5C591A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947" y="654449"/>
            <a:ext cx="5212106" cy="3199796"/>
          </a:xfrm>
          <a:prstGeom prst="snip2DiagRect">
            <a:avLst>
              <a:gd name="adj1" fmla="val 15758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Insekt">
            <a:extLst>
              <a:ext uri="{FF2B5EF4-FFF2-40B4-BE49-F238E27FC236}">
                <a16:creationId xmlns:a16="http://schemas.microsoft.com/office/drawing/2014/main" id="{3554F10C-0227-0CEC-F46C-24CD3C2CB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8922" y="1161475"/>
            <a:ext cx="2216607" cy="2216607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4C5F9751-5C17-4A6E-B14B-E470DE730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227E3FD-D9DF-4992-B8FA-601F41037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F9545A5-23B6-4BAD-BBD2-0DAA9C0A8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F03D121-7989-4398-BEE8-0208851A0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C5D0FAB-D1B6-4544-836C-75FB75622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FB23E85-CD62-4E51-96C9-ECCEFE8FF9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242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2CE031E-EE35-4AA7-9784-80509332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F117B801-8501-4544-9E5B-2F16334F6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Schutz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CC2BA84A-6808-AB67-4D75-49B69D720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1240" y="924676"/>
            <a:ext cx="3185108" cy="318510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9C19EE-46D0-4FDC-9DA8-54651CA2F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5697" y="1235794"/>
            <a:ext cx="6593129" cy="357588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>
              <a:buFont typeface="Wingdings 3" panose="05040102010807070707" pitchFamily="18" charset="2"/>
              <a:buChar char=""/>
            </a:pPr>
            <a:r>
              <a:rPr lang="en-US" sz="2800" dirty="0" err="1">
                <a:solidFill>
                  <a:schemeClr val="tx1"/>
                </a:solidFill>
              </a:rPr>
              <a:t>Installieren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einer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Antiviren</a:t>
            </a:r>
            <a:r>
              <a:rPr lang="en-US" sz="2800" dirty="0">
                <a:solidFill>
                  <a:schemeClr val="tx1"/>
                </a:solidFill>
              </a:rPr>
              <a:t>-Software</a:t>
            </a:r>
          </a:p>
          <a:p>
            <a:pPr marL="342900" indent="-342900">
              <a:buFont typeface="Wingdings 3" panose="05040102010807070707" pitchFamily="18" charset="2"/>
              <a:buChar char=""/>
            </a:pPr>
            <a:r>
              <a:rPr lang="en-US" sz="2800" dirty="0">
                <a:solidFill>
                  <a:schemeClr val="tx1"/>
                </a:solidFill>
              </a:rPr>
              <a:t>Firewall </a:t>
            </a:r>
            <a:r>
              <a:rPr lang="en-US" sz="2800" dirty="0" err="1">
                <a:solidFill>
                  <a:schemeClr val="tx1"/>
                </a:solidFill>
              </a:rPr>
              <a:t>installieren</a:t>
            </a:r>
            <a:endParaRPr lang="en-US" sz="2800" dirty="0">
              <a:solidFill>
                <a:schemeClr val="tx1"/>
              </a:solidFill>
            </a:endParaRPr>
          </a:p>
          <a:p>
            <a:pPr marL="342900" indent="-342900">
              <a:buFont typeface="Wingdings 3" panose="05040102010807070707" pitchFamily="18" charset="2"/>
              <a:buChar char=""/>
            </a:pPr>
            <a:r>
              <a:rPr lang="en-US" sz="2800" dirty="0" err="1">
                <a:solidFill>
                  <a:schemeClr val="tx1"/>
                </a:solidFill>
              </a:rPr>
              <a:t>Regelmäßige</a:t>
            </a:r>
            <a:r>
              <a:rPr lang="en-US" sz="2800" dirty="0">
                <a:solidFill>
                  <a:schemeClr val="tx1"/>
                </a:solidFill>
              </a:rPr>
              <a:t> Updates der Software</a:t>
            </a:r>
          </a:p>
          <a:p>
            <a:pPr marL="342900" indent="-342900">
              <a:buFont typeface="Wingdings 3" panose="05040102010807070707" pitchFamily="18" charset="2"/>
              <a:buChar char=""/>
            </a:pPr>
            <a:r>
              <a:rPr lang="en-US" sz="2800" dirty="0" err="1">
                <a:solidFill>
                  <a:schemeClr val="tx1"/>
                </a:solidFill>
              </a:rPr>
              <a:t>Programme</a:t>
            </a:r>
            <a:r>
              <a:rPr lang="en-US" sz="2800" dirty="0">
                <a:solidFill>
                  <a:schemeClr val="tx1"/>
                </a:solidFill>
              </a:rPr>
              <a:t> von </a:t>
            </a:r>
            <a:r>
              <a:rPr lang="en-US" sz="2800" dirty="0" err="1">
                <a:solidFill>
                  <a:schemeClr val="tx1"/>
                </a:solidFill>
              </a:rPr>
              <a:t>vertrauenswürdigen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Quellen</a:t>
            </a:r>
            <a:endParaRPr lang="en-US" sz="2800" dirty="0">
              <a:solidFill>
                <a:schemeClr val="tx1"/>
              </a:solidFill>
            </a:endParaRPr>
          </a:p>
          <a:p>
            <a:pPr marL="342900" indent="-342900">
              <a:buFont typeface="Wingdings 3" panose="05040102010807070707" pitchFamily="18" charset="2"/>
              <a:buChar char=""/>
            </a:pPr>
            <a:r>
              <a:rPr lang="en-US" sz="2800" dirty="0" err="1">
                <a:solidFill>
                  <a:schemeClr val="tx1"/>
                </a:solidFill>
              </a:rPr>
              <a:t>Regelmäßige</a:t>
            </a:r>
            <a:r>
              <a:rPr lang="en-US" sz="2800" dirty="0">
                <a:solidFill>
                  <a:schemeClr val="tx1"/>
                </a:solidFill>
              </a:rPr>
              <a:t> Backups der </a:t>
            </a:r>
            <a:r>
              <a:rPr lang="en-US" sz="2800" dirty="0" err="1">
                <a:solidFill>
                  <a:schemeClr val="tx1"/>
                </a:solidFill>
              </a:rPr>
              <a:t>Daten</a:t>
            </a:r>
            <a:endParaRPr lang="en-US" sz="2800" dirty="0">
              <a:solidFill>
                <a:schemeClr val="tx1"/>
              </a:solidFill>
            </a:endParaRPr>
          </a:p>
          <a:p>
            <a:pPr marL="342900" indent="-342900">
              <a:buFont typeface="Wingdings 3" panose="05040102010807070707" pitchFamily="18" charset="2"/>
              <a:buChar char=""/>
            </a:pPr>
            <a:r>
              <a:rPr lang="en-US" sz="2800" dirty="0" err="1">
                <a:solidFill>
                  <a:schemeClr val="tx1"/>
                </a:solidFill>
              </a:rPr>
              <a:t>Umgehen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verdächtiger</a:t>
            </a:r>
            <a:r>
              <a:rPr lang="en-US" sz="2800" dirty="0">
                <a:solidFill>
                  <a:schemeClr val="tx1"/>
                </a:solidFill>
              </a:rPr>
              <a:t> Links</a:t>
            </a:r>
          </a:p>
        </p:txBody>
      </p:sp>
    </p:spTree>
    <p:extLst>
      <p:ext uri="{BB962C8B-B14F-4D97-AF65-F5344CB8AC3E}">
        <p14:creationId xmlns:p14="http://schemas.microsoft.com/office/powerpoint/2010/main" val="1908661062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E76E764-7D03-4403-9B9D-7FBE8FDAA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803285-A9D5-4836-A177-201DCBF12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0" y="4008962"/>
            <a:ext cx="10838972" cy="14197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br>
              <a:rPr lang="de-DE" sz="4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Wie </a:t>
            </a:r>
            <a:r>
              <a:rPr lang="en-US" sz="48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lassen</a:t>
            </a:r>
            <a:r>
              <a:rPr lang="en-US" sz="4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sich </a:t>
            </a:r>
            <a:r>
              <a:rPr lang="en-US" sz="48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Trojaner</a:t>
            </a:r>
            <a:r>
              <a:rPr lang="en-US" sz="4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entfernen</a:t>
            </a:r>
            <a:r>
              <a:rPr lang="en-US" sz="4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 useBgFill="1">
        <p:nvSpPr>
          <p:cNvPr id="43" name="Snip Diagonal Corner Rectangle 6">
            <a:extLst>
              <a:ext uri="{FF2B5EF4-FFF2-40B4-BE49-F238E27FC236}">
                <a16:creationId xmlns:a16="http://schemas.microsoft.com/office/drawing/2014/main" id="{FCEE49A1-138E-4B5B-ACEB-C61A5C591A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947" y="654449"/>
            <a:ext cx="5212106" cy="3199796"/>
          </a:xfrm>
          <a:prstGeom prst="snip2DiagRect">
            <a:avLst>
              <a:gd name="adj1" fmla="val 15758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Insekt">
            <a:extLst>
              <a:ext uri="{FF2B5EF4-FFF2-40B4-BE49-F238E27FC236}">
                <a16:creationId xmlns:a16="http://schemas.microsoft.com/office/drawing/2014/main" id="{3554F10C-0227-0CEC-F46C-24CD3C2CB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8922" y="1161475"/>
            <a:ext cx="2216607" cy="2216607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4C5F9751-5C17-4A6E-B14B-E470DE730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227E3FD-D9DF-4992-B8FA-601F41037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F9545A5-23B6-4BAD-BBD2-0DAA9C0A8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F03D121-7989-4398-BEE8-0208851A0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C5D0FAB-D1B6-4544-836C-75FB75622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FB23E85-CD62-4E51-96C9-ECCEFE8FF9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5121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176FFB-1EC7-4946-A226-A73D53BE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98" y="624675"/>
            <a:ext cx="4492087" cy="4892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de-D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Inhaltsverzeichnis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1FB146-9B7E-4B04-84C7-0494362FE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2347" y="996894"/>
            <a:ext cx="6288260" cy="4864211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buFont typeface="Wingdings 3" panose="05040102010807070707" pitchFamily="18" charset="2"/>
              <a:buChar char=""/>
            </a:pPr>
            <a:r>
              <a:rPr lang="en-US" sz="2400" dirty="0">
                <a:solidFill>
                  <a:schemeClr val="tx1"/>
                </a:solidFill>
              </a:rPr>
              <a:t>1. Was </a:t>
            </a:r>
            <a:r>
              <a:rPr lang="de-DE" sz="2400" dirty="0">
                <a:solidFill>
                  <a:schemeClr val="tx1"/>
                </a:solidFill>
              </a:rPr>
              <a:t>sind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Trojaner</a:t>
            </a:r>
            <a:r>
              <a:rPr lang="en-US" sz="2400" dirty="0">
                <a:solidFill>
                  <a:schemeClr val="tx1"/>
                </a:solidFill>
              </a:rPr>
              <a:t>?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sz="2400" dirty="0">
                <a:solidFill>
                  <a:schemeClr val="tx1"/>
                </a:solidFill>
              </a:rPr>
              <a:t>2. Wie </a:t>
            </a:r>
            <a:r>
              <a:rPr lang="en-US" sz="2400" dirty="0" err="1">
                <a:solidFill>
                  <a:schemeClr val="tx1"/>
                </a:solidFill>
              </a:rPr>
              <a:t>funktionieren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Trojaner</a:t>
            </a:r>
            <a:r>
              <a:rPr lang="en-US" sz="2400" dirty="0">
                <a:solidFill>
                  <a:schemeClr val="tx1"/>
                </a:solidFill>
              </a:rPr>
              <a:t>?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sz="2400" dirty="0">
                <a:solidFill>
                  <a:schemeClr val="tx1"/>
                </a:solidFill>
              </a:rPr>
              <a:t>3. Was </a:t>
            </a:r>
            <a:r>
              <a:rPr lang="en-US" sz="2400" dirty="0" err="1">
                <a:solidFill>
                  <a:schemeClr val="tx1"/>
                </a:solidFill>
              </a:rPr>
              <a:t>richten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Trojaner</a:t>
            </a:r>
            <a:r>
              <a:rPr lang="en-US" sz="2400" dirty="0">
                <a:solidFill>
                  <a:schemeClr val="tx1"/>
                </a:solidFill>
              </a:rPr>
              <a:t> an?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sz="2400" dirty="0">
                <a:solidFill>
                  <a:schemeClr val="tx1"/>
                </a:solidFill>
              </a:rPr>
              <a:t>4. Wie </a:t>
            </a:r>
            <a:r>
              <a:rPr lang="en-US" sz="2400" dirty="0" err="1">
                <a:solidFill>
                  <a:schemeClr val="tx1"/>
                </a:solidFill>
              </a:rPr>
              <a:t>erkennt</a:t>
            </a:r>
            <a:r>
              <a:rPr lang="en-US" sz="2400" dirty="0">
                <a:solidFill>
                  <a:schemeClr val="tx1"/>
                </a:solidFill>
              </a:rPr>
              <a:t> man </a:t>
            </a:r>
            <a:r>
              <a:rPr lang="en-US" sz="2400" dirty="0" err="1">
                <a:solidFill>
                  <a:schemeClr val="tx1"/>
                </a:solidFill>
              </a:rPr>
              <a:t>Trojaner</a:t>
            </a:r>
            <a:r>
              <a:rPr lang="en-US" sz="2400" dirty="0">
                <a:solidFill>
                  <a:schemeClr val="tx1"/>
                </a:solidFill>
              </a:rPr>
              <a:t>?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sz="2400" dirty="0">
                <a:solidFill>
                  <a:schemeClr val="tx1"/>
                </a:solidFill>
              </a:rPr>
              <a:t>5. Wie </a:t>
            </a:r>
            <a:r>
              <a:rPr lang="en-US" sz="2400" dirty="0" err="1">
                <a:solidFill>
                  <a:schemeClr val="tx1"/>
                </a:solidFill>
              </a:rPr>
              <a:t>verbreiten</a:t>
            </a:r>
            <a:r>
              <a:rPr lang="en-US" sz="2400" dirty="0">
                <a:solidFill>
                  <a:schemeClr val="tx1"/>
                </a:solidFill>
              </a:rPr>
              <a:t> sich </a:t>
            </a:r>
            <a:r>
              <a:rPr lang="en-US" sz="2400" dirty="0" err="1">
                <a:solidFill>
                  <a:schemeClr val="tx1"/>
                </a:solidFill>
              </a:rPr>
              <a:t>Trojaner</a:t>
            </a:r>
            <a:r>
              <a:rPr lang="en-US" sz="2400" dirty="0">
                <a:solidFill>
                  <a:schemeClr val="tx1"/>
                </a:solidFill>
              </a:rPr>
              <a:t>?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sz="2400" dirty="0">
                <a:solidFill>
                  <a:schemeClr val="tx1"/>
                </a:solidFill>
              </a:rPr>
              <a:t>6. Was für </a:t>
            </a:r>
            <a:r>
              <a:rPr lang="en-US" sz="2400" dirty="0" err="1">
                <a:solidFill>
                  <a:schemeClr val="tx1"/>
                </a:solidFill>
              </a:rPr>
              <a:t>Schäden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können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Trojaner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anrichten</a:t>
            </a:r>
            <a:r>
              <a:rPr lang="en-US" sz="2400" dirty="0">
                <a:solidFill>
                  <a:schemeClr val="tx1"/>
                </a:solidFill>
              </a:rPr>
              <a:t>?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sz="2400" dirty="0">
                <a:solidFill>
                  <a:schemeClr val="tx1"/>
                </a:solidFill>
              </a:rPr>
              <a:t>7. Was für </a:t>
            </a:r>
            <a:r>
              <a:rPr lang="en-US" sz="2400" dirty="0" err="1">
                <a:solidFill>
                  <a:schemeClr val="tx1"/>
                </a:solidFill>
              </a:rPr>
              <a:t>Arten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gibt</a:t>
            </a:r>
            <a:r>
              <a:rPr lang="en-US" sz="2400" dirty="0">
                <a:solidFill>
                  <a:schemeClr val="tx1"/>
                </a:solidFill>
              </a:rPr>
              <a:t> es?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sz="2400" dirty="0">
                <a:solidFill>
                  <a:schemeClr val="tx1"/>
                </a:solidFill>
              </a:rPr>
              <a:t>8. Wie </a:t>
            </a:r>
            <a:r>
              <a:rPr lang="en-US" sz="2400" dirty="0" err="1">
                <a:solidFill>
                  <a:schemeClr val="tx1"/>
                </a:solidFill>
              </a:rPr>
              <a:t>schützt</a:t>
            </a:r>
            <a:r>
              <a:rPr lang="en-US" sz="2400" dirty="0">
                <a:solidFill>
                  <a:schemeClr val="tx1"/>
                </a:solidFill>
              </a:rPr>
              <a:t> man sich </a:t>
            </a:r>
            <a:r>
              <a:rPr lang="en-US" sz="2400" dirty="0" err="1">
                <a:solidFill>
                  <a:schemeClr val="tx1"/>
                </a:solidFill>
              </a:rPr>
              <a:t>vor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Trojaner</a:t>
            </a:r>
            <a:r>
              <a:rPr lang="en-US" sz="2400" dirty="0">
                <a:solidFill>
                  <a:schemeClr val="tx1"/>
                </a:solidFill>
              </a:rPr>
              <a:t>?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sz="2400" dirty="0">
                <a:solidFill>
                  <a:schemeClr val="tx1"/>
                </a:solidFill>
              </a:rPr>
              <a:t>9. Wie </a:t>
            </a:r>
            <a:r>
              <a:rPr lang="en-US" sz="2400" dirty="0" err="1">
                <a:solidFill>
                  <a:schemeClr val="tx1"/>
                </a:solidFill>
              </a:rPr>
              <a:t>lassen</a:t>
            </a:r>
            <a:r>
              <a:rPr lang="en-US" sz="2400" dirty="0">
                <a:solidFill>
                  <a:schemeClr val="tx1"/>
                </a:solidFill>
              </a:rPr>
              <a:t> sich </a:t>
            </a:r>
            <a:r>
              <a:rPr lang="en-US" sz="2400" dirty="0" err="1">
                <a:solidFill>
                  <a:schemeClr val="tx1"/>
                </a:solidFill>
              </a:rPr>
              <a:t>Trojaner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entfernen</a:t>
            </a:r>
            <a:r>
              <a:rPr lang="en-US" sz="2400" dirty="0">
                <a:solidFill>
                  <a:schemeClr val="tx1"/>
                </a:solidFill>
              </a:rPr>
              <a:t>?</a:t>
            </a:r>
          </a:p>
          <a:p>
            <a:pPr>
              <a:buFont typeface="Wingdings 3" panose="05040102010807070707" pitchFamily="18" charset="2"/>
              <a:buChar char="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671339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10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29EC7A1-0655-427A-BFC3-EDF9AFC77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189" y="517313"/>
            <a:ext cx="3747111" cy="4892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Entfernung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252D66-5735-44DD-90A1-55911B2EB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9962" y="685799"/>
            <a:ext cx="6288260" cy="4892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panose="05040102010807070707" pitchFamily="18" charset="2"/>
              <a:buChar char=""/>
            </a:pP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Trojaner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mit</a:t>
            </a:r>
            <a:r>
              <a:rPr lang="en-US" sz="3600" dirty="0">
                <a:solidFill>
                  <a:schemeClr val="tx1"/>
                </a:solidFill>
              </a:rPr>
              <a:t>          </a:t>
            </a:r>
            <a:r>
              <a:rPr lang="en-US" sz="3600" dirty="0" err="1">
                <a:solidFill>
                  <a:schemeClr val="tx1"/>
                </a:solidFill>
              </a:rPr>
              <a:t>Antivirusprogramm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entfernen</a:t>
            </a:r>
            <a:endParaRPr lang="en-US" sz="3600" dirty="0">
              <a:solidFill>
                <a:schemeClr val="tx1"/>
              </a:solidFill>
            </a:endParaRPr>
          </a:p>
          <a:p>
            <a:pPr>
              <a:buFont typeface="Wingdings 3" panose="05040102010807070707" pitchFamily="18" charset="2"/>
              <a:buChar char=""/>
            </a:pP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Systemwiederherstellung</a:t>
            </a:r>
            <a:endParaRPr lang="en-US" sz="3600" dirty="0">
              <a:solidFill>
                <a:schemeClr val="tx1"/>
              </a:solidFill>
            </a:endParaRPr>
          </a:p>
          <a:p>
            <a:pPr>
              <a:buFont typeface="Wingdings 3" panose="05040102010807070707" pitchFamily="18" charset="2"/>
              <a:buChar char=""/>
            </a:pP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Festplatte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formatieren</a:t>
            </a:r>
            <a:endParaRPr lang="en-US" sz="3600" dirty="0">
              <a:solidFill>
                <a:schemeClr val="tx1"/>
              </a:solidFill>
            </a:endParaRPr>
          </a:p>
          <a:p>
            <a:pPr>
              <a:buFont typeface="Wingdings 3" panose="05040102010807070707" pitchFamily="18" charset="2"/>
              <a:buChar char="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398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0DF21D5-92B5-4D0E-8ACB-CD3732E40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Diagonal Corner Rectangle 21">
            <a:extLst>
              <a:ext uri="{FF2B5EF4-FFF2-40B4-BE49-F238E27FC236}">
                <a16:creationId xmlns:a16="http://schemas.microsoft.com/office/drawing/2014/main" id="{B729B08C-A8E8-4A5F-BE85-F0B9269F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AF0DAB2-66C2-4FB9-A4F3-E117F1D1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C7822CD-C541-4174-B43B-4A5E28818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98BC445-D166-4C73-9048-E9EAA3130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0D18988-C2FA-49D2-BDF7-5C3060944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2EBDE56-D9C2-4852-B55B-3DB8E6795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B5952F4-0479-49EC-8294-C078F2353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D18DCCE3-8B83-47B8-9E23-CED67ECE0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2083" y="941424"/>
            <a:ext cx="4060474" cy="32486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Quellen</a:t>
            </a:r>
            <a:endParaRPr lang="en-US" sz="4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6E7328-5A88-4D2B-BA9C-6097683FC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941424"/>
            <a:ext cx="6261337" cy="47589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panose="05040102010807070707" pitchFamily="18" charset="2"/>
              <a:buChar char=""/>
            </a:pPr>
            <a:r>
              <a:rPr lang="en-US">
                <a:hlinkClick r:id="rId2"/>
              </a:rPr>
              <a:t>https://www.kaspersky.de/resource-center/threats/trojans</a:t>
            </a:r>
            <a:endParaRPr lang="en-US"/>
          </a:p>
          <a:p>
            <a:pPr>
              <a:buFont typeface="Wingdings 3" panose="05040102010807070707" pitchFamily="18" charset="2"/>
              <a:buChar char=""/>
            </a:pPr>
            <a:r>
              <a:rPr lang="en-US">
                <a:hlinkClick r:id="rId3"/>
              </a:rPr>
              <a:t>https://www.hornetsecurity.com/de/wissensdatenbank/trojaner</a:t>
            </a:r>
            <a:endParaRPr lang="en-US"/>
          </a:p>
          <a:p>
            <a:pPr>
              <a:buFont typeface="Wingdings 3" panose="05040102010807070707" pitchFamily="18" charset="2"/>
              <a:buChar char=""/>
            </a:pPr>
            <a:r>
              <a:rPr lang="en-US">
                <a:hlinkClick r:id="rId4"/>
              </a:rPr>
              <a:t>https://de.wikipedia.org/wiki/Trojanisches_Pferd_(Computerprogramm)</a:t>
            </a:r>
            <a:endParaRPr lang="en-US"/>
          </a:p>
          <a:p>
            <a:pPr>
              <a:buFont typeface="Wingdings 3" panose="05040102010807070707" pitchFamily="18" charset="2"/>
              <a:buChar char=""/>
            </a:pPr>
            <a:r>
              <a:rPr lang="en-US">
                <a:hlinkClick r:id="rId5"/>
              </a:rPr>
              <a:t>https://www.bsi.bund.de/DE/Themen/Verbraucherinnen-und-Verbraucher/Cyber-Sicherheitslage/Methoden-der-Cyber-Kriminalitaet/Schadprogramme/Trojaner/trojaner.html</a:t>
            </a:r>
            <a:endParaRPr lang="en-US"/>
          </a:p>
          <a:p>
            <a:pPr>
              <a:buFont typeface="Wingdings 3" panose="05040102010807070707" pitchFamily="18" charset="2"/>
              <a:buChar char=""/>
            </a:pPr>
            <a:endParaRPr lang="en-US"/>
          </a:p>
          <a:p>
            <a:pPr>
              <a:buFont typeface="Wingdings 3" panose="05040102010807070707" pitchFamily="18" charset="2"/>
              <a:buChar char="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27044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B65EC2C-5E72-45C4-9792-4143706AA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EF02FD8-FE5C-4897-A04E-BFBBD9BEADEA}"/>
              </a:ext>
            </a:extLst>
          </p:cNvPr>
          <p:cNvSpPr txBox="1"/>
          <p:nvPr/>
        </p:nvSpPr>
        <p:spPr>
          <a:xfrm>
            <a:off x="4370837" y="1398851"/>
            <a:ext cx="7406374" cy="2971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cap="all" dirty="0" err="1">
                <a:ln w="3175" cmpd="sng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Vielen</a:t>
            </a:r>
            <a:r>
              <a:rPr lang="en-US" sz="4800" cap="all" dirty="0">
                <a:ln w="3175" cmpd="sng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Dank für </a:t>
            </a:r>
            <a:r>
              <a:rPr lang="en-US" sz="4800" cap="all" dirty="0" err="1">
                <a:ln w="3175" cmpd="sng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eure</a:t>
            </a:r>
            <a:r>
              <a:rPr lang="en-US" sz="4800" cap="all" dirty="0">
                <a:ln w="3175" cmpd="sng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4800" cap="all" dirty="0" err="1">
                <a:ln w="3175" cmpd="sng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Aufmerksamkeit</a:t>
            </a:r>
            <a:r>
              <a:rPr lang="en-US" sz="4800" cap="all" dirty="0">
                <a:ln w="3175" cmpd="sng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!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6065D048-58C4-E821-6000-82F7C4019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233" y="1852781"/>
            <a:ext cx="3152439" cy="3152439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073B6DB-4B88-4BCD-97DE-9DD16B88A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46E4CB1-2A79-49F6-8FDD-74161D0D1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AF7F103-B34D-460F-A43A-1A0953D573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A6EF948-AE5B-4AFD-9071-4553E2EA5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A008A68-D48C-4C79-AC7D-65C0D47EA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D2F0D54-7F2F-45FC-BA8B-BE63A7DA4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06302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E76E764-7D03-4403-9B9D-7FBE8FDAA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803285-A9D5-4836-A177-201DCBF12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0" y="4008962"/>
            <a:ext cx="10838972" cy="1419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Was </a:t>
            </a:r>
            <a:r>
              <a:rPr lang="en-US" sz="48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sind</a:t>
            </a:r>
            <a:r>
              <a:rPr lang="en-US" sz="4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Trojaner</a:t>
            </a:r>
            <a:r>
              <a:rPr lang="en-US" sz="4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 useBgFill="1">
        <p:nvSpPr>
          <p:cNvPr id="43" name="Snip Diagonal Corner Rectangle 6">
            <a:extLst>
              <a:ext uri="{FF2B5EF4-FFF2-40B4-BE49-F238E27FC236}">
                <a16:creationId xmlns:a16="http://schemas.microsoft.com/office/drawing/2014/main" id="{FCEE49A1-138E-4B5B-ACEB-C61A5C591A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947" y="654449"/>
            <a:ext cx="5212106" cy="3199796"/>
          </a:xfrm>
          <a:prstGeom prst="snip2DiagRect">
            <a:avLst>
              <a:gd name="adj1" fmla="val 15758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Insekt">
            <a:extLst>
              <a:ext uri="{FF2B5EF4-FFF2-40B4-BE49-F238E27FC236}">
                <a16:creationId xmlns:a16="http://schemas.microsoft.com/office/drawing/2014/main" id="{3554F10C-0227-0CEC-F46C-24CD3C2CB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8922" y="1161475"/>
            <a:ext cx="2216607" cy="2216607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4C5F9751-5C17-4A6E-B14B-E470DE730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227E3FD-D9DF-4992-B8FA-601F41037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F9545A5-23B6-4BAD-BBD2-0DAA9C0A8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F03D121-7989-4398-BEE8-0208851A0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C5D0FAB-D1B6-4544-836C-75FB75622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FB23E85-CD62-4E51-96C9-ECCEFE8FF9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8314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8EB01C2-95BA-46F9-91B2-AE3C0976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Trojaner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7ED73A-6BC3-4C15-A1E9-789BA36A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9159" y="1787313"/>
            <a:ext cx="6288260" cy="4892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Wingdings 3" panose="05040102010807070707" pitchFamily="18" charset="2"/>
              <a:buChar char=""/>
            </a:pPr>
            <a:r>
              <a:rPr lang="en-US" sz="2800" dirty="0" err="1">
                <a:solidFill>
                  <a:schemeClr val="tx1"/>
                </a:solidFill>
              </a:rPr>
              <a:t>ein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Programm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buFont typeface="Wingdings 3" panose="05040102010807070707" pitchFamily="18" charset="2"/>
              <a:buChar char=""/>
            </a:pPr>
            <a:r>
              <a:rPr lang="en-US" sz="2800" dirty="0" err="1">
                <a:solidFill>
                  <a:schemeClr val="tx1"/>
                </a:solidFill>
              </a:rPr>
              <a:t>installiert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unerwünschte</a:t>
            </a:r>
            <a:r>
              <a:rPr lang="en-US" sz="2800" dirty="0">
                <a:solidFill>
                  <a:schemeClr val="tx1"/>
                </a:solidFill>
              </a:rPr>
              <a:t> Software </a:t>
            </a:r>
            <a:r>
              <a:rPr lang="en-US" sz="2800" dirty="0" err="1">
                <a:solidFill>
                  <a:schemeClr val="tx1"/>
                </a:solidFill>
              </a:rPr>
              <a:t>nach</a:t>
            </a:r>
            <a:endParaRPr lang="en-US" sz="2800" dirty="0">
              <a:solidFill>
                <a:schemeClr val="tx1"/>
              </a:solidFill>
            </a:endParaRPr>
          </a:p>
          <a:p>
            <a:pPr marL="342900" indent="-342900">
              <a:buFont typeface="Wingdings 3" panose="05040102010807070707" pitchFamily="18" charset="2"/>
              <a:buChar char=""/>
            </a:pPr>
            <a:r>
              <a:rPr lang="en-US" sz="2800" dirty="0" err="1">
                <a:solidFill>
                  <a:schemeClr val="tx1"/>
                </a:solidFill>
              </a:rPr>
              <a:t>gehört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zu</a:t>
            </a:r>
            <a:r>
              <a:rPr lang="en-US" sz="2800" dirty="0">
                <a:solidFill>
                  <a:schemeClr val="tx1"/>
                </a:solidFill>
              </a:rPr>
              <a:t> den </a:t>
            </a:r>
            <a:r>
              <a:rPr lang="en-US" sz="2800" dirty="0" err="1">
                <a:solidFill>
                  <a:schemeClr val="tx1"/>
                </a:solidFill>
              </a:rPr>
              <a:t>ersten</a:t>
            </a:r>
            <a:r>
              <a:rPr lang="en-US" sz="2800" dirty="0">
                <a:solidFill>
                  <a:schemeClr val="tx1"/>
                </a:solidFill>
              </a:rPr>
              <a:t> Malware – </a:t>
            </a:r>
            <a:r>
              <a:rPr lang="en-US" sz="2800" dirty="0" err="1">
                <a:solidFill>
                  <a:schemeClr val="tx1"/>
                </a:solidFill>
              </a:rPr>
              <a:t>Programmen</a:t>
            </a:r>
            <a:endParaRPr lang="en-US" sz="2800" dirty="0">
              <a:solidFill>
                <a:schemeClr val="tx1"/>
              </a:solidFill>
            </a:endParaRPr>
          </a:p>
          <a:p>
            <a:pPr marL="342900" indent="-342900">
              <a:buFont typeface="Wingdings 3" panose="05040102010807070707" pitchFamily="18" charset="2"/>
              <a:buChar char=""/>
            </a:pPr>
            <a:r>
              <a:rPr lang="en-US" sz="2800" dirty="0" err="1">
                <a:solidFill>
                  <a:schemeClr val="tx1"/>
                </a:solidFill>
              </a:rPr>
              <a:t>jedes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Programm</a:t>
            </a:r>
            <a:r>
              <a:rPr lang="en-US" sz="2800" dirty="0">
                <a:solidFill>
                  <a:schemeClr val="tx1"/>
                </a:solidFill>
              </a:rPr>
              <a:t>, welches </a:t>
            </a:r>
            <a:r>
              <a:rPr lang="en-US" sz="2800" dirty="0" err="1">
                <a:solidFill>
                  <a:schemeClr val="tx1"/>
                </a:solidFill>
              </a:rPr>
              <a:t>ohne</a:t>
            </a:r>
            <a:r>
              <a:rPr lang="en-US" sz="2800" dirty="0">
                <a:solidFill>
                  <a:schemeClr val="tx1"/>
                </a:solidFill>
              </a:rPr>
              <a:t> den </a:t>
            </a:r>
            <a:r>
              <a:rPr lang="en-US" sz="2800" dirty="0" err="1">
                <a:solidFill>
                  <a:schemeClr val="tx1"/>
                </a:solidFill>
              </a:rPr>
              <a:t>Benutzer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zu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informieren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andere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Programme</a:t>
            </a:r>
            <a:r>
              <a:rPr lang="en-US" sz="2800" dirty="0">
                <a:solidFill>
                  <a:schemeClr val="tx1"/>
                </a:solidFill>
              </a:rPr>
              <a:t> auf dem System </a:t>
            </a:r>
            <a:r>
              <a:rPr lang="en-US" sz="2800" dirty="0" err="1">
                <a:solidFill>
                  <a:schemeClr val="tx1"/>
                </a:solidFill>
              </a:rPr>
              <a:t>installiert</a:t>
            </a:r>
            <a:endParaRPr lang="en-US" sz="2800" dirty="0">
              <a:solidFill>
                <a:schemeClr val="tx1"/>
              </a:solidFill>
            </a:endParaRPr>
          </a:p>
          <a:p>
            <a:pPr marL="342900" indent="-342900">
              <a:buFont typeface="Wingdings 3" panose="05040102010807070707" pitchFamily="18" charset="2"/>
              <a:buChar char=""/>
            </a:pPr>
            <a:endParaRPr lang="en-US" sz="2800" dirty="0">
              <a:solidFill>
                <a:schemeClr val="tx1"/>
              </a:solidFill>
            </a:endParaRPr>
          </a:p>
          <a:p>
            <a:pPr marL="342900" indent="-342900">
              <a:buFont typeface="Wingdings 3" panose="05040102010807070707" pitchFamily="18" charset="2"/>
              <a:buChar char="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Wingdings 3" panose="05040102010807070707" pitchFamily="18" charset="2"/>
              <a:buChar char="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Wingdings 3" panose="05040102010807070707" pitchFamily="18" charset="2"/>
              <a:buChar char="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568921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E76E764-7D03-4403-9B9D-7FBE8FDAA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803285-A9D5-4836-A177-201DCBF12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0" y="4008962"/>
            <a:ext cx="10838972" cy="1419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Wie </a:t>
            </a:r>
            <a:r>
              <a:rPr lang="en-US" sz="48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funktionieren</a:t>
            </a:r>
            <a:r>
              <a:rPr lang="en-US" sz="4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Trojaner</a:t>
            </a:r>
            <a:r>
              <a:rPr lang="en-US" sz="4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 useBgFill="1">
        <p:nvSpPr>
          <p:cNvPr id="43" name="Snip Diagonal Corner Rectangle 6">
            <a:extLst>
              <a:ext uri="{FF2B5EF4-FFF2-40B4-BE49-F238E27FC236}">
                <a16:creationId xmlns:a16="http://schemas.microsoft.com/office/drawing/2014/main" id="{FCEE49A1-138E-4B5B-ACEB-C61A5C591A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947" y="654449"/>
            <a:ext cx="5212106" cy="3199796"/>
          </a:xfrm>
          <a:prstGeom prst="snip2DiagRect">
            <a:avLst>
              <a:gd name="adj1" fmla="val 15758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Insekt">
            <a:extLst>
              <a:ext uri="{FF2B5EF4-FFF2-40B4-BE49-F238E27FC236}">
                <a16:creationId xmlns:a16="http://schemas.microsoft.com/office/drawing/2014/main" id="{3554F10C-0227-0CEC-F46C-24CD3C2CB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8922" y="1161475"/>
            <a:ext cx="2216607" cy="2216607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4C5F9751-5C17-4A6E-B14B-E470DE730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227E3FD-D9DF-4992-B8FA-601F41037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F9545A5-23B6-4BAD-BBD2-0DAA9C0A8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F03D121-7989-4398-BEE8-0208851A0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C5D0FAB-D1B6-4544-836C-75FB75622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FB23E85-CD62-4E51-96C9-ECCEFE8FF9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0391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2CE031E-EE35-4AA7-9784-80509332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892EAE7-95E3-4252-A3F4-EA749E242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Funktion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6" descr="Phishing">
            <a:extLst>
              <a:ext uri="{FF2B5EF4-FFF2-40B4-BE49-F238E27FC236}">
                <a16:creationId xmlns:a16="http://schemas.microsoft.com/office/drawing/2014/main" id="{3D1B7E62-AE0D-251A-3240-7C0282BAF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1240" y="924676"/>
            <a:ext cx="3185108" cy="318510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EA4594-4B1F-4DDD-BBAE-BB53E504D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5696" y="733647"/>
            <a:ext cx="6593129" cy="35758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Wingdings 3" panose="05040102010807070707" pitchFamily="18" charset="2"/>
              <a:buChar char=""/>
            </a:pPr>
            <a:r>
              <a:rPr lang="en-US" sz="2800" dirty="0" err="1">
                <a:solidFill>
                  <a:schemeClr val="tx1"/>
                </a:solidFill>
              </a:rPr>
              <a:t>wird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im</a:t>
            </a:r>
            <a:r>
              <a:rPr lang="en-US" sz="2800" dirty="0">
                <a:solidFill>
                  <a:schemeClr val="tx1"/>
                </a:solidFill>
              </a:rPr>
              <a:t> E-Mail-</a:t>
            </a:r>
            <a:r>
              <a:rPr lang="en-US" sz="2800" dirty="0" err="1">
                <a:solidFill>
                  <a:schemeClr val="tx1"/>
                </a:solidFill>
              </a:rPr>
              <a:t>Anhang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einer</a:t>
            </a:r>
            <a:r>
              <a:rPr lang="en-US" sz="2800" dirty="0">
                <a:solidFill>
                  <a:schemeClr val="tx1"/>
                </a:solidFill>
              </a:rPr>
              <a:t> Phishing E-Mail </a:t>
            </a:r>
            <a:r>
              <a:rPr lang="en-US" sz="2800" dirty="0" err="1">
                <a:solidFill>
                  <a:schemeClr val="tx1"/>
                </a:solidFill>
              </a:rPr>
              <a:t>eingeschleust</a:t>
            </a:r>
            <a:endParaRPr lang="en-US" sz="2800" dirty="0">
              <a:solidFill>
                <a:schemeClr val="tx1"/>
              </a:solidFill>
            </a:endParaRPr>
          </a:p>
          <a:p>
            <a:pPr marL="342900" indent="-342900">
              <a:buFont typeface="Wingdings 3" panose="05040102010807070707" pitchFamily="18" charset="2"/>
              <a:buChar char=""/>
            </a:pPr>
            <a:r>
              <a:rPr lang="en-US" sz="2800" dirty="0" err="1">
                <a:solidFill>
                  <a:schemeClr val="tx1"/>
                </a:solidFill>
              </a:rPr>
              <a:t>stammt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häufig</a:t>
            </a:r>
            <a:r>
              <a:rPr lang="en-US" sz="2800" dirty="0">
                <a:solidFill>
                  <a:schemeClr val="tx1"/>
                </a:solidFill>
              </a:rPr>
              <a:t> von Freeware und Shareware</a:t>
            </a:r>
          </a:p>
          <a:p>
            <a:pPr marL="342900" indent="-342900">
              <a:buFont typeface="Wingdings 3" panose="05040102010807070707" pitchFamily="18" charset="2"/>
              <a:buChar char=""/>
            </a:pPr>
            <a:r>
              <a:rPr lang="en-US" sz="2800" dirty="0" err="1">
                <a:solidFill>
                  <a:schemeClr val="tx1"/>
                </a:solidFill>
              </a:rPr>
              <a:t>beginnt</a:t>
            </a:r>
            <a:r>
              <a:rPr lang="en-US" sz="2800" dirty="0">
                <a:solidFill>
                  <a:schemeClr val="tx1"/>
                </a:solidFill>
              </a:rPr>
              <a:t> erst </a:t>
            </a:r>
            <a:r>
              <a:rPr lang="en-US" sz="2800" dirty="0" err="1">
                <a:solidFill>
                  <a:schemeClr val="tx1"/>
                </a:solidFill>
              </a:rPr>
              <a:t>zu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arbeiten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sobald</a:t>
            </a:r>
            <a:r>
              <a:rPr lang="en-US" sz="2800" dirty="0">
                <a:solidFill>
                  <a:schemeClr val="tx1"/>
                </a:solidFill>
              </a:rPr>
              <a:t> der </a:t>
            </a:r>
            <a:r>
              <a:rPr lang="en-US" sz="2800" dirty="0" err="1">
                <a:solidFill>
                  <a:schemeClr val="tx1"/>
                </a:solidFill>
              </a:rPr>
              <a:t>Benutzer</a:t>
            </a:r>
            <a:r>
              <a:rPr lang="en-US" sz="2800" dirty="0">
                <a:solidFill>
                  <a:schemeClr val="tx1"/>
                </a:solidFill>
              </a:rPr>
              <a:t> das </a:t>
            </a:r>
            <a:r>
              <a:rPr lang="en-US" sz="2800" dirty="0" err="1">
                <a:solidFill>
                  <a:schemeClr val="tx1"/>
                </a:solidFill>
              </a:rPr>
              <a:t>Programm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startet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353210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E76E764-7D03-4403-9B9D-7FBE8FDAA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803285-A9D5-4836-A177-201DCBF12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0" y="4008962"/>
            <a:ext cx="10838972" cy="1419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Was </a:t>
            </a:r>
            <a:r>
              <a:rPr lang="en-US" sz="48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Richten</a:t>
            </a:r>
            <a:r>
              <a:rPr lang="en-US" sz="4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Trojaner</a:t>
            </a:r>
            <a:r>
              <a:rPr lang="en-US" sz="4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an?</a:t>
            </a:r>
          </a:p>
        </p:txBody>
      </p:sp>
      <p:sp useBgFill="1">
        <p:nvSpPr>
          <p:cNvPr id="43" name="Snip Diagonal Corner Rectangle 6">
            <a:extLst>
              <a:ext uri="{FF2B5EF4-FFF2-40B4-BE49-F238E27FC236}">
                <a16:creationId xmlns:a16="http://schemas.microsoft.com/office/drawing/2014/main" id="{FCEE49A1-138E-4B5B-ACEB-C61A5C591A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947" y="654449"/>
            <a:ext cx="5212106" cy="3199796"/>
          </a:xfrm>
          <a:prstGeom prst="snip2DiagRect">
            <a:avLst>
              <a:gd name="adj1" fmla="val 15758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Insekt">
            <a:extLst>
              <a:ext uri="{FF2B5EF4-FFF2-40B4-BE49-F238E27FC236}">
                <a16:creationId xmlns:a16="http://schemas.microsoft.com/office/drawing/2014/main" id="{3554F10C-0227-0CEC-F46C-24CD3C2CB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8922" y="1161475"/>
            <a:ext cx="2216607" cy="2216607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4C5F9751-5C17-4A6E-B14B-E470DE730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227E3FD-D9DF-4992-B8FA-601F41037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F9545A5-23B6-4BAD-BBD2-0DAA9C0A8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F03D121-7989-4398-BEE8-0208851A0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C5D0FAB-D1B6-4544-836C-75FB75622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FB23E85-CD62-4E51-96C9-ECCEFE8FF9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717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362F3B3-0D5E-487E-BCFE-FF0C7985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Auswirkungen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2508B3-84B9-496C-A1CD-3846A060D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44049" y="714692"/>
            <a:ext cx="6288260" cy="4892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Wingdings 3" panose="05040102010807070707" pitchFamily="18" charset="2"/>
              <a:buChar char=""/>
            </a:pPr>
            <a:r>
              <a:rPr lang="en-US" sz="3200" dirty="0" err="1">
                <a:solidFill>
                  <a:schemeClr val="tx1"/>
                </a:solidFill>
              </a:rPr>
              <a:t>Daten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blockieren</a:t>
            </a:r>
            <a:endParaRPr lang="en-US" sz="3200" dirty="0">
              <a:solidFill>
                <a:schemeClr val="tx1"/>
              </a:solidFill>
            </a:endParaRPr>
          </a:p>
          <a:p>
            <a:pPr marL="342900" indent="-342900">
              <a:buFont typeface="Wingdings 3" panose="05040102010807070707" pitchFamily="18" charset="2"/>
              <a:buChar char=""/>
            </a:pPr>
            <a:r>
              <a:rPr lang="en-US" sz="3200" dirty="0" err="1">
                <a:solidFill>
                  <a:schemeClr val="tx1"/>
                </a:solidFill>
              </a:rPr>
              <a:t>Daten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löschen</a:t>
            </a:r>
            <a:endParaRPr lang="en-US" sz="3200" dirty="0">
              <a:solidFill>
                <a:schemeClr val="tx1"/>
              </a:solidFill>
            </a:endParaRPr>
          </a:p>
          <a:p>
            <a:pPr marL="342900" indent="-342900">
              <a:buFont typeface="Wingdings 3" panose="05040102010807070707" pitchFamily="18" charset="2"/>
              <a:buChar char=""/>
            </a:pPr>
            <a:r>
              <a:rPr lang="en-US" sz="3200" dirty="0" err="1">
                <a:solidFill>
                  <a:schemeClr val="tx1"/>
                </a:solidFill>
              </a:rPr>
              <a:t>Daten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kopieren</a:t>
            </a:r>
            <a:r>
              <a:rPr lang="en-US" sz="3200" dirty="0">
                <a:solidFill>
                  <a:schemeClr val="tx1"/>
                </a:solidFill>
              </a:rPr>
              <a:t> / </a:t>
            </a:r>
            <a:r>
              <a:rPr lang="en-US" sz="3200" dirty="0" err="1">
                <a:solidFill>
                  <a:schemeClr val="tx1"/>
                </a:solidFill>
              </a:rPr>
              <a:t>ausspionieren</a:t>
            </a:r>
            <a:endParaRPr lang="en-US" sz="3200" dirty="0">
              <a:solidFill>
                <a:schemeClr val="tx1"/>
              </a:solidFill>
            </a:endParaRPr>
          </a:p>
          <a:p>
            <a:pPr marL="342900" indent="-342900">
              <a:buFont typeface="Wingdings 3" panose="05040102010807070707" pitchFamily="18" charset="2"/>
              <a:buChar char=""/>
            </a:pPr>
            <a:r>
              <a:rPr lang="en-US" sz="3200" dirty="0" err="1">
                <a:solidFill>
                  <a:schemeClr val="tx1"/>
                </a:solidFill>
              </a:rPr>
              <a:t>Daten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modifizieren</a:t>
            </a:r>
            <a:endParaRPr lang="en-US" sz="3200" dirty="0">
              <a:solidFill>
                <a:schemeClr val="tx1"/>
              </a:solidFill>
            </a:endParaRPr>
          </a:p>
          <a:p>
            <a:pPr marL="342900" indent="-342900">
              <a:buFont typeface="Wingdings 3" panose="05040102010807070707" pitchFamily="18" charset="2"/>
              <a:buChar char=""/>
            </a:pPr>
            <a:r>
              <a:rPr lang="en-US" sz="3200" dirty="0" err="1">
                <a:solidFill>
                  <a:schemeClr val="tx1"/>
                </a:solidFill>
              </a:rPr>
              <a:t>Funktionen</a:t>
            </a:r>
            <a:r>
              <a:rPr lang="en-US" sz="3200" dirty="0">
                <a:solidFill>
                  <a:schemeClr val="tx1"/>
                </a:solidFill>
              </a:rPr>
              <a:t> und </a:t>
            </a:r>
            <a:r>
              <a:rPr lang="en-US" sz="3200" dirty="0" err="1">
                <a:solidFill>
                  <a:schemeClr val="tx1"/>
                </a:solidFill>
              </a:rPr>
              <a:t>Systeme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einschränken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133792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E76E764-7D03-4403-9B9D-7FBE8FDAA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803285-A9D5-4836-A177-201DCBF12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0" y="4008962"/>
            <a:ext cx="10838972" cy="1419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Wie </a:t>
            </a:r>
            <a:r>
              <a:rPr lang="en-US" sz="48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erkennt</a:t>
            </a:r>
            <a:r>
              <a:rPr lang="en-US" sz="4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man </a:t>
            </a:r>
            <a:r>
              <a:rPr lang="en-US" sz="48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Trojaner</a:t>
            </a:r>
            <a:r>
              <a:rPr lang="en-US" sz="4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</p:txBody>
      </p:sp>
      <p:sp useBgFill="1">
        <p:nvSpPr>
          <p:cNvPr id="43" name="Snip Diagonal Corner Rectangle 6">
            <a:extLst>
              <a:ext uri="{FF2B5EF4-FFF2-40B4-BE49-F238E27FC236}">
                <a16:creationId xmlns:a16="http://schemas.microsoft.com/office/drawing/2014/main" id="{FCEE49A1-138E-4B5B-ACEB-C61A5C591A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947" y="654449"/>
            <a:ext cx="5212106" cy="3199796"/>
          </a:xfrm>
          <a:prstGeom prst="snip2DiagRect">
            <a:avLst>
              <a:gd name="adj1" fmla="val 15758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Insekt">
            <a:extLst>
              <a:ext uri="{FF2B5EF4-FFF2-40B4-BE49-F238E27FC236}">
                <a16:creationId xmlns:a16="http://schemas.microsoft.com/office/drawing/2014/main" id="{3554F10C-0227-0CEC-F46C-24CD3C2CB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8922" y="1161475"/>
            <a:ext cx="2216607" cy="2216607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4C5F9751-5C17-4A6E-B14B-E470DE730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227E3FD-D9DF-4992-B8FA-601F41037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F9545A5-23B6-4BAD-BBD2-0DAA9C0A8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F03D121-7989-4398-BEE8-0208851A0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C5D0FAB-D1B6-4544-836C-75FB75622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FB23E85-CD62-4E51-96C9-ECCEFE8FF9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63122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395</Words>
  <Application>Microsoft Office PowerPoint</Application>
  <PresentationFormat>Breitbild</PresentationFormat>
  <Paragraphs>79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Segment</vt:lpstr>
      <vt:lpstr>Trojaner</vt:lpstr>
      <vt:lpstr>Inhaltsverzeichnis</vt:lpstr>
      <vt:lpstr>Was sind Trojaner?</vt:lpstr>
      <vt:lpstr>Trojaner</vt:lpstr>
      <vt:lpstr>Wie funktionieren Trojaner?</vt:lpstr>
      <vt:lpstr>Funktion</vt:lpstr>
      <vt:lpstr>Was Richten Trojaner an?</vt:lpstr>
      <vt:lpstr>Auswirkungen</vt:lpstr>
      <vt:lpstr>Wie erkennt man Trojaner? </vt:lpstr>
      <vt:lpstr>Erkennung</vt:lpstr>
      <vt:lpstr>Wie verbreiten sich Trojaner?</vt:lpstr>
      <vt:lpstr>Verbreitung</vt:lpstr>
      <vt:lpstr>Was für Schäden können Trojaner anrichten?</vt:lpstr>
      <vt:lpstr>Schadfunktionen</vt:lpstr>
      <vt:lpstr>Was für Arten gibt es?</vt:lpstr>
      <vt:lpstr>Arten</vt:lpstr>
      <vt:lpstr> Wie schützt man sich vor Trojaner?</vt:lpstr>
      <vt:lpstr>Schutz</vt:lpstr>
      <vt:lpstr> Wie lassen sich Trojaner entfernen?</vt:lpstr>
      <vt:lpstr>Entfernung</vt:lpstr>
      <vt:lpstr>Quellen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Trojaner</dc:title>
  <dc:creator>Yilmaz, Dilara</dc:creator>
  <cp:lastModifiedBy>Yilmaz, Dilara</cp:lastModifiedBy>
  <cp:revision>15</cp:revision>
  <dcterms:created xsi:type="dcterms:W3CDTF">2022-04-10T14:10:51Z</dcterms:created>
  <dcterms:modified xsi:type="dcterms:W3CDTF">2022-05-02T08:32:42Z</dcterms:modified>
</cp:coreProperties>
</file>