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74E0-51D2-4F9F-97AE-9110B0F09D1C}" v="37" dt="2022-05-02T09:15:2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7E46F-32C6-4A05-AEB9-956E15A3585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1009E7-5E28-4316-84FB-FBDCC6CEE6D3}">
      <dgm:prSet/>
      <dgm:spPr/>
      <dgm:t>
        <a:bodyPr/>
        <a:lstStyle/>
        <a:p>
          <a:r>
            <a:rPr lang="de-DE"/>
            <a:t>Es gibt mehrere Arten von VPNs. </a:t>
          </a:r>
          <a:endParaRPr lang="en-US"/>
        </a:p>
      </dgm:t>
    </dgm:pt>
    <dgm:pt modelId="{CFED72A0-6266-48AA-980D-766BDC808C07}" type="parTrans" cxnId="{EC1F09B8-5A7B-46DD-BE99-26BF40F99033}">
      <dgm:prSet/>
      <dgm:spPr/>
      <dgm:t>
        <a:bodyPr/>
        <a:lstStyle/>
        <a:p>
          <a:endParaRPr lang="en-US"/>
        </a:p>
      </dgm:t>
    </dgm:pt>
    <dgm:pt modelId="{3BC5B653-9D41-482D-A53E-4DB9FFE59852}" type="sibTrans" cxnId="{EC1F09B8-5A7B-46DD-BE99-26BF40F99033}">
      <dgm:prSet/>
      <dgm:spPr/>
      <dgm:t>
        <a:bodyPr/>
        <a:lstStyle/>
        <a:p>
          <a:endParaRPr lang="en-US"/>
        </a:p>
      </dgm:t>
    </dgm:pt>
    <dgm:pt modelId="{52DBCF49-D50A-4794-8A35-E42EF40D74D3}">
      <dgm:prSet/>
      <dgm:spPr/>
      <dgm:t>
        <a:bodyPr/>
        <a:lstStyle/>
        <a:p>
          <a:r>
            <a:rPr lang="de-DE"/>
            <a:t>Die gängigsten VPNs sind:</a:t>
          </a:r>
          <a:endParaRPr lang="en-US"/>
        </a:p>
      </dgm:t>
    </dgm:pt>
    <dgm:pt modelId="{6B818F15-E50B-4EE0-ACCF-E2D7C3E7EA79}" type="parTrans" cxnId="{BAD31704-6EBE-4D08-86EE-30F57974F504}">
      <dgm:prSet/>
      <dgm:spPr/>
      <dgm:t>
        <a:bodyPr/>
        <a:lstStyle/>
        <a:p>
          <a:endParaRPr lang="en-US"/>
        </a:p>
      </dgm:t>
    </dgm:pt>
    <dgm:pt modelId="{7BB8A03E-9BA1-4CA8-96B2-50453305B2E2}" type="sibTrans" cxnId="{BAD31704-6EBE-4D08-86EE-30F57974F504}">
      <dgm:prSet/>
      <dgm:spPr/>
      <dgm:t>
        <a:bodyPr/>
        <a:lstStyle/>
        <a:p>
          <a:endParaRPr lang="en-US"/>
        </a:p>
      </dgm:t>
    </dgm:pt>
    <dgm:pt modelId="{97B66627-C643-49C3-AED6-AF50CA34C93B}">
      <dgm:prSet/>
      <dgm:spPr/>
      <dgm:t>
        <a:bodyPr/>
        <a:lstStyle/>
        <a:p>
          <a:r>
            <a:rPr lang="de-DE"/>
            <a:t>PPTP VPN, </a:t>
          </a:r>
          <a:endParaRPr lang="en-US"/>
        </a:p>
      </dgm:t>
    </dgm:pt>
    <dgm:pt modelId="{35BB09FC-8280-47DA-B3BC-CD09F0C83A7B}" type="parTrans" cxnId="{2DB0932A-747F-47B9-9714-C3769FC14FC7}">
      <dgm:prSet/>
      <dgm:spPr/>
      <dgm:t>
        <a:bodyPr/>
        <a:lstStyle/>
        <a:p>
          <a:endParaRPr lang="en-US"/>
        </a:p>
      </dgm:t>
    </dgm:pt>
    <dgm:pt modelId="{F0A22CE9-40C9-423F-A128-3F6CCF60E3AD}" type="sibTrans" cxnId="{2DB0932A-747F-47B9-9714-C3769FC14FC7}">
      <dgm:prSet/>
      <dgm:spPr/>
      <dgm:t>
        <a:bodyPr/>
        <a:lstStyle/>
        <a:p>
          <a:endParaRPr lang="en-US"/>
        </a:p>
      </dgm:t>
    </dgm:pt>
    <dgm:pt modelId="{8BFDE04A-4CE2-444B-AFA6-E2411792C6A7}">
      <dgm:prSet/>
      <dgm:spPr/>
      <dgm:t>
        <a:bodyPr/>
        <a:lstStyle/>
        <a:p>
          <a:r>
            <a:rPr lang="de-DE"/>
            <a:t>Site-to-Site VPN, </a:t>
          </a:r>
          <a:endParaRPr lang="en-US"/>
        </a:p>
      </dgm:t>
    </dgm:pt>
    <dgm:pt modelId="{1E22C152-50B1-4ED1-AC37-8428FB144959}" type="parTrans" cxnId="{DBD02514-BE8C-4BD8-9EFD-7171B3E95FC3}">
      <dgm:prSet/>
      <dgm:spPr/>
      <dgm:t>
        <a:bodyPr/>
        <a:lstStyle/>
        <a:p>
          <a:endParaRPr lang="en-US"/>
        </a:p>
      </dgm:t>
    </dgm:pt>
    <dgm:pt modelId="{FC2B0EDA-FA44-4844-977D-D0A6E720C6FB}" type="sibTrans" cxnId="{DBD02514-BE8C-4BD8-9EFD-7171B3E95FC3}">
      <dgm:prSet/>
      <dgm:spPr/>
      <dgm:t>
        <a:bodyPr/>
        <a:lstStyle/>
        <a:p>
          <a:endParaRPr lang="en-US"/>
        </a:p>
      </dgm:t>
    </dgm:pt>
    <dgm:pt modelId="{B76F3081-C548-43DD-8F45-EE882C3C9E80}">
      <dgm:prSet/>
      <dgm:spPr/>
      <dgm:t>
        <a:bodyPr/>
        <a:lstStyle/>
        <a:p>
          <a:r>
            <a:rPr lang="de-DE"/>
            <a:t>L2TP VPN, </a:t>
          </a:r>
          <a:endParaRPr lang="en-US"/>
        </a:p>
      </dgm:t>
    </dgm:pt>
    <dgm:pt modelId="{583D8A5B-E9DD-4971-9C2D-4603DB9ECEB3}" type="parTrans" cxnId="{4784941B-AB11-4ADD-A07C-90A3D848C8CE}">
      <dgm:prSet/>
      <dgm:spPr/>
      <dgm:t>
        <a:bodyPr/>
        <a:lstStyle/>
        <a:p>
          <a:endParaRPr lang="en-US"/>
        </a:p>
      </dgm:t>
    </dgm:pt>
    <dgm:pt modelId="{FEAAD48E-484C-4F6E-ADD0-8E4A957B9EA8}" type="sibTrans" cxnId="{4784941B-AB11-4ADD-A07C-90A3D848C8CE}">
      <dgm:prSet/>
      <dgm:spPr/>
      <dgm:t>
        <a:bodyPr/>
        <a:lstStyle/>
        <a:p>
          <a:endParaRPr lang="en-US"/>
        </a:p>
      </dgm:t>
    </dgm:pt>
    <dgm:pt modelId="{A321EBC2-BF9F-4097-B747-9842644B0787}">
      <dgm:prSet/>
      <dgm:spPr/>
      <dgm:t>
        <a:bodyPr/>
        <a:lstStyle/>
        <a:p>
          <a:r>
            <a:rPr lang="de-DE"/>
            <a:t>IPsec, </a:t>
          </a:r>
          <a:endParaRPr lang="en-US"/>
        </a:p>
      </dgm:t>
    </dgm:pt>
    <dgm:pt modelId="{7560B0E7-36C7-4A37-AFB3-7DE814966184}" type="parTrans" cxnId="{CA4F127B-DFBE-4877-BEEE-80104D981F21}">
      <dgm:prSet/>
      <dgm:spPr/>
      <dgm:t>
        <a:bodyPr/>
        <a:lstStyle/>
        <a:p>
          <a:endParaRPr lang="en-US"/>
        </a:p>
      </dgm:t>
    </dgm:pt>
    <dgm:pt modelId="{0D68C84D-73BD-4BA0-B5DC-E5B045841396}" type="sibTrans" cxnId="{CA4F127B-DFBE-4877-BEEE-80104D981F21}">
      <dgm:prSet/>
      <dgm:spPr/>
      <dgm:t>
        <a:bodyPr/>
        <a:lstStyle/>
        <a:p>
          <a:endParaRPr lang="en-US"/>
        </a:p>
      </dgm:t>
    </dgm:pt>
    <dgm:pt modelId="{2C191D0C-3FBF-47A5-98FA-D223A3075F17}">
      <dgm:prSet/>
      <dgm:spPr/>
      <dgm:t>
        <a:bodyPr/>
        <a:lstStyle/>
        <a:p>
          <a:r>
            <a:rPr lang="de-DE"/>
            <a:t>SSL, </a:t>
          </a:r>
          <a:endParaRPr lang="en-US"/>
        </a:p>
      </dgm:t>
    </dgm:pt>
    <dgm:pt modelId="{74F21147-38D3-40DC-A0D1-B7B1D27DC448}" type="parTrans" cxnId="{333E3EEB-97D4-4FF9-894F-F27391855098}">
      <dgm:prSet/>
      <dgm:spPr/>
      <dgm:t>
        <a:bodyPr/>
        <a:lstStyle/>
        <a:p>
          <a:endParaRPr lang="en-US"/>
        </a:p>
      </dgm:t>
    </dgm:pt>
    <dgm:pt modelId="{6B017538-BB01-4CB9-9E9A-94090E0A36D3}" type="sibTrans" cxnId="{333E3EEB-97D4-4FF9-894F-F27391855098}">
      <dgm:prSet/>
      <dgm:spPr/>
      <dgm:t>
        <a:bodyPr/>
        <a:lstStyle/>
        <a:p>
          <a:endParaRPr lang="en-US"/>
        </a:p>
      </dgm:t>
    </dgm:pt>
    <dgm:pt modelId="{D78DDDCC-0F42-4E88-BAC8-0388E46FF67F}">
      <dgm:prSet/>
      <dgm:spPr/>
      <dgm:t>
        <a:bodyPr/>
        <a:lstStyle/>
        <a:p>
          <a:r>
            <a:rPr lang="de-DE"/>
            <a:t>MPLS VPN</a:t>
          </a:r>
          <a:endParaRPr lang="en-US"/>
        </a:p>
      </dgm:t>
    </dgm:pt>
    <dgm:pt modelId="{C3672D4A-8CB5-4E5A-B5CE-373AB5E96E17}" type="parTrans" cxnId="{12444F08-098F-4A9F-8A34-EE47FCFD92A9}">
      <dgm:prSet/>
      <dgm:spPr/>
      <dgm:t>
        <a:bodyPr/>
        <a:lstStyle/>
        <a:p>
          <a:endParaRPr lang="en-US"/>
        </a:p>
      </dgm:t>
    </dgm:pt>
    <dgm:pt modelId="{3B57D5EB-BCA1-43A4-A1EE-88BB2A3F72D4}" type="sibTrans" cxnId="{12444F08-098F-4A9F-8A34-EE47FCFD92A9}">
      <dgm:prSet/>
      <dgm:spPr/>
      <dgm:t>
        <a:bodyPr/>
        <a:lstStyle/>
        <a:p>
          <a:endParaRPr lang="en-US"/>
        </a:p>
      </dgm:t>
    </dgm:pt>
    <dgm:pt modelId="{7DC754CD-8C33-4AEE-AC1F-9D9D6E1CCBAB}">
      <dgm:prSet/>
      <dgm:spPr/>
      <dgm:t>
        <a:bodyPr/>
        <a:lstStyle/>
        <a:p>
          <a:r>
            <a:rPr lang="de-DE"/>
            <a:t>und Hybrid VPN.</a:t>
          </a:r>
          <a:endParaRPr lang="en-US"/>
        </a:p>
      </dgm:t>
    </dgm:pt>
    <dgm:pt modelId="{258C7D66-9E81-49BD-B6CC-07605CF7FD8B}" type="parTrans" cxnId="{8857A271-6849-4368-9D98-A183EB75A40C}">
      <dgm:prSet/>
      <dgm:spPr/>
      <dgm:t>
        <a:bodyPr/>
        <a:lstStyle/>
        <a:p>
          <a:endParaRPr lang="en-US"/>
        </a:p>
      </dgm:t>
    </dgm:pt>
    <dgm:pt modelId="{C5DC0139-A90B-44D3-A928-9E3533B7093C}" type="sibTrans" cxnId="{8857A271-6849-4368-9D98-A183EB75A40C}">
      <dgm:prSet/>
      <dgm:spPr/>
      <dgm:t>
        <a:bodyPr/>
        <a:lstStyle/>
        <a:p>
          <a:endParaRPr lang="en-US"/>
        </a:p>
      </dgm:t>
    </dgm:pt>
    <dgm:pt modelId="{1E0176C4-3110-4310-B4C3-BBC2A211726D}" type="pres">
      <dgm:prSet presAssocID="{7F07E46F-32C6-4A05-AEB9-956E15A3585D}" presName="linear" presStyleCnt="0">
        <dgm:presLayoutVars>
          <dgm:animLvl val="lvl"/>
          <dgm:resizeHandles val="exact"/>
        </dgm:presLayoutVars>
      </dgm:prSet>
      <dgm:spPr/>
    </dgm:pt>
    <dgm:pt modelId="{2602C03F-160D-4948-9AE5-B6016E1A1A37}" type="pres">
      <dgm:prSet presAssocID="{4D1009E7-5E28-4316-84FB-FBDCC6CEE6D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B85BA18-CA94-4435-9249-8CBB32F23600}" type="pres">
      <dgm:prSet presAssocID="{3BC5B653-9D41-482D-A53E-4DB9FFE59852}" presName="spacer" presStyleCnt="0"/>
      <dgm:spPr/>
    </dgm:pt>
    <dgm:pt modelId="{86560F7F-90B1-42AE-8E2F-87269580FA92}" type="pres">
      <dgm:prSet presAssocID="{52DBCF49-D50A-4794-8A35-E42EF40D74D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3127344-6C4D-493E-A556-9DC90148FEC5}" type="pres">
      <dgm:prSet presAssocID="{7BB8A03E-9BA1-4CA8-96B2-50453305B2E2}" presName="spacer" presStyleCnt="0"/>
      <dgm:spPr/>
    </dgm:pt>
    <dgm:pt modelId="{007C60E7-4120-4BA2-9EED-CB98D4184C42}" type="pres">
      <dgm:prSet presAssocID="{97B66627-C643-49C3-AED6-AF50CA34C93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2DD6DCE-3B26-4AF6-9404-A15A303023E9}" type="pres">
      <dgm:prSet presAssocID="{F0A22CE9-40C9-423F-A128-3F6CCF60E3AD}" presName="spacer" presStyleCnt="0"/>
      <dgm:spPr/>
    </dgm:pt>
    <dgm:pt modelId="{1EAFE9C8-CE49-4EE8-9E78-C45D3617282D}" type="pres">
      <dgm:prSet presAssocID="{8BFDE04A-4CE2-444B-AFA6-E2411792C6A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627BF65-6E13-4A2A-A3D5-D4FE688EFA3F}" type="pres">
      <dgm:prSet presAssocID="{FC2B0EDA-FA44-4844-977D-D0A6E720C6FB}" presName="spacer" presStyleCnt="0"/>
      <dgm:spPr/>
    </dgm:pt>
    <dgm:pt modelId="{F3A837F6-B912-4847-95F5-61C7638E56D8}" type="pres">
      <dgm:prSet presAssocID="{B76F3081-C548-43DD-8F45-EE882C3C9E8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B661782-AF69-4F23-AAFF-2227CD030424}" type="pres">
      <dgm:prSet presAssocID="{FEAAD48E-484C-4F6E-ADD0-8E4A957B9EA8}" presName="spacer" presStyleCnt="0"/>
      <dgm:spPr/>
    </dgm:pt>
    <dgm:pt modelId="{06D69621-9720-4A35-997A-FEF036F7777B}" type="pres">
      <dgm:prSet presAssocID="{A321EBC2-BF9F-4097-B747-9842644B078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F44A01C-4964-4595-8DE2-ABDAC82D85C5}" type="pres">
      <dgm:prSet presAssocID="{0D68C84D-73BD-4BA0-B5DC-E5B045841396}" presName="spacer" presStyleCnt="0"/>
      <dgm:spPr/>
    </dgm:pt>
    <dgm:pt modelId="{F041E6D5-ABEA-4E99-A5FC-689198573787}" type="pres">
      <dgm:prSet presAssocID="{2C191D0C-3FBF-47A5-98FA-D223A3075F1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8B40F4E-EBA8-4659-BA61-2D83FC00D727}" type="pres">
      <dgm:prSet presAssocID="{6B017538-BB01-4CB9-9E9A-94090E0A36D3}" presName="spacer" presStyleCnt="0"/>
      <dgm:spPr/>
    </dgm:pt>
    <dgm:pt modelId="{8713C20A-E1F6-4B7E-ADF2-3050A9366116}" type="pres">
      <dgm:prSet presAssocID="{D78DDDCC-0F42-4E88-BAC8-0388E46FF67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7C255CE-4B3F-42B4-91DF-A5F6B9BFFFD1}" type="pres">
      <dgm:prSet presAssocID="{3B57D5EB-BCA1-43A4-A1EE-88BB2A3F72D4}" presName="spacer" presStyleCnt="0"/>
      <dgm:spPr/>
    </dgm:pt>
    <dgm:pt modelId="{E61B5C9A-2CF9-4F6F-9071-26C339CA041F}" type="pres">
      <dgm:prSet presAssocID="{7DC754CD-8C33-4AEE-AC1F-9D9D6E1CCBA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AD31704-6EBE-4D08-86EE-30F57974F504}" srcId="{7F07E46F-32C6-4A05-AEB9-956E15A3585D}" destId="{52DBCF49-D50A-4794-8A35-E42EF40D74D3}" srcOrd="1" destOrd="0" parTransId="{6B818F15-E50B-4EE0-ACCF-E2D7C3E7EA79}" sibTransId="{7BB8A03E-9BA1-4CA8-96B2-50453305B2E2}"/>
    <dgm:cxn modelId="{C71D6D06-37B4-41C9-B494-02402D970E52}" type="presOf" srcId="{8BFDE04A-4CE2-444B-AFA6-E2411792C6A7}" destId="{1EAFE9C8-CE49-4EE8-9E78-C45D3617282D}" srcOrd="0" destOrd="0" presId="urn:microsoft.com/office/officeart/2005/8/layout/vList2"/>
    <dgm:cxn modelId="{EA2BC207-D193-4C56-99D6-846BF6DDEC13}" type="presOf" srcId="{4D1009E7-5E28-4316-84FB-FBDCC6CEE6D3}" destId="{2602C03F-160D-4948-9AE5-B6016E1A1A37}" srcOrd="0" destOrd="0" presId="urn:microsoft.com/office/officeart/2005/8/layout/vList2"/>
    <dgm:cxn modelId="{12444F08-098F-4A9F-8A34-EE47FCFD92A9}" srcId="{7F07E46F-32C6-4A05-AEB9-956E15A3585D}" destId="{D78DDDCC-0F42-4E88-BAC8-0388E46FF67F}" srcOrd="7" destOrd="0" parTransId="{C3672D4A-8CB5-4E5A-B5CE-373AB5E96E17}" sibTransId="{3B57D5EB-BCA1-43A4-A1EE-88BB2A3F72D4}"/>
    <dgm:cxn modelId="{DBD02514-BE8C-4BD8-9EFD-7171B3E95FC3}" srcId="{7F07E46F-32C6-4A05-AEB9-956E15A3585D}" destId="{8BFDE04A-4CE2-444B-AFA6-E2411792C6A7}" srcOrd="3" destOrd="0" parTransId="{1E22C152-50B1-4ED1-AC37-8428FB144959}" sibTransId="{FC2B0EDA-FA44-4844-977D-D0A6E720C6FB}"/>
    <dgm:cxn modelId="{C877A118-DA3C-4C1C-ABB5-8AADB6178E29}" type="presOf" srcId="{7DC754CD-8C33-4AEE-AC1F-9D9D6E1CCBAB}" destId="{E61B5C9A-2CF9-4F6F-9071-26C339CA041F}" srcOrd="0" destOrd="0" presId="urn:microsoft.com/office/officeart/2005/8/layout/vList2"/>
    <dgm:cxn modelId="{4784941B-AB11-4ADD-A07C-90A3D848C8CE}" srcId="{7F07E46F-32C6-4A05-AEB9-956E15A3585D}" destId="{B76F3081-C548-43DD-8F45-EE882C3C9E80}" srcOrd="4" destOrd="0" parTransId="{583D8A5B-E9DD-4971-9C2D-4603DB9ECEB3}" sibTransId="{FEAAD48E-484C-4F6E-ADD0-8E4A957B9EA8}"/>
    <dgm:cxn modelId="{2DB0932A-747F-47B9-9714-C3769FC14FC7}" srcId="{7F07E46F-32C6-4A05-AEB9-956E15A3585D}" destId="{97B66627-C643-49C3-AED6-AF50CA34C93B}" srcOrd="2" destOrd="0" parTransId="{35BB09FC-8280-47DA-B3BC-CD09F0C83A7B}" sibTransId="{F0A22CE9-40C9-423F-A128-3F6CCF60E3AD}"/>
    <dgm:cxn modelId="{B063BD30-14DA-43B0-BA5F-08B1343D4010}" type="presOf" srcId="{A321EBC2-BF9F-4097-B747-9842644B0787}" destId="{06D69621-9720-4A35-997A-FEF036F7777B}" srcOrd="0" destOrd="0" presId="urn:microsoft.com/office/officeart/2005/8/layout/vList2"/>
    <dgm:cxn modelId="{2540793A-1AF7-45E2-ABA7-2C2A84329E16}" type="presOf" srcId="{7F07E46F-32C6-4A05-AEB9-956E15A3585D}" destId="{1E0176C4-3110-4310-B4C3-BBC2A211726D}" srcOrd="0" destOrd="0" presId="urn:microsoft.com/office/officeart/2005/8/layout/vList2"/>
    <dgm:cxn modelId="{C301384C-5168-47FE-9B5C-7D81B7AF50C2}" type="presOf" srcId="{D78DDDCC-0F42-4E88-BAC8-0388E46FF67F}" destId="{8713C20A-E1F6-4B7E-ADF2-3050A9366116}" srcOrd="0" destOrd="0" presId="urn:microsoft.com/office/officeart/2005/8/layout/vList2"/>
    <dgm:cxn modelId="{8857A271-6849-4368-9D98-A183EB75A40C}" srcId="{7F07E46F-32C6-4A05-AEB9-956E15A3585D}" destId="{7DC754CD-8C33-4AEE-AC1F-9D9D6E1CCBAB}" srcOrd="8" destOrd="0" parTransId="{258C7D66-9E81-49BD-B6CC-07605CF7FD8B}" sibTransId="{C5DC0139-A90B-44D3-A928-9E3533B7093C}"/>
    <dgm:cxn modelId="{CA4F127B-DFBE-4877-BEEE-80104D981F21}" srcId="{7F07E46F-32C6-4A05-AEB9-956E15A3585D}" destId="{A321EBC2-BF9F-4097-B747-9842644B0787}" srcOrd="5" destOrd="0" parTransId="{7560B0E7-36C7-4A37-AFB3-7DE814966184}" sibTransId="{0D68C84D-73BD-4BA0-B5DC-E5B045841396}"/>
    <dgm:cxn modelId="{A875187D-61B5-4E68-9C29-7A9BDB1ED2DB}" type="presOf" srcId="{B76F3081-C548-43DD-8F45-EE882C3C9E80}" destId="{F3A837F6-B912-4847-95F5-61C7638E56D8}" srcOrd="0" destOrd="0" presId="urn:microsoft.com/office/officeart/2005/8/layout/vList2"/>
    <dgm:cxn modelId="{48F3A39A-6D58-4D69-8A5C-D914155658C0}" type="presOf" srcId="{52DBCF49-D50A-4794-8A35-E42EF40D74D3}" destId="{86560F7F-90B1-42AE-8E2F-87269580FA92}" srcOrd="0" destOrd="0" presId="urn:microsoft.com/office/officeart/2005/8/layout/vList2"/>
    <dgm:cxn modelId="{EC1F09B8-5A7B-46DD-BE99-26BF40F99033}" srcId="{7F07E46F-32C6-4A05-AEB9-956E15A3585D}" destId="{4D1009E7-5E28-4316-84FB-FBDCC6CEE6D3}" srcOrd="0" destOrd="0" parTransId="{CFED72A0-6266-48AA-980D-766BDC808C07}" sibTransId="{3BC5B653-9D41-482D-A53E-4DB9FFE59852}"/>
    <dgm:cxn modelId="{1FB98BCC-B180-420A-890A-7EE8B032C94F}" type="presOf" srcId="{2C191D0C-3FBF-47A5-98FA-D223A3075F17}" destId="{F041E6D5-ABEA-4E99-A5FC-689198573787}" srcOrd="0" destOrd="0" presId="urn:microsoft.com/office/officeart/2005/8/layout/vList2"/>
    <dgm:cxn modelId="{C8290EDF-D058-4FFD-A41D-5AF1452FD08E}" type="presOf" srcId="{97B66627-C643-49C3-AED6-AF50CA34C93B}" destId="{007C60E7-4120-4BA2-9EED-CB98D4184C42}" srcOrd="0" destOrd="0" presId="urn:microsoft.com/office/officeart/2005/8/layout/vList2"/>
    <dgm:cxn modelId="{333E3EEB-97D4-4FF9-894F-F27391855098}" srcId="{7F07E46F-32C6-4A05-AEB9-956E15A3585D}" destId="{2C191D0C-3FBF-47A5-98FA-D223A3075F17}" srcOrd="6" destOrd="0" parTransId="{74F21147-38D3-40DC-A0D1-B7B1D27DC448}" sibTransId="{6B017538-BB01-4CB9-9E9A-94090E0A36D3}"/>
    <dgm:cxn modelId="{E4FC9BC2-FBFD-49F2-BAA6-CF5B24AF2776}" type="presParOf" srcId="{1E0176C4-3110-4310-B4C3-BBC2A211726D}" destId="{2602C03F-160D-4948-9AE5-B6016E1A1A37}" srcOrd="0" destOrd="0" presId="urn:microsoft.com/office/officeart/2005/8/layout/vList2"/>
    <dgm:cxn modelId="{326E8C12-A49D-47F4-A5D0-F86962A04ED5}" type="presParOf" srcId="{1E0176C4-3110-4310-B4C3-BBC2A211726D}" destId="{2B85BA18-CA94-4435-9249-8CBB32F23600}" srcOrd="1" destOrd="0" presId="urn:microsoft.com/office/officeart/2005/8/layout/vList2"/>
    <dgm:cxn modelId="{0491E02A-DBF2-42D4-8683-DC8465CE62A4}" type="presParOf" srcId="{1E0176C4-3110-4310-B4C3-BBC2A211726D}" destId="{86560F7F-90B1-42AE-8E2F-87269580FA92}" srcOrd="2" destOrd="0" presId="urn:microsoft.com/office/officeart/2005/8/layout/vList2"/>
    <dgm:cxn modelId="{AD308395-053F-48AF-90BE-F26C9AF66766}" type="presParOf" srcId="{1E0176C4-3110-4310-B4C3-BBC2A211726D}" destId="{23127344-6C4D-493E-A556-9DC90148FEC5}" srcOrd="3" destOrd="0" presId="urn:microsoft.com/office/officeart/2005/8/layout/vList2"/>
    <dgm:cxn modelId="{FFF819E2-779F-49E9-A94B-A86E8D7C29BF}" type="presParOf" srcId="{1E0176C4-3110-4310-B4C3-BBC2A211726D}" destId="{007C60E7-4120-4BA2-9EED-CB98D4184C42}" srcOrd="4" destOrd="0" presId="urn:microsoft.com/office/officeart/2005/8/layout/vList2"/>
    <dgm:cxn modelId="{8D2D1DF8-0567-4874-9728-C12D322564FB}" type="presParOf" srcId="{1E0176C4-3110-4310-B4C3-BBC2A211726D}" destId="{02DD6DCE-3B26-4AF6-9404-A15A303023E9}" srcOrd="5" destOrd="0" presId="urn:microsoft.com/office/officeart/2005/8/layout/vList2"/>
    <dgm:cxn modelId="{C1C20C57-4706-4294-892B-67BEDD1628BA}" type="presParOf" srcId="{1E0176C4-3110-4310-B4C3-BBC2A211726D}" destId="{1EAFE9C8-CE49-4EE8-9E78-C45D3617282D}" srcOrd="6" destOrd="0" presId="urn:microsoft.com/office/officeart/2005/8/layout/vList2"/>
    <dgm:cxn modelId="{9B1C119E-F481-4A1C-B40E-5A5DDE8B3189}" type="presParOf" srcId="{1E0176C4-3110-4310-B4C3-BBC2A211726D}" destId="{4627BF65-6E13-4A2A-A3D5-D4FE688EFA3F}" srcOrd="7" destOrd="0" presId="urn:microsoft.com/office/officeart/2005/8/layout/vList2"/>
    <dgm:cxn modelId="{682531E4-90AA-4C32-A4CC-5E5D42C9C434}" type="presParOf" srcId="{1E0176C4-3110-4310-B4C3-BBC2A211726D}" destId="{F3A837F6-B912-4847-95F5-61C7638E56D8}" srcOrd="8" destOrd="0" presId="urn:microsoft.com/office/officeart/2005/8/layout/vList2"/>
    <dgm:cxn modelId="{594ED5C4-2243-4CC1-AC3B-FEBDFC94F082}" type="presParOf" srcId="{1E0176C4-3110-4310-B4C3-BBC2A211726D}" destId="{BB661782-AF69-4F23-AAFF-2227CD030424}" srcOrd="9" destOrd="0" presId="urn:microsoft.com/office/officeart/2005/8/layout/vList2"/>
    <dgm:cxn modelId="{BCA2C33C-5B75-4F39-A422-DF8253C400AB}" type="presParOf" srcId="{1E0176C4-3110-4310-B4C3-BBC2A211726D}" destId="{06D69621-9720-4A35-997A-FEF036F7777B}" srcOrd="10" destOrd="0" presId="urn:microsoft.com/office/officeart/2005/8/layout/vList2"/>
    <dgm:cxn modelId="{00766E1C-FFAA-4588-8E2A-9D28218D9A14}" type="presParOf" srcId="{1E0176C4-3110-4310-B4C3-BBC2A211726D}" destId="{1F44A01C-4964-4595-8DE2-ABDAC82D85C5}" srcOrd="11" destOrd="0" presId="urn:microsoft.com/office/officeart/2005/8/layout/vList2"/>
    <dgm:cxn modelId="{81412174-7A77-4593-931E-36C1EAB7F389}" type="presParOf" srcId="{1E0176C4-3110-4310-B4C3-BBC2A211726D}" destId="{F041E6D5-ABEA-4E99-A5FC-689198573787}" srcOrd="12" destOrd="0" presId="urn:microsoft.com/office/officeart/2005/8/layout/vList2"/>
    <dgm:cxn modelId="{783AD491-F947-4CEB-B4DD-838B4C7C1349}" type="presParOf" srcId="{1E0176C4-3110-4310-B4C3-BBC2A211726D}" destId="{18B40F4E-EBA8-4659-BA61-2D83FC00D727}" srcOrd="13" destOrd="0" presId="urn:microsoft.com/office/officeart/2005/8/layout/vList2"/>
    <dgm:cxn modelId="{ACB3A7B8-45F2-4017-A408-FB2D0DFE423D}" type="presParOf" srcId="{1E0176C4-3110-4310-B4C3-BBC2A211726D}" destId="{8713C20A-E1F6-4B7E-ADF2-3050A9366116}" srcOrd="14" destOrd="0" presId="urn:microsoft.com/office/officeart/2005/8/layout/vList2"/>
    <dgm:cxn modelId="{F67A2186-6219-4C42-AFE2-8757F5D357CD}" type="presParOf" srcId="{1E0176C4-3110-4310-B4C3-BBC2A211726D}" destId="{B7C255CE-4B3F-42B4-91DF-A5F6B9BFFFD1}" srcOrd="15" destOrd="0" presId="urn:microsoft.com/office/officeart/2005/8/layout/vList2"/>
    <dgm:cxn modelId="{F0EB3883-D7F9-47B0-8EE9-33D66105BB73}" type="presParOf" srcId="{1E0176C4-3110-4310-B4C3-BBC2A211726D}" destId="{E61B5C9A-2CF9-4F6F-9071-26C339CA041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2C03F-160D-4948-9AE5-B6016E1A1A37}">
      <dsp:nvSpPr>
        <dsp:cNvPr id="0" name=""/>
        <dsp:cNvSpPr/>
      </dsp:nvSpPr>
      <dsp:spPr>
        <a:xfrm>
          <a:off x="0" y="35201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Es gibt mehrere Arten von VPNs. </a:t>
          </a:r>
          <a:endParaRPr lang="en-US" sz="2100" kern="1200"/>
        </a:p>
      </dsp:txBody>
      <dsp:txXfrm>
        <a:off x="24588" y="59789"/>
        <a:ext cx="6354818" cy="454509"/>
      </dsp:txXfrm>
    </dsp:sp>
    <dsp:sp modelId="{86560F7F-90B1-42AE-8E2F-87269580FA92}">
      <dsp:nvSpPr>
        <dsp:cNvPr id="0" name=""/>
        <dsp:cNvSpPr/>
      </dsp:nvSpPr>
      <dsp:spPr>
        <a:xfrm>
          <a:off x="0" y="599366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132074"/>
                <a:satOff val="-1475"/>
                <a:lumOff val="-9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32074"/>
                <a:satOff val="-1475"/>
                <a:lumOff val="-9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gängigsten VPNs sind:</a:t>
          </a:r>
          <a:endParaRPr lang="en-US" sz="2100" kern="1200"/>
        </a:p>
      </dsp:txBody>
      <dsp:txXfrm>
        <a:off x="24588" y="623954"/>
        <a:ext cx="6354818" cy="454509"/>
      </dsp:txXfrm>
    </dsp:sp>
    <dsp:sp modelId="{007C60E7-4120-4BA2-9EED-CB98D4184C42}">
      <dsp:nvSpPr>
        <dsp:cNvPr id="0" name=""/>
        <dsp:cNvSpPr/>
      </dsp:nvSpPr>
      <dsp:spPr>
        <a:xfrm>
          <a:off x="0" y="1163531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264148"/>
                <a:satOff val="-2950"/>
                <a:lumOff val="-19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64148"/>
                <a:satOff val="-2950"/>
                <a:lumOff val="-19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PPTP VPN, </a:t>
          </a:r>
          <a:endParaRPr lang="en-US" sz="2100" kern="1200"/>
        </a:p>
      </dsp:txBody>
      <dsp:txXfrm>
        <a:off x="24588" y="1188119"/>
        <a:ext cx="6354818" cy="454509"/>
      </dsp:txXfrm>
    </dsp:sp>
    <dsp:sp modelId="{1EAFE9C8-CE49-4EE8-9E78-C45D3617282D}">
      <dsp:nvSpPr>
        <dsp:cNvPr id="0" name=""/>
        <dsp:cNvSpPr/>
      </dsp:nvSpPr>
      <dsp:spPr>
        <a:xfrm>
          <a:off x="0" y="1727696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396222"/>
                <a:satOff val="-4425"/>
                <a:lumOff val="-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396222"/>
                <a:satOff val="-4425"/>
                <a:lumOff val="-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Site-to-Site VPN, </a:t>
          </a:r>
          <a:endParaRPr lang="en-US" sz="2100" kern="1200"/>
        </a:p>
      </dsp:txBody>
      <dsp:txXfrm>
        <a:off x="24588" y="1752284"/>
        <a:ext cx="6354818" cy="454509"/>
      </dsp:txXfrm>
    </dsp:sp>
    <dsp:sp modelId="{F3A837F6-B912-4847-95F5-61C7638E56D8}">
      <dsp:nvSpPr>
        <dsp:cNvPr id="0" name=""/>
        <dsp:cNvSpPr/>
      </dsp:nvSpPr>
      <dsp:spPr>
        <a:xfrm>
          <a:off x="0" y="2291861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528295"/>
                <a:satOff val="-5900"/>
                <a:lumOff val="-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28295"/>
                <a:satOff val="-5900"/>
                <a:lumOff val="-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L2TP VPN, </a:t>
          </a:r>
          <a:endParaRPr lang="en-US" sz="2100" kern="1200"/>
        </a:p>
      </dsp:txBody>
      <dsp:txXfrm>
        <a:off x="24588" y="2316449"/>
        <a:ext cx="6354818" cy="454509"/>
      </dsp:txXfrm>
    </dsp:sp>
    <dsp:sp modelId="{06D69621-9720-4A35-997A-FEF036F7777B}">
      <dsp:nvSpPr>
        <dsp:cNvPr id="0" name=""/>
        <dsp:cNvSpPr/>
      </dsp:nvSpPr>
      <dsp:spPr>
        <a:xfrm>
          <a:off x="0" y="2856026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660369"/>
                <a:satOff val="-7374"/>
                <a:lumOff val="-49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60369"/>
                <a:satOff val="-7374"/>
                <a:lumOff val="-49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IPsec, </a:t>
          </a:r>
          <a:endParaRPr lang="en-US" sz="2100" kern="1200"/>
        </a:p>
      </dsp:txBody>
      <dsp:txXfrm>
        <a:off x="24588" y="2880614"/>
        <a:ext cx="6354818" cy="454509"/>
      </dsp:txXfrm>
    </dsp:sp>
    <dsp:sp modelId="{F041E6D5-ABEA-4E99-A5FC-689198573787}">
      <dsp:nvSpPr>
        <dsp:cNvPr id="0" name=""/>
        <dsp:cNvSpPr/>
      </dsp:nvSpPr>
      <dsp:spPr>
        <a:xfrm>
          <a:off x="0" y="3420192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792443"/>
                <a:satOff val="-8849"/>
                <a:lumOff val="-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792443"/>
                <a:satOff val="-8849"/>
                <a:lumOff val="-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SSL, </a:t>
          </a:r>
          <a:endParaRPr lang="en-US" sz="2100" kern="1200"/>
        </a:p>
      </dsp:txBody>
      <dsp:txXfrm>
        <a:off x="24588" y="3444780"/>
        <a:ext cx="6354818" cy="454509"/>
      </dsp:txXfrm>
    </dsp:sp>
    <dsp:sp modelId="{8713C20A-E1F6-4B7E-ADF2-3050A9366116}">
      <dsp:nvSpPr>
        <dsp:cNvPr id="0" name=""/>
        <dsp:cNvSpPr/>
      </dsp:nvSpPr>
      <dsp:spPr>
        <a:xfrm>
          <a:off x="0" y="3984357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924517"/>
                <a:satOff val="-10324"/>
                <a:lumOff val="-68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924517"/>
                <a:satOff val="-10324"/>
                <a:lumOff val="-68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MPLS VPN</a:t>
          </a:r>
          <a:endParaRPr lang="en-US" sz="2100" kern="1200"/>
        </a:p>
      </dsp:txBody>
      <dsp:txXfrm>
        <a:off x="24588" y="4008945"/>
        <a:ext cx="6354818" cy="454509"/>
      </dsp:txXfrm>
    </dsp:sp>
    <dsp:sp modelId="{E61B5C9A-2CF9-4F6F-9071-26C339CA041F}">
      <dsp:nvSpPr>
        <dsp:cNvPr id="0" name=""/>
        <dsp:cNvSpPr/>
      </dsp:nvSpPr>
      <dsp:spPr>
        <a:xfrm>
          <a:off x="0" y="4548522"/>
          <a:ext cx="6403994" cy="50368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und Hybrid VPN.</a:t>
          </a:r>
          <a:endParaRPr lang="en-US" sz="2100" kern="1200"/>
        </a:p>
      </dsp:txBody>
      <dsp:txXfrm>
        <a:off x="24588" y="4573110"/>
        <a:ext cx="6354818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BB9B-4316-4BAD-896A-F69490749968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0F2E8-D4F2-441A-AE56-FC135EE71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33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B0AA92-98D8-437F-B4EC-A81A1BCFE89C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632-989B-4BFB-8573-7E67365F2DF6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E5D03F-B9DD-4DEB-B70B-76C53473C019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A67678-ED4D-473A-8CB2-52994D724132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A078F4-29E1-4289-BFA7-D35884FC8A04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14B-69B3-49D6-BA68-5934A08A73F6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5B6-42E1-4357-849C-B4C4CBAFF4EB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4E63-A14B-4FA9-BAAA-1875D3A680A0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719017-08D2-414F-B122-80F5327C2F53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13A0-E8D5-4BEF-BAE6-8607F919FF34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9E3838-C9AE-41A9-BD2D-B157560B3A34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EC69-0AA7-4000-8F98-AD837CF40B16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D963-C3F5-4795-A198-FB30C4B6B793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4F0F-9AF8-48B7-AB32-6E9A206A0467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05E4-3056-4A05-B168-FA0BB8B76FF3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28DF-A805-437F-9261-5CACEED5BA33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7151-C96F-4AEC-A47A-DEFA113F6CBF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8E47-4A6C-4361-B27B-B469C65E65A4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pnoverview.com/de/vpn-informationen/was-ist-ein-vpn/" TargetMode="External"/><Relationship Id="rId2" Type="http://schemas.openxmlformats.org/officeDocument/2006/relationships/hyperlink" Target="https://praxistipps.chip.de/was-ist-eine-vpn-verbindung_964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60F4-5212-4FB5-A10B-7DA7EF3A8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08" y="1950974"/>
            <a:ext cx="8081319" cy="638166"/>
          </a:xfrm>
        </p:spPr>
        <p:txBody>
          <a:bodyPr>
            <a:noAutofit/>
          </a:bodyPr>
          <a:lstStyle/>
          <a:p>
            <a:pPr algn="ctr"/>
            <a:r>
              <a:rPr lang="de-DE" sz="8800" dirty="0"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390A5C-51F9-4F37-93E8-42246E8EA5A7}"/>
              </a:ext>
            </a:extLst>
          </p:cNvPr>
          <p:cNvSpPr txBox="1"/>
          <p:nvPr/>
        </p:nvSpPr>
        <p:spPr>
          <a:xfrm>
            <a:off x="3550700" y="2828835"/>
            <a:ext cx="527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Eine Präsentation von Timmermann Yannick, </a:t>
            </a:r>
            <a:r>
              <a:rPr lang="de-DE" sz="2400" dirty="0" err="1"/>
              <a:t>Schafique</a:t>
            </a:r>
            <a:r>
              <a:rPr lang="de-DE" sz="2400" dirty="0"/>
              <a:t> </a:t>
            </a:r>
            <a:r>
              <a:rPr lang="de-DE" sz="2400" dirty="0" err="1"/>
              <a:t>Suhleman</a:t>
            </a:r>
            <a:r>
              <a:rPr lang="de-DE" sz="2400" dirty="0"/>
              <a:t> und Despineux Wesley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EAA0E4-3F7C-453F-AC1A-E659982A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4742" y="6357386"/>
            <a:ext cx="2910840" cy="374642"/>
          </a:xfrm>
        </p:spPr>
        <p:txBody>
          <a:bodyPr/>
          <a:lstStyle/>
          <a:p>
            <a:fld id="{B72B5C90-305D-4377-B137-CA4B239601FC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0A1E7D-C9E3-4982-BD03-E77BE12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4739" y="36468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39A5D-673A-4665-A7EC-95C8D17C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8" y="2312787"/>
            <a:ext cx="3838190" cy="2080620"/>
          </a:xfrm>
        </p:spPr>
        <p:txBody>
          <a:bodyPr>
            <a:noAutofit/>
          </a:bodyPr>
          <a:lstStyle/>
          <a:p>
            <a:pPr algn="l"/>
            <a:r>
              <a:rPr lang="de-DE" sz="6000" dirty="0">
                <a:latin typeface="Calibri" panose="020F0502020204030204" pitchFamily="34" charset="0"/>
                <a:cs typeface="Calibri" panose="020F0502020204030204" pitchFamily="34" charset="0"/>
              </a:rPr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3BD833-4E8C-418F-90F9-5F9DBA8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9E5-4813-45CF-9433-CCDB6F729D1A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26FDC-C3A5-47E8-B834-88C12A93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36EB55-4CDE-41C4-B45A-526A6B5696BA}"/>
              </a:ext>
            </a:extLst>
          </p:cNvPr>
          <p:cNvSpPr txBox="1"/>
          <p:nvPr/>
        </p:nvSpPr>
        <p:spPr>
          <a:xfrm>
            <a:off x="6200775" y="1164431"/>
            <a:ext cx="403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https://praxistipps.chip.de/was-ist-eine-vpn-verbindung_9649</a:t>
            </a:r>
            <a:endParaRPr lang="de-DE" dirty="0">
              <a:solidFill>
                <a:srgbClr val="00B050"/>
              </a:solidFill>
            </a:endParaRP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https://vpnoverview.com/de/vpn-informationen/was-ist-ein-vpn/</a:t>
            </a:r>
            <a:endParaRPr lang="de-DE" dirty="0">
              <a:solidFill>
                <a:srgbClr val="00B050"/>
              </a:solidFill>
            </a:endParaRP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https://www.expressvpn.com/de/what-is-vpn</a:t>
            </a:r>
          </a:p>
        </p:txBody>
      </p:sp>
    </p:spTree>
    <p:extLst>
      <p:ext uri="{BB962C8B-B14F-4D97-AF65-F5344CB8AC3E}">
        <p14:creationId xmlns:p14="http://schemas.microsoft.com/office/powerpoint/2010/main" val="28152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7F019-25BE-451F-AB79-D4562BF7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2" y="3003800"/>
            <a:ext cx="9523456" cy="85040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4B30C-C572-468D-B638-073F2B3E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81F0-AEDD-4AB5-834C-904F452C7C39}" type="datetime1">
              <a:rPr lang="de-DE" smtClean="0"/>
              <a:t>02.05.2022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078CFA-5758-4BE1-919B-52D7C57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A148B8BE-2668-4FC5-B6E4-EBD84EFA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EA90D99-7330-48FE-82CF-E25D5F2BEB9B}"/>
              </a:ext>
            </a:extLst>
          </p:cNvPr>
          <p:cNvSpPr txBox="1">
            <a:spLocks/>
          </p:cNvSpPr>
          <p:nvPr/>
        </p:nvSpPr>
        <p:spPr>
          <a:xfrm>
            <a:off x="1630181" y="1229992"/>
            <a:ext cx="10820400" cy="82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200" dirty="0"/>
              <a:t>Wie </a:t>
            </a:r>
            <a:r>
              <a:rPr lang="en-US" sz="3200" dirty="0" err="1"/>
              <a:t>Funktioniert</a:t>
            </a:r>
            <a:r>
              <a:rPr lang="en-US" sz="3200" dirty="0"/>
              <a:t> VPN und was </a:t>
            </a:r>
            <a:r>
              <a:rPr lang="en-US" sz="3200" dirty="0" err="1"/>
              <a:t>ist</a:t>
            </a:r>
            <a:r>
              <a:rPr lang="en-US" sz="3200" dirty="0"/>
              <a:t> es?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C24583-9F69-4DFA-8F66-7DAA07CD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95" y="2623685"/>
            <a:ext cx="8427454" cy="3602736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B9B9DB6-19F4-48A0-89A1-32D1AFA5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6353503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5CAF31-8FC8-4047-944F-5F0870344528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A715B15-4FA8-46FC-9673-113563B8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9794" y="6360378"/>
            <a:ext cx="6822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3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5" name="Picture 25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D5B60-589A-41A0-9133-7EF5EA78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869" y="-1528549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Wie </a:t>
            </a:r>
            <a:r>
              <a:rPr lang="en-US" sz="3200" dirty="0" err="1"/>
              <a:t>ist</a:t>
            </a:r>
            <a:r>
              <a:rPr lang="en-US" sz="3200" dirty="0"/>
              <a:t> VPN </a:t>
            </a:r>
            <a:r>
              <a:rPr lang="en-US" sz="3200" dirty="0" err="1"/>
              <a:t>Aufgebaut</a:t>
            </a:r>
            <a:r>
              <a:rPr lang="en-US" sz="3200" dirty="0"/>
              <a:t>?</a:t>
            </a: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3172ECDB-2AC7-44B5-822D-86A84637E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C90B5-F097-4D3C-BC5C-65A3A423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6351325"/>
            <a:ext cx="291084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B82FB5-A644-40A3-82D5-4C43F09571C2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E1FB9520-192A-4C46-991F-2E6BDD004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1">
            <a:extLst>
              <a:ext uri="{FF2B5EF4-FFF2-40B4-BE49-F238E27FC236}">
                <a16:creationId xmlns:a16="http://schemas.microsoft.com/office/drawing/2014/main" id="{2A937980-25E7-432E-8E85-0D32CB96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D70765-8282-4A3B-9A7D-F63D6E2A5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917824"/>
            <a:ext cx="5339490" cy="302235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783AE-D5BB-4419-AEA4-D27F0A4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D74F6E-3ACB-4EA7-8C27-8369AAC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2D6E1-455D-4F80-BCDF-57B760F8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163"/>
            <a:ext cx="39925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Welche</a:t>
            </a:r>
            <a:r>
              <a:rPr lang="en-US" sz="3200" dirty="0"/>
              <a:t> </a:t>
            </a:r>
            <a:r>
              <a:rPr lang="en-US" sz="3200" dirty="0" err="1"/>
              <a:t>arten</a:t>
            </a:r>
            <a:r>
              <a:rPr lang="en-US" sz="3200" dirty="0"/>
              <a:t> von VPN </a:t>
            </a:r>
            <a:r>
              <a:rPr lang="en-US" sz="3200" dirty="0" err="1"/>
              <a:t>gibt</a:t>
            </a:r>
            <a:r>
              <a:rPr lang="en-US" sz="3200" dirty="0"/>
              <a:t> es?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39254-8349-4B58-960D-3C3D6225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A95D2AA-92DD-4276-A5F1-6EE3E6DE27E3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graphicFrame>
        <p:nvGraphicFramePr>
          <p:cNvPr id="8" name="Textfeld 5">
            <a:extLst>
              <a:ext uri="{FF2B5EF4-FFF2-40B4-BE49-F238E27FC236}">
                <a16:creationId xmlns:a16="http://schemas.microsoft.com/office/drawing/2014/main" id="{CABF0BD4-7302-BB97-C2A0-FDAD6D8B4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87238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871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95763B-C755-44C5-A941-209ECAC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330" y="-1332907"/>
            <a:ext cx="8101751" cy="2875957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Welche</a:t>
            </a:r>
            <a:r>
              <a:rPr lang="en-US" sz="3200" dirty="0"/>
              <a:t> </a:t>
            </a:r>
            <a:r>
              <a:rPr lang="en-US" sz="3200" dirty="0" err="1"/>
              <a:t>Vorteile</a:t>
            </a:r>
            <a:r>
              <a:rPr lang="en-US" sz="3200" dirty="0"/>
              <a:t> hat man </a:t>
            </a:r>
            <a:r>
              <a:rPr lang="en-US" sz="3200" dirty="0" err="1"/>
              <a:t>durch</a:t>
            </a:r>
            <a:r>
              <a:rPr lang="en-US" sz="3200" dirty="0"/>
              <a:t> VPN?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27BF2E-5935-45E6-AA06-C23877C85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7" r="3921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4F556-1F2C-490E-96B6-06D7231D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49731" y="6351325"/>
            <a:ext cx="1770669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7EAD6F-196F-4025-B2D4-0EC8620592EB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2DD11-B05A-471D-BD66-5A298DA9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35D0B-F53F-48C7-8446-E55B5B14881F}"/>
              </a:ext>
            </a:extLst>
          </p:cNvPr>
          <p:cNvSpPr txBox="1"/>
          <p:nvPr/>
        </p:nvSpPr>
        <p:spPr>
          <a:xfrm>
            <a:off x="5258072" y="2066825"/>
            <a:ext cx="590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Größere Privatsphäre im Internet</a:t>
            </a:r>
          </a:p>
          <a:p>
            <a:endParaRPr lang="de-DE" sz="2400" dirty="0"/>
          </a:p>
          <a:p>
            <a:r>
              <a:rPr lang="de-DE" sz="2400" dirty="0"/>
              <a:t>Höhere Sicherheit in öffentlichen Netzwerken</a:t>
            </a:r>
          </a:p>
          <a:p>
            <a:endParaRPr lang="de-DE" sz="2400" dirty="0"/>
          </a:p>
          <a:p>
            <a:r>
              <a:rPr lang="de-DE" sz="2400" dirty="0"/>
              <a:t>Ländergrenzen überwinden</a:t>
            </a:r>
          </a:p>
        </p:txBody>
      </p:sp>
    </p:spTree>
    <p:extLst>
      <p:ext uri="{BB962C8B-B14F-4D97-AF65-F5344CB8AC3E}">
        <p14:creationId xmlns:p14="http://schemas.microsoft.com/office/powerpoint/2010/main" val="20375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0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887-4245-40D0-8042-EA0CFCA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780" y="578618"/>
            <a:ext cx="4433047" cy="1839649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dirty="0" err="1"/>
              <a:t>Warum</a:t>
            </a:r>
            <a:r>
              <a:rPr lang="en-US" sz="3200" dirty="0"/>
              <a:t> </a:t>
            </a:r>
            <a:r>
              <a:rPr lang="en-US" sz="3200" dirty="0" err="1"/>
              <a:t>sollte</a:t>
            </a:r>
            <a:r>
              <a:rPr lang="en-US" sz="3200" dirty="0"/>
              <a:t> man VPN-</a:t>
            </a:r>
            <a:r>
              <a:rPr lang="en-US" sz="3200" dirty="0" err="1"/>
              <a:t>Verbindung</a:t>
            </a:r>
            <a:r>
              <a:rPr lang="en-US" sz="3200" dirty="0"/>
              <a:t> </a:t>
            </a:r>
            <a:r>
              <a:rPr lang="en-US" sz="3200" dirty="0" err="1"/>
              <a:t>Nutzen</a:t>
            </a:r>
            <a:r>
              <a:rPr lang="en-US" sz="3200" dirty="0"/>
              <a:t>?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3172ECDB-2AC7-44B5-822D-86A84637E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18B8E-F22B-4DAC-8201-9EBEE4F6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6351325"/>
            <a:ext cx="291084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2AC26E-3259-4DE8-A2F6-2032B0C52B1F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1FB9520-192A-4C46-991F-2E6BDD004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1">
            <a:extLst>
              <a:ext uri="{FF2B5EF4-FFF2-40B4-BE49-F238E27FC236}">
                <a16:creationId xmlns:a16="http://schemas.microsoft.com/office/drawing/2014/main" id="{2A937980-25E7-432E-8E85-0D32CB96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3677D7A-6670-4AC8-8E50-BC651DEC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2301033"/>
            <a:ext cx="5339490" cy="225593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FD3DC4-CCA4-47F4-9B05-82F8F41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A64509-2BCD-4F4A-A82B-46994A5689B5}"/>
              </a:ext>
            </a:extLst>
          </p:cNvPr>
          <p:cNvSpPr txBox="1"/>
          <p:nvPr/>
        </p:nvSpPr>
        <p:spPr>
          <a:xfrm>
            <a:off x="8013239" y="3218139"/>
            <a:ext cx="3552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-Zugriff von außen geschützt</a:t>
            </a:r>
          </a:p>
          <a:p>
            <a:endParaRPr lang="de-DE" sz="2400" dirty="0"/>
          </a:p>
          <a:p>
            <a:r>
              <a:rPr lang="de-DE" sz="2400" dirty="0"/>
              <a:t>-VPN können Hacker und Cyberkriminelle diese Daten nicht mehr entziffern</a:t>
            </a:r>
          </a:p>
        </p:txBody>
      </p:sp>
    </p:spTree>
    <p:extLst>
      <p:ext uri="{BB962C8B-B14F-4D97-AF65-F5344CB8AC3E}">
        <p14:creationId xmlns:p14="http://schemas.microsoft.com/office/powerpoint/2010/main" val="114601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AA18679-02E7-4659-BA1A-CAF7377C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D8E107-B975-4F99-8CC3-A71B62271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148" r="9091" b="49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9B197-0F4A-4E9D-B98D-ED7A1E39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A970385-4B74-4997-86C1-C30FECD3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B72229-AEC7-4871-8F9D-EA4EC4DB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7602A-8B2C-4CE8-8E07-CB5F1D3F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720725"/>
            <a:ext cx="7412636" cy="457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400" dirty="0"/>
              <a:t>Was </a:t>
            </a:r>
            <a:r>
              <a:rPr lang="en-US" sz="2400" dirty="0" err="1"/>
              <a:t>sollte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gutes</a:t>
            </a:r>
            <a:r>
              <a:rPr lang="en-US" sz="2400" dirty="0"/>
              <a:t> VPN </a:t>
            </a:r>
            <a:r>
              <a:rPr lang="en-US" sz="2400" dirty="0" err="1"/>
              <a:t>können</a:t>
            </a:r>
            <a:r>
              <a:rPr lang="en-US" sz="2400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61E73-E9BC-4FF7-B34D-8A3F10B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5525062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C24ECD-008C-4C5E-ACC0-36E0FBC9C45A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3E7742-A9F9-4596-B9F6-0B5504608CDB}"/>
              </a:ext>
            </a:extLst>
          </p:cNvPr>
          <p:cNvSpPr txBox="1"/>
          <p:nvPr/>
        </p:nvSpPr>
        <p:spPr>
          <a:xfrm>
            <a:off x="2107407" y="2514606"/>
            <a:ext cx="949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Sie können sich auf Ihr VPN verlassen, um eine oder mehrere Aufgaben zu erfüllen</a:t>
            </a:r>
          </a:p>
        </p:txBody>
      </p:sp>
    </p:spTree>
    <p:extLst>
      <p:ext uri="{BB962C8B-B14F-4D97-AF65-F5344CB8AC3E}">
        <p14:creationId xmlns:p14="http://schemas.microsoft.com/office/powerpoint/2010/main" val="332434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960A99-9BEE-4D17-BEB8-DCA809E7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Wie </a:t>
            </a:r>
            <a:r>
              <a:rPr lang="en-US" sz="3200" dirty="0" err="1"/>
              <a:t>sicher</a:t>
            </a:r>
            <a:r>
              <a:rPr lang="en-US" sz="3200" dirty="0"/>
              <a:t> </a:t>
            </a:r>
            <a:r>
              <a:rPr lang="en-US" sz="3200" dirty="0" err="1"/>
              <a:t>ist</a:t>
            </a:r>
            <a:r>
              <a:rPr lang="en-US" sz="3200" dirty="0"/>
              <a:t> VPN?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299FC0-E15F-44A5-8258-F9B390B6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D801D3-91B5-45F3-8D48-83C30D146B37}"/>
              </a:ext>
            </a:extLst>
          </p:cNvPr>
          <p:cNvSpPr txBox="1"/>
          <p:nvPr/>
        </p:nvSpPr>
        <p:spPr>
          <a:xfrm>
            <a:off x="685801" y="2334827"/>
            <a:ext cx="3306742" cy="388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schützt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r>
              <a:rPr lang="en-US" sz="2400" dirty="0"/>
              <a:t>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Sicherheitsrisiken</a:t>
            </a:r>
            <a:r>
              <a:rPr lang="en-US" sz="2400" dirty="0"/>
              <a:t> </a:t>
            </a:r>
            <a:r>
              <a:rPr lang="en-US" sz="2400" dirty="0" err="1"/>
              <a:t>wie</a:t>
            </a:r>
            <a:r>
              <a:rPr lang="en-US" sz="2400" dirty="0"/>
              <a:t> Malware </a:t>
            </a:r>
            <a:r>
              <a:rPr lang="en-US" sz="2400" dirty="0" err="1"/>
              <a:t>oder</a:t>
            </a:r>
            <a:r>
              <a:rPr lang="en-US" sz="2400" dirty="0"/>
              <a:t> Phishing, </a:t>
            </a:r>
            <a:r>
              <a:rPr lang="en-US" sz="2400" dirty="0" err="1"/>
              <a:t>sondern</a:t>
            </a:r>
            <a:r>
              <a:rPr lang="en-US" sz="2400" dirty="0"/>
              <a:t> </a:t>
            </a:r>
            <a:r>
              <a:rPr lang="en-US" sz="2400" dirty="0" err="1"/>
              <a:t>beschützt</a:t>
            </a:r>
            <a:r>
              <a:rPr lang="en-US" sz="2400" dirty="0"/>
              <a:t> </a:t>
            </a:r>
            <a:r>
              <a:rPr lang="en-US" sz="2400" dirty="0" err="1"/>
              <a:t>Ihre</a:t>
            </a:r>
            <a:r>
              <a:rPr lang="en-US" sz="2400" dirty="0"/>
              <a:t> </a:t>
            </a:r>
            <a:r>
              <a:rPr lang="en-US" sz="2400" dirty="0" err="1"/>
              <a:t>Privatsphäre</a:t>
            </a:r>
            <a:r>
              <a:rPr lang="en-US" sz="24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auch</a:t>
            </a:r>
            <a:r>
              <a:rPr lang="en-US" sz="2400" dirty="0"/>
              <a:t> </a:t>
            </a:r>
            <a:r>
              <a:rPr lang="en-US" sz="2400" dirty="0" err="1"/>
              <a:t>wenn</a:t>
            </a:r>
            <a:r>
              <a:rPr lang="en-US" sz="2400" dirty="0"/>
              <a:t> es </a:t>
            </a:r>
            <a:r>
              <a:rPr lang="en-US" sz="2400" dirty="0" err="1"/>
              <a:t>keine</a:t>
            </a:r>
            <a:r>
              <a:rPr lang="en-US" sz="2400" dirty="0"/>
              <a:t> </a:t>
            </a:r>
            <a:r>
              <a:rPr lang="en-US" sz="2400" dirty="0" err="1"/>
              <a:t>hundertprozentige</a:t>
            </a:r>
            <a:r>
              <a:rPr lang="en-US" sz="2400" dirty="0"/>
              <a:t> </a:t>
            </a:r>
            <a:r>
              <a:rPr lang="en-US" sz="2400" dirty="0" err="1"/>
              <a:t>Sicherheitsgarantie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.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draußen, blau enthält.&#10;&#10;Automatisch generierte Beschreibung">
            <a:extLst>
              <a:ext uri="{FF2B5EF4-FFF2-40B4-BE49-F238E27FC236}">
                <a16:creationId xmlns:a16="http://schemas.microsoft.com/office/drawing/2014/main" id="{4A18CB13-C05E-40D6-89BE-20FC988A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728636"/>
            <a:ext cx="6127287" cy="382342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5CDC-5EB0-4E85-9AE2-B25C6822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FA0F36-64F8-4822-A1F7-6FD21B77ED14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4AA18679-02E7-4659-BA1A-CAF7377C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E724A14C-6AB7-40E0-9CAF-2519A91709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8474" r="9091" b="678"/>
          <a:stretch/>
        </p:blipFill>
        <p:spPr>
          <a:xfrm>
            <a:off x="0" y="150029"/>
            <a:ext cx="12191980" cy="685799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1F6AA-20EB-4995-B290-A867A7D7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970385-4B74-4997-86C1-C30FECD3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72229-AEC7-4871-8F9D-EA4EC4DB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547DCC-59D4-4571-8F01-F0797117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733703"/>
            <a:ext cx="9448800" cy="17155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Fazit</a:t>
            </a:r>
            <a:endParaRPr lang="en-US" sz="6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F839F-A367-490A-87DA-A9B51C99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1" y="5525062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3CE54D-2810-4EE9-A234-FFA932BB6D02}" type="datetime1">
              <a:rPr lang="en-US" smtClean="0"/>
              <a:pPr>
                <a:spcAft>
                  <a:spcPts val="600"/>
                </a:spcAft>
              </a:pPr>
              <a:t>5/2/2022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CBD75-162C-4C72-B6D6-A16414DA1796}"/>
              </a:ext>
            </a:extLst>
          </p:cNvPr>
          <p:cNvSpPr txBox="1"/>
          <p:nvPr/>
        </p:nvSpPr>
        <p:spPr>
          <a:xfrm>
            <a:off x="5562600" y="781114"/>
            <a:ext cx="541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 VPN ist sinnvoll:</a:t>
            </a:r>
          </a:p>
          <a:p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wenn Sie sich privat im Internet bewegen möchten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-Es verschlüsselt nämlich Ihre IP-Adresse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 So können Dritte, nicht einsehen, wie Sie sich im Internet beweg</a:t>
            </a:r>
          </a:p>
        </p:txBody>
      </p:sp>
    </p:spTree>
    <p:extLst>
      <p:ext uri="{BB962C8B-B14F-4D97-AF65-F5344CB8AC3E}">
        <p14:creationId xmlns:p14="http://schemas.microsoft.com/office/powerpoint/2010/main" val="30486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7FA6F01DCB42C4A97A000A89B81A4E7" ma:contentTypeVersion="10" ma:contentTypeDescription="Ein neues Dokument erstellen." ma:contentTypeScope="" ma:versionID="7fc9926d413c1d4483112d20c6d34327">
  <xsd:schema xmlns:xsd="http://www.w3.org/2001/XMLSchema" xmlns:xs="http://www.w3.org/2001/XMLSchema" xmlns:p="http://schemas.microsoft.com/office/2006/metadata/properties" xmlns:ns3="ee3b68d1-c0e5-40af-8279-f7c03968dde1" targetNamespace="http://schemas.microsoft.com/office/2006/metadata/properties" ma:root="true" ma:fieldsID="9be788e63e33448da72299a67c95c493" ns3:_="">
    <xsd:import namespace="ee3b68d1-c0e5-40af-8279-f7c03968dd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b68d1-c0e5-40af-8279-f7c03968d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3F2455-E9E8-4A43-BFF0-4F690ABFE860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ee3b68d1-c0e5-40af-8279-f7c03968dde1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394055-98C0-47ED-84EB-964F950271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BC395D-6F26-4B80-AC1B-673E47DFF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3b68d1-c0e5-40af-8279-f7c03968dd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248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Kondensstreifen</vt:lpstr>
      <vt:lpstr>VPN</vt:lpstr>
      <vt:lpstr>PowerPoint-Präsentation</vt:lpstr>
      <vt:lpstr>Wie ist VPN Aufgebaut?</vt:lpstr>
      <vt:lpstr>Welche arten von VPN gibt es?</vt:lpstr>
      <vt:lpstr>Welche Vorteile hat man durch VPN?</vt:lpstr>
      <vt:lpstr>Warum sollte man VPN-Verbindung Nutzen?</vt:lpstr>
      <vt:lpstr>Was sollte ein gutes VPN können?</vt:lpstr>
      <vt:lpstr>Wie sicher ist VPN?</vt:lpstr>
      <vt:lpstr>Fazit</vt:lpstr>
      <vt:lpstr>Quellen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</dc:title>
  <dc:creator>Wesley Despineux</dc:creator>
  <cp:lastModifiedBy>Schueler GuT</cp:lastModifiedBy>
  <cp:revision>4</cp:revision>
  <dcterms:created xsi:type="dcterms:W3CDTF">2022-05-02T07:58:56Z</dcterms:created>
  <dcterms:modified xsi:type="dcterms:W3CDTF">2022-05-02T09:19:50Z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0x01010037FA6F01DCB42C4A97A000A89B81A4E7</vt:lpwstr>
  </property>
</Properties>
</file>