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4"/>
  </p:sldMasterIdLst>
  <p:notesMasterIdLst>
    <p:notesMasterId r:id="rId17"/>
  </p:notesMasterIdLst>
  <p:sldIdLst>
    <p:sldId id="367" r:id="rId5"/>
    <p:sldId id="256" r:id="rId6"/>
    <p:sldId id="257" r:id="rId7"/>
    <p:sldId id="258" r:id="rId8"/>
    <p:sldId id="265" r:id="rId9"/>
    <p:sldId id="259" r:id="rId10"/>
    <p:sldId id="260" r:id="rId11"/>
    <p:sldId id="261" r:id="rId12"/>
    <p:sldId id="262" r:id="rId13"/>
    <p:sldId id="263" r:id="rId14"/>
    <p:sldId id="264" r:id="rId15"/>
    <p:sldId id="33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A4F2A-AEF0-4F17-BB50-1A4418103CE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9FD4-300F-42BA-9AFB-DC74028282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89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Unser Team</a:t>
            </a:r>
          </a:p>
          <a:p>
            <a:pPr marL="0" indent="0">
              <a:buFontTx/>
              <a:buNone/>
            </a:pPr>
            <a:r>
              <a:rPr lang="de-DE" dirty="0"/>
              <a:t>(Abschlussfolie, nach einer etwaigen Produktpräsentation)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9A02-53C6-4CF3-A4F8-BB95B31400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18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4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89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48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32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07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61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0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8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15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95280" y="1008000"/>
            <a:ext cx="10801440" cy="48006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FontTx/>
              <a:buNone/>
              <a:defRPr sz="3467" b="0" cap="none" baseline="0">
                <a:latin typeface="+mj-lt"/>
              </a:defRPr>
            </a:lvl1pPr>
          </a:lstStyle>
          <a:p>
            <a:pPr lvl="0"/>
            <a:r>
              <a:rPr lang="de-DE" dirty="0"/>
              <a:t>Untertitel 26pt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695280" y="240000"/>
            <a:ext cx="10801440" cy="71162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defRPr sz="4800" b="1"/>
            </a:lvl1pPr>
          </a:lstStyle>
          <a:p>
            <a:r>
              <a:rPr lang="de-DE" dirty="0"/>
              <a:t>Titel 36pt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10896533" y="6492875"/>
            <a:ext cx="948560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latin typeface="+mn-lt"/>
              </a:defRPr>
            </a:lvl1pPr>
          </a:lstStyle>
          <a:p>
            <a:fld id="{17E303B7-1C2D-4A7D-898B-B72A4354FC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3"/>
          <p:cNvSpPr>
            <a:spLocks noGrp="1"/>
          </p:cNvSpPr>
          <p:nvPr>
            <p:ph sz="quarter" idx="15"/>
          </p:nvPr>
        </p:nvSpPr>
        <p:spPr>
          <a:xfrm>
            <a:off x="694267" y="1796819"/>
            <a:ext cx="10803467" cy="4381252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lIns="0" tIns="0" rIns="0" b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65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0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0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86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1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2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49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8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17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0C15-93F7-4983-99AF-4E143AA580FB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666F-0E87-40F9-A76E-233D49ADCE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14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2B065C6-B3CE-42D8-9130-B8846501E9D1}"/>
              </a:ext>
            </a:extLst>
          </p:cNvPr>
          <p:cNvGrpSpPr/>
          <p:nvPr/>
        </p:nvGrpSpPr>
        <p:grpSpPr>
          <a:xfrm>
            <a:off x="1874396" y="4085869"/>
            <a:ext cx="7869767" cy="438151"/>
            <a:chOff x="1614488" y="3000375"/>
            <a:chExt cx="5902325" cy="32861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AE98570-83D8-4B59-BD77-93D2C9BA87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9288" y="3049588"/>
              <a:ext cx="1787525" cy="206375"/>
            </a:xfrm>
            <a:custGeom>
              <a:avLst/>
              <a:gdLst>
                <a:gd name="T0" fmla="*/ 666 w 666"/>
                <a:gd name="T1" fmla="*/ 75 h 77"/>
                <a:gd name="T2" fmla="*/ 654 w 666"/>
                <a:gd name="T3" fmla="*/ 63 h 77"/>
                <a:gd name="T4" fmla="*/ 598 w 666"/>
                <a:gd name="T5" fmla="*/ 10 h 77"/>
                <a:gd name="T6" fmla="*/ 623 w 666"/>
                <a:gd name="T7" fmla="*/ 21 h 77"/>
                <a:gd name="T8" fmla="*/ 598 w 666"/>
                <a:gd name="T9" fmla="*/ 33 h 77"/>
                <a:gd name="T10" fmla="*/ 587 w 666"/>
                <a:gd name="T11" fmla="*/ 75 h 77"/>
                <a:gd name="T12" fmla="*/ 598 w 666"/>
                <a:gd name="T13" fmla="*/ 42 h 77"/>
                <a:gd name="T14" fmla="*/ 617 w 666"/>
                <a:gd name="T15" fmla="*/ 50 h 77"/>
                <a:gd name="T16" fmla="*/ 641 w 666"/>
                <a:gd name="T17" fmla="*/ 75 h 77"/>
                <a:gd name="T18" fmla="*/ 619 w 666"/>
                <a:gd name="T19" fmla="*/ 38 h 77"/>
                <a:gd name="T20" fmla="*/ 635 w 666"/>
                <a:gd name="T21" fmla="*/ 21 h 77"/>
                <a:gd name="T22" fmla="*/ 587 w 666"/>
                <a:gd name="T23" fmla="*/ 1 h 77"/>
                <a:gd name="T24" fmla="*/ 570 w 666"/>
                <a:gd name="T25" fmla="*/ 1 h 77"/>
                <a:gd name="T26" fmla="*/ 559 w 666"/>
                <a:gd name="T27" fmla="*/ 43 h 77"/>
                <a:gd name="T28" fmla="*/ 522 w 666"/>
                <a:gd name="T29" fmla="*/ 43 h 77"/>
                <a:gd name="T30" fmla="*/ 512 w 666"/>
                <a:gd name="T31" fmla="*/ 1 h 77"/>
                <a:gd name="T32" fmla="*/ 541 w 666"/>
                <a:gd name="T33" fmla="*/ 77 h 77"/>
                <a:gd name="T34" fmla="*/ 570 w 666"/>
                <a:gd name="T35" fmla="*/ 1 h 77"/>
                <a:gd name="T36" fmla="*/ 484 w 666"/>
                <a:gd name="T37" fmla="*/ 0 h 77"/>
                <a:gd name="T38" fmla="*/ 483 w 666"/>
                <a:gd name="T39" fmla="*/ 77 h 77"/>
                <a:gd name="T40" fmla="*/ 500 w 666"/>
                <a:gd name="T41" fmla="*/ 64 h 77"/>
                <a:gd name="T42" fmla="*/ 456 w 666"/>
                <a:gd name="T43" fmla="*/ 38 h 77"/>
                <a:gd name="T44" fmla="*/ 499 w 666"/>
                <a:gd name="T45" fmla="*/ 13 h 77"/>
                <a:gd name="T46" fmla="*/ 438 w 666"/>
                <a:gd name="T47" fmla="*/ 3 h 77"/>
                <a:gd name="T48" fmla="*/ 382 w 666"/>
                <a:gd name="T49" fmla="*/ 38 h 77"/>
                <a:gd name="T50" fmla="*/ 438 w 666"/>
                <a:gd name="T51" fmla="*/ 74 h 77"/>
                <a:gd name="T52" fmla="*/ 421 w 666"/>
                <a:gd name="T53" fmla="*/ 67 h 77"/>
                <a:gd name="T54" fmla="*/ 422 w 666"/>
                <a:gd name="T55" fmla="*/ 9 h 77"/>
                <a:gd name="T56" fmla="*/ 438 w 666"/>
                <a:gd name="T57" fmla="*/ 3 h 77"/>
                <a:gd name="T58" fmla="*/ 336 w 666"/>
                <a:gd name="T59" fmla="*/ 77 h 77"/>
                <a:gd name="T60" fmla="*/ 336 w 666"/>
                <a:gd name="T61" fmla="*/ 0 h 77"/>
                <a:gd name="T62" fmla="*/ 311 w 666"/>
                <a:gd name="T63" fmla="*/ 38 h 77"/>
                <a:gd name="T64" fmla="*/ 360 w 666"/>
                <a:gd name="T65" fmla="*/ 38 h 77"/>
                <a:gd name="T66" fmla="*/ 311 w 666"/>
                <a:gd name="T67" fmla="*/ 38 h 77"/>
                <a:gd name="T68" fmla="*/ 234 w 666"/>
                <a:gd name="T69" fmla="*/ 75 h 77"/>
                <a:gd name="T70" fmla="*/ 263 w 666"/>
                <a:gd name="T71" fmla="*/ 1 h 77"/>
                <a:gd name="T72" fmla="*/ 229 w 666"/>
                <a:gd name="T73" fmla="*/ 34 h 77"/>
                <a:gd name="T74" fmla="*/ 195 w 666"/>
                <a:gd name="T75" fmla="*/ 1 h 77"/>
                <a:gd name="T76" fmla="*/ 224 w 666"/>
                <a:gd name="T77" fmla="*/ 75 h 77"/>
                <a:gd name="T78" fmla="*/ 185 w 666"/>
                <a:gd name="T79" fmla="*/ 75 h 77"/>
                <a:gd name="T80" fmla="*/ 154 w 666"/>
                <a:gd name="T81" fmla="*/ 66 h 77"/>
                <a:gd name="T82" fmla="*/ 183 w 666"/>
                <a:gd name="T83" fmla="*/ 41 h 77"/>
                <a:gd name="T84" fmla="*/ 154 w 666"/>
                <a:gd name="T85" fmla="*/ 32 h 77"/>
                <a:gd name="T86" fmla="*/ 185 w 666"/>
                <a:gd name="T87" fmla="*/ 10 h 77"/>
                <a:gd name="T88" fmla="*/ 144 w 666"/>
                <a:gd name="T89" fmla="*/ 1 h 77"/>
                <a:gd name="T90" fmla="*/ 68 w 666"/>
                <a:gd name="T91" fmla="*/ 75 h 77"/>
                <a:gd name="T92" fmla="*/ 79 w 666"/>
                <a:gd name="T93" fmla="*/ 41 h 77"/>
                <a:gd name="T94" fmla="*/ 114 w 666"/>
                <a:gd name="T95" fmla="*/ 75 h 77"/>
                <a:gd name="T96" fmla="*/ 125 w 666"/>
                <a:gd name="T97" fmla="*/ 1 h 77"/>
                <a:gd name="T98" fmla="*/ 114 w 666"/>
                <a:gd name="T99" fmla="*/ 32 h 77"/>
                <a:gd name="T100" fmla="*/ 79 w 666"/>
                <a:gd name="T101" fmla="*/ 1 h 77"/>
                <a:gd name="T102" fmla="*/ 68 w 666"/>
                <a:gd name="T103" fmla="*/ 75 h 77"/>
                <a:gd name="T104" fmla="*/ 34 w 666"/>
                <a:gd name="T105" fmla="*/ 75 h 77"/>
                <a:gd name="T106" fmla="*/ 57 w 666"/>
                <a:gd name="T107" fmla="*/ 10 h 77"/>
                <a:gd name="T108" fmla="*/ 0 w 666"/>
                <a:gd name="T109" fmla="*/ 1 h 77"/>
                <a:gd name="T110" fmla="*/ 24 w 666"/>
                <a:gd name="T11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66" h="77">
                  <a:moveTo>
                    <a:pt x="654" y="75"/>
                  </a:moveTo>
                  <a:cubicBezTo>
                    <a:pt x="666" y="75"/>
                    <a:pt x="666" y="75"/>
                    <a:pt x="666" y="75"/>
                  </a:cubicBezTo>
                  <a:cubicBezTo>
                    <a:pt x="666" y="63"/>
                    <a:pt x="666" y="63"/>
                    <a:pt x="666" y="63"/>
                  </a:cubicBezTo>
                  <a:cubicBezTo>
                    <a:pt x="654" y="63"/>
                    <a:pt x="654" y="63"/>
                    <a:pt x="654" y="63"/>
                  </a:cubicBezTo>
                  <a:lnTo>
                    <a:pt x="654" y="75"/>
                  </a:lnTo>
                  <a:close/>
                  <a:moveTo>
                    <a:pt x="598" y="10"/>
                  </a:moveTo>
                  <a:cubicBezTo>
                    <a:pt x="608" y="10"/>
                    <a:pt x="608" y="10"/>
                    <a:pt x="608" y="10"/>
                  </a:cubicBezTo>
                  <a:cubicBezTo>
                    <a:pt x="618" y="10"/>
                    <a:pt x="623" y="15"/>
                    <a:pt x="623" y="21"/>
                  </a:cubicBezTo>
                  <a:cubicBezTo>
                    <a:pt x="623" y="28"/>
                    <a:pt x="617" y="33"/>
                    <a:pt x="607" y="33"/>
                  </a:cubicBezTo>
                  <a:cubicBezTo>
                    <a:pt x="598" y="33"/>
                    <a:pt x="598" y="33"/>
                    <a:pt x="598" y="33"/>
                  </a:cubicBezTo>
                  <a:lnTo>
                    <a:pt x="598" y="10"/>
                  </a:lnTo>
                  <a:close/>
                  <a:moveTo>
                    <a:pt x="587" y="75"/>
                  </a:moveTo>
                  <a:cubicBezTo>
                    <a:pt x="598" y="75"/>
                    <a:pt x="598" y="75"/>
                    <a:pt x="598" y="75"/>
                  </a:cubicBezTo>
                  <a:cubicBezTo>
                    <a:pt x="598" y="42"/>
                    <a:pt x="598" y="42"/>
                    <a:pt x="598" y="42"/>
                  </a:cubicBezTo>
                  <a:cubicBezTo>
                    <a:pt x="605" y="42"/>
                    <a:pt x="605" y="42"/>
                    <a:pt x="605" y="42"/>
                  </a:cubicBezTo>
                  <a:cubicBezTo>
                    <a:pt x="610" y="42"/>
                    <a:pt x="614" y="42"/>
                    <a:pt x="617" y="50"/>
                  </a:cubicBezTo>
                  <a:cubicBezTo>
                    <a:pt x="628" y="75"/>
                    <a:pt x="628" y="75"/>
                    <a:pt x="628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26" y="46"/>
                    <a:pt x="626" y="46"/>
                    <a:pt x="626" y="46"/>
                  </a:cubicBezTo>
                  <a:cubicBezTo>
                    <a:pt x="624" y="41"/>
                    <a:pt x="623" y="40"/>
                    <a:pt x="619" y="38"/>
                  </a:cubicBezTo>
                  <a:cubicBezTo>
                    <a:pt x="619" y="38"/>
                    <a:pt x="619" y="38"/>
                    <a:pt x="619" y="38"/>
                  </a:cubicBezTo>
                  <a:cubicBezTo>
                    <a:pt x="628" y="37"/>
                    <a:pt x="635" y="30"/>
                    <a:pt x="635" y="21"/>
                  </a:cubicBezTo>
                  <a:cubicBezTo>
                    <a:pt x="635" y="3"/>
                    <a:pt x="620" y="1"/>
                    <a:pt x="606" y="1"/>
                  </a:cubicBezTo>
                  <a:cubicBezTo>
                    <a:pt x="587" y="1"/>
                    <a:pt x="587" y="1"/>
                    <a:pt x="587" y="1"/>
                  </a:cubicBezTo>
                  <a:lnTo>
                    <a:pt x="587" y="75"/>
                  </a:lnTo>
                  <a:close/>
                  <a:moveTo>
                    <a:pt x="570" y="1"/>
                  </a:moveTo>
                  <a:cubicBezTo>
                    <a:pt x="559" y="1"/>
                    <a:pt x="559" y="1"/>
                    <a:pt x="559" y="1"/>
                  </a:cubicBezTo>
                  <a:cubicBezTo>
                    <a:pt x="559" y="43"/>
                    <a:pt x="559" y="43"/>
                    <a:pt x="559" y="43"/>
                  </a:cubicBezTo>
                  <a:cubicBezTo>
                    <a:pt x="559" y="57"/>
                    <a:pt x="554" y="67"/>
                    <a:pt x="541" y="67"/>
                  </a:cubicBezTo>
                  <a:cubicBezTo>
                    <a:pt x="527" y="67"/>
                    <a:pt x="522" y="57"/>
                    <a:pt x="522" y="43"/>
                  </a:cubicBezTo>
                  <a:cubicBezTo>
                    <a:pt x="522" y="1"/>
                    <a:pt x="522" y="1"/>
                    <a:pt x="522" y="1"/>
                  </a:cubicBezTo>
                  <a:cubicBezTo>
                    <a:pt x="512" y="1"/>
                    <a:pt x="512" y="1"/>
                    <a:pt x="512" y="1"/>
                  </a:cubicBezTo>
                  <a:cubicBezTo>
                    <a:pt x="512" y="45"/>
                    <a:pt x="512" y="45"/>
                    <a:pt x="512" y="45"/>
                  </a:cubicBezTo>
                  <a:cubicBezTo>
                    <a:pt x="512" y="65"/>
                    <a:pt x="522" y="77"/>
                    <a:pt x="541" y="77"/>
                  </a:cubicBezTo>
                  <a:cubicBezTo>
                    <a:pt x="559" y="77"/>
                    <a:pt x="570" y="65"/>
                    <a:pt x="570" y="45"/>
                  </a:cubicBezTo>
                  <a:lnTo>
                    <a:pt x="570" y="1"/>
                  </a:lnTo>
                  <a:close/>
                  <a:moveTo>
                    <a:pt x="500" y="3"/>
                  </a:moveTo>
                  <a:cubicBezTo>
                    <a:pt x="495" y="1"/>
                    <a:pt x="489" y="0"/>
                    <a:pt x="484" y="0"/>
                  </a:cubicBezTo>
                  <a:cubicBezTo>
                    <a:pt x="461" y="0"/>
                    <a:pt x="444" y="15"/>
                    <a:pt x="444" y="38"/>
                  </a:cubicBezTo>
                  <a:cubicBezTo>
                    <a:pt x="444" y="61"/>
                    <a:pt x="460" y="77"/>
                    <a:pt x="483" y="77"/>
                  </a:cubicBezTo>
                  <a:cubicBezTo>
                    <a:pt x="488" y="77"/>
                    <a:pt x="495" y="76"/>
                    <a:pt x="500" y="74"/>
                  </a:cubicBezTo>
                  <a:cubicBezTo>
                    <a:pt x="500" y="64"/>
                    <a:pt x="500" y="64"/>
                    <a:pt x="500" y="64"/>
                  </a:cubicBezTo>
                  <a:cubicBezTo>
                    <a:pt x="496" y="66"/>
                    <a:pt x="489" y="67"/>
                    <a:pt x="484" y="67"/>
                  </a:cubicBezTo>
                  <a:cubicBezTo>
                    <a:pt x="468" y="67"/>
                    <a:pt x="456" y="56"/>
                    <a:pt x="456" y="38"/>
                  </a:cubicBezTo>
                  <a:cubicBezTo>
                    <a:pt x="456" y="21"/>
                    <a:pt x="467" y="9"/>
                    <a:pt x="484" y="9"/>
                  </a:cubicBezTo>
                  <a:cubicBezTo>
                    <a:pt x="490" y="9"/>
                    <a:pt x="495" y="10"/>
                    <a:pt x="499" y="13"/>
                  </a:cubicBezTo>
                  <a:lnTo>
                    <a:pt x="500" y="3"/>
                  </a:lnTo>
                  <a:close/>
                  <a:moveTo>
                    <a:pt x="438" y="3"/>
                  </a:moveTo>
                  <a:cubicBezTo>
                    <a:pt x="433" y="1"/>
                    <a:pt x="427" y="0"/>
                    <a:pt x="421" y="0"/>
                  </a:cubicBezTo>
                  <a:cubicBezTo>
                    <a:pt x="399" y="0"/>
                    <a:pt x="382" y="15"/>
                    <a:pt x="382" y="38"/>
                  </a:cubicBezTo>
                  <a:cubicBezTo>
                    <a:pt x="382" y="61"/>
                    <a:pt x="398" y="77"/>
                    <a:pt x="421" y="77"/>
                  </a:cubicBezTo>
                  <a:cubicBezTo>
                    <a:pt x="426" y="77"/>
                    <a:pt x="433" y="76"/>
                    <a:pt x="438" y="74"/>
                  </a:cubicBezTo>
                  <a:cubicBezTo>
                    <a:pt x="438" y="64"/>
                    <a:pt x="438" y="64"/>
                    <a:pt x="438" y="64"/>
                  </a:cubicBezTo>
                  <a:cubicBezTo>
                    <a:pt x="434" y="66"/>
                    <a:pt x="427" y="67"/>
                    <a:pt x="421" y="67"/>
                  </a:cubicBezTo>
                  <a:cubicBezTo>
                    <a:pt x="406" y="67"/>
                    <a:pt x="393" y="56"/>
                    <a:pt x="393" y="38"/>
                  </a:cubicBezTo>
                  <a:cubicBezTo>
                    <a:pt x="393" y="21"/>
                    <a:pt x="405" y="9"/>
                    <a:pt x="422" y="9"/>
                  </a:cubicBezTo>
                  <a:cubicBezTo>
                    <a:pt x="427" y="9"/>
                    <a:pt x="433" y="10"/>
                    <a:pt x="437" y="13"/>
                  </a:cubicBezTo>
                  <a:lnTo>
                    <a:pt x="438" y="3"/>
                  </a:lnTo>
                  <a:close/>
                  <a:moveTo>
                    <a:pt x="300" y="38"/>
                  </a:moveTo>
                  <a:cubicBezTo>
                    <a:pt x="300" y="61"/>
                    <a:pt x="313" y="77"/>
                    <a:pt x="336" y="77"/>
                  </a:cubicBezTo>
                  <a:cubicBezTo>
                    <a:pt x="358" y="77"/>
                    <a:pt x="371" y="61"/>
                    <a:pt x="371" y="38"/>
                  </a:cubicBezTo>
                  <a:cubicBezTo>
                    <a:pt x="371" y="16"/>
                    <a:pt x="358" y="0"/>
                    <a:pt x="336" y="0"/>
                  </a:cubicBezTo>
                  <a:cubicBezTo>
                    <a:pt x="313" y="0"/>
                    <a:pt x="300" y="16"/>
                    <a:pt x="300" y="38"/>
                  </a:cubicBezTo>
                  <a:moveTo>
                    <a:pt x="311" y="38"/>
                  </a:moveTo>
                  <a:cubicBezTo>
                    <a:pt x="311" y="23"/>
                    <a:pt x="319" y="9"/>
                    <a:pt x="336" y="9"/>
                  </a:cubicBezTo>
                  <a:cubicBezTo>
                    <a:pt x="352" y="9"/>
                    <a:pt x="360" y="23"/>
                    <a:pt x="360" y="38"/>
                  </a:cubicBezTo>
                  <a:cubicBezTo>
                    <a:pt x="360" y="53"/>
                    <a:pt x="353" y="67"/>
                    <a:pt x="336" y="67"/>
                  </a:cubicBezTo>
                  <a:cubicBezTo>
                    <a:pt x="318" y="67"/>
                    <a:pt x="311" y="53"/>
                    <a:pt x="311" y="38"/>
                  </a:cubicBezTo>
                  <a:moveTo>
                    <a:pt x="224" y="75"/>
                  </a:moveTo>
                  <a:cubicBezTo>
                    <a:pt x="234" y="75"/>
                    <a:pt x="234" y="75"/>
                    <a:pt x="234" y="75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07" y="1"/>
                    <a:pt x="207" y="1"/>
                    <a:pt x="207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224" y="44"/>
                    <a:pt x="224" y="44"/>
                    <a:pt x="224" y="44"/>
                  </a:cubicBezTo>
                  <a:lnTo>
                    <a:pt x="224" y="75"/>
                  </a:lnTo>
                  <a:close/>
                  <a:moveTo>
                    <a:pt x="144" y="75"/>
                  </a:moveTo>
                  <a:cubicBezTo>
                    <a:pt x="185" y="75"/>
                    <a:pt x="185" y="75"/>
                    <a:pt x="185" y="75"/>
                  </a:cubicBezTo>
                  <a:cubicBezTo>
                    <a:pt x="185" y="66"/>
                    <a:pt x="185" y="66"/>
                    <a:pt x="18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44" y="1"/>
                    <a:pt x="144" y="1"/>
                    <a:pt x="144" y="1"/>
                  </a:cubicBezTo>
                  <a:lnTo>
                    <a:pt x="144" y="75"/>
                  </a:lnTo>
                  <a:close/>
                  <a:moveTo>
                    <a:pt x="68" y="75"/>
                  </a:moveTo>
                  <a:cubicBezTo>
                    <a:pt x="79" y="75"/>
                    <a:pt x="79" y="75"/>
                    <a:pt x="79" y="75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8" y="1"/>
                    <a:pt x="68" y="1"/>
                    <a:pt x="68" y="1"/>
                  </a:cubicBezTo>
                  <a:lnTo>
                    <a:pt x="68" y="75"/>
                  </a:lnTo>
                  <a:close/>
                  <a:moveTo>
                    <a:pt x="24" y="7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625E95A-186D-4808-8A04-3294A9B2A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3049588"/>
              <a:ext cx="2911475" cy="203200"/>
            </a:xfrm>
            <a:custGeom>
              <a:avLst/>
              <a:gdLst>
                <a:gd name="T0" fmla="*/ 1073 w 1085"/>
                <a:gd name="T1" fmla="*/ 63 h 76"/>
                <a:gd name="T2" fmla="*/ 1016 w 1085"/>
                <a:gd name="T3" fmla="*/ 20 h 76"/>
                <a:gd name="T4" fmla="*/ 1017 w 1085"/>
                <a:gd name="T5" fmla="*/ 73 h 76"/>
                <a:gd name="T6" fmla="*/ 1040 w 1085"/>
                <a:gd name="T7" fmla="*/ 9 h 76"/>
                <a:gd name="T8" fmla="*/ 931 w 1085"/>
                <a:gd name="T9" fmla="*/ 75 h 76"/>
                <a:gd name="T10" fmla="*/ 966 w 1085"/>
                <a:gd name="T11" fmla="*/ 75 h 76"/>
                <a:gd name="T12" fmla="*/ 1002 w 1085"/>
                <a:gd name="T13" fmla="*/ 75 h 76"/>
                <a:gd name="T14" fmla="*/ 938 w 1085"/>
                <a:gd name="T15" fmla="*/ 1 h 76"/>
                <a:gd name="T16" fmla="*/ 905 w 1085"/>
                <a:gd name="T17" fmla="*/ 75 h 76"/>
                <a:gd name="T18" fmla="*/ 903 w 1085"/>
                <a:gd name="T19" fmla="*/ 41 h 76"/>
                <a:gd name="T20" fmla="*/ 905 w 1085"/>
                <a:gd name="T21" fmla="*/ 10 h 76"/>
                <a:gd name="T22" fmla="*/ 811 w 1085"/>
                <a:gd name="T23" fmla="*/ 75 h 76"/>
                <a:gd name="T24" fmla="*/ 822 w 1085"/>
                <a:gd name="T25" fmla="*/ 1 h 76"/>
                <a:gd name="T26" fmla="*/ 769 w 1085"/>
                <a:gd name="T27" fmla="*/ 10 h 76"/>
                <a:gd name="T28" fmla="*/ 757 w 1085"/>
                <a:gd name="T29" fmla="*/ 10 h 76"/>
                <a:gd name="T30" fmla="*/ 765 w 1085"/>
                <a:gd name="T31" fmla="*/ 66 h 76"/>
                <a:gd name="T32" fmla="*/ 767 w 1085"/>
                <a:gd name="T33" fmla="*/ 75 h 76"/>
                <a:gd name="T34" fmla="*/ 793 w 1085"/>
                <a:gd name="T35" fmla="*/ 20 h 76"/>
                <a:gd name="T36" fmla="*/ 661 w 1085"/>
                <a:gd name="T37" fmla="*/ 38 h 76"/>
                <a:gd name="T38" fmla="*/ 661 w 1085"/>
                <a:gd name="T39" fmla="*/ 38 h 76"/>
                <a:gd name="T40" fmla="*/ 697 w 1085"/>
                <a:gd name="T41" fmla="*/ 67 h 76"/>
                <a:gd name="T42" fmla="*/ 637 w 1085"/>
                <a:gd name="T43" fmla="*/ 21 h 76"/>
                <a:gd name="T44" fmla="*/ 601 w 1085"/>
                <a:gd name="T45" fmla="*/ 75 h 76"/>
                <a:gd name="T46" fmla="*/ 631 w 1085"/>
                <a:gd name="T47" fmla="*/ 49 h 76"/>
                <a:gd name="T48" fmla="*/ 633 w 1085"/>
                <a:gd name="T49" fmla="*/ 38 h 76"/>
                <a:gd name="T50" fmla="*/ 601 w 1085"/>
                <a:gd name="T51" fmla="*/ 1 h 76"/>
                <a:gd name="T52" fmla="*/ 554 w 1085"/>
                <a:gd name="T53" fmla="*/ 46 h 76"/>
                <a:gd name="T54" fmla="*/ 543 w 1085"/>
                <a:gd name="T55" fmla="*/ 1 h 76"/>
                <a:gd name="T56" fmla="*/ 579 w 1085"/>
                <a:gd name="T57" fmla="*/ 23 h 76"/>
                <a:gd name="T58" fmla="*/ 456 w 1085"/>
                <a:gd name="T59" fmla="*/ 75 h 76"/>
                <a:gd name="T60" fmla="*/ 466 w 1085"/>
                <a:gd name="T61" fmla="*/ 41 h 76"/>
                <a:gd name="T62" fmla="*/ 466 w 1085"/>
                <a:gd name="T63" fmla="*/ 10 h 76"/>
                <a:gd name="T64" fmla="*/ 456 w 1085"/>
                <a:gd name="T65" fmla="*/ 75 h 76"/>
                <a:gd name="T66" fmla="*/ 410 w 1085"/>
                <a:gd name="T67" fmla="*/ 66 h 76"/>
                <a:gd name="T68" fmla="*/ 417 w 1085"/>
                <a:gd name="T69" fmla="*/ 75 h 76"/>
                <a:gd name="T70" fmla="*/ 381 w 1085"/>
                <a:gd name="T71" fmla="*/ 66 h 76"/>
                <a:gd name="T72" fmla="*/ 340 w 1085"/>
                <a:gd name="T73" fmla="*/ 75 h 76"/>
                <a:gd name="T74" fmla="*/ 289 w 1085"/>
                <a:gd name="T75" fmla="*/ 0 h 76"/>
                <a:gd name="T76" fmla="*/ 314 w 1085"/>
                <a:gd name="T77" fmla="*/ 38 h 76"/>
                <a:gd name="T78" fmla="*/ 224 w 1085"/>
                <a:gd name="T79" fmla="*/ 0 h 76"/>
                <a:gd name="T80" fmla="*/ 202 w 1085"/>
                <a:gd name="T81" fmla="*/ 63 h 76"/>
                <a:gd name="T82" fmla="*/ 212 w 1085"/>
                <a:gd name="T83" fmla="*/ 19 h 76"/>
                <a:gd name="T84" fmla="*/ 117 w 1085"/>
                <a:gd name="T85" fmla="*/ 75 h 76"/>
                <a:gd name="T86" fmla="*/ 127 w 1085"/>
                <a:gd name="T87" fmla="*/ 41 h 76"/>
                <a:gd name="T88" fmla="*/ 127 w 1085"/>
                <a:gd name="T89" fmla="*/ 10 h 76"/>
                <a:gd name="T90" fmla="*/ 117 w 1085"/>
                <a:gd name="T91" fmla="*/ 75 h 76"/>
                <a:gd name="T92" fmla="*/ 54 w 1085"/>
                <a:gd name="T93" fmla="*/ 10 h 76"/>
                <a:gd name="T94" fmla="*/ 95 w 1085"/>
                <a:gd name="T95" fmla="*/ 1 h 76"/>
                <a:gd name="T96" fmla="*/ 46 w 1085"/>
                <a:gd name="T97" fmla="*/ 1 h 76"/>
                <a:gd name="T98" fmla="*/ 0 w 1085"/>
                <a:gd name="T9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5" h="76">
                  <a:moveTo>
                    <a:pt x="1073" y="75"/>
                  </a:moveTo>
                  <a:cubicBezTo>
                    <a:pt x="1085" y="75"/>
                    <a:pt x="1085" y="75"/>
                    <a:pt x="1085" y="75"/>
                  </a:cubicBezTo>
                  <a:cubicBezTo>
                    <a:pt x="1085" y="63"/>
                    <a:pt x="1085" y="63"/>
                    <a:pt x="1085" y="63"/>
                  </a:cubicBezTo>
                  <a:cubicBezTo>
                    <a:pt x="1073" y="63"/>
                    <a:pt x="1073" y="63"/>
                    <a:pt x="1073" y="63"/>
                  </a:cubicBezTo>
                  <a:lnTo>
                    <a:pt x="1073" y="75"/>
                  </a:lnTo>
                  <a:close/>
                  <a:moveTo>
                    <a:pt x="1056" y="2"/>
                  </a:moveTo>
                  <a:cubicBezTo>
                    <a:pt x="1051" y="0"/>
                    <a:pt x="1045" y="0"/>
                    <a:pt x="1040" y="0"/>
                  </a:cubicBezTo>
                  <a:cubicBezTo>
                    <a:pt x="1027" y="0"/>
                    <a:pt x="1016" y="7"/>
                    <a:pt x="1016" y="20"/>
                  </a:cubicBezTo>
                  <a:cubicBezTo>
                    <a:pt x="1016" y="43"/>
                    <a:pt x="1048" y="38"/>
                    <a:pt x="1048" y="55"/>
                  </a:cubicBezTo>
                  <a:cubicBezTo>
                    <a:pt x="1048" y="64"/>
                    <a:pt x="1040" y="67"/>
                    <a:pt x="1034" y="67"/>
                  </a:cubicBezTo>
                  <a:cubicBezTo>
                    <a:pt x="1028" y="67"/>
                    <a:pt x="1022" y="65"/>
                    <a:pt x="1018" y="63"/>
                  </a:cubicBezTo>
                  <a:cubicBezTo>
                    <a:pt x="1017" y="73"/>
                    <a:pt x="1017" y="73"/>
                    <a:pt x="1017" y="73"/>
                  </a:cubicBezTo>
                  <a:cubicBezTo>
                    <a:pt x="1022" y="75"/>
                    <a:pt x="1027" y="76"/>
                    <a:pt x="1032" y="76"/>
                  </a:cubicBezTo>
                  <a:cubicBezTo>
                    <a:pt x="1047" y="76"/>
                    <a:pt x="1059" y="70"/>
                    <a:pt x="1059" y="54"/>
                  </a:cubicBezTo>
                  <a:cubicBezTo>
                    <a:pt x="1059" y="30"/>
                    <a:pt x="1027" y="33"/>
                    <a:pt x="1027" y="19"/>
                  </a:cubicBezTo>
                  <a:cubicBezTo>
                    <a:pt x="1027" y="11"/>
                    <a:pt x="1035" y="9"/>
                    <a:pt x="1040" y="9"/>
                  </a:cubicBezTo>
                  <a:cubicBezTo>
                    <a:pt x="1046" y="9"/>
                    <a:pt x="1049" y="10"/>
                    <a:pt x="1054" y="12"/>
                  </a:cubicBezTo>
                  <a:lnTo>
                    <a:pt x="1056" y="2"/>
                  </a:lnTo>
                  <a:close/>
                  <a:moveTo>
                    <a:pt x="920" y="75"/>
                  </a:moveTo>
                  <a:cubicBezTo>
                    <a:pt x="931" y="75"/>
                    <a:pt x="931" y="75"/>
                    <a:pt x="931" y="75"/>
                  </a:cubicBezTo>
                  <a:cubicBezTo>
                    <a:pt x="931" y="11"/>
                    <a:pt x="931" y="11"/>
                    <a:pt x="931" y="11"/>
                  </a:cubicBezTo>
                  <a:cubicBezTo>
                    <a:pt x="931" y="11"/>
                    <a:pt x="931" y="11"/>
                    <a:pt x="931" y="11"/>
                  </a:cubicBezTo>
                  <a:cubicBezTo>
                    <a:pt x="956" y="75"/>
                    <a:pt x="956" y="75"/>
                    <a:pt x="956" y="75"/>
                  </a:cubicBezTo>
                  <a:cubicBezTo>
                    <a:pt x="966" y="75"/>
                    <a:pt x="966" y="75"/>
                    <a:pt x="966" y="75"/>
                  </a:cubicBezTo>
                  <a:cubicBezTo>
                    <a:pt x="991" y="11"/>
                    <a:pt x="991" y="11"/>
                    <a:pt x="991" y="11"/>
                  </a:cubicBezTo>
                  <a:cubicBezTo>
                    <a:pt x="991" y="11"/>
                    <a:pt x="991" y="11"/>
                    <a:pt x="991" y="11"/>
                  </a:cubicBezTo>
                  <a:cubicBezTo>
                    <a:pt x="991" y="75"/>
                    <a:pt x="991" y="75"/>
                    <a:pt x="991" y="75"/>
                  </a:cubicBezTo>
                  <a:cubicBezTo>
                    <a:pt x="1002" y="75"/>
                    <a:pt x="1002" y="75"/>
                    <a:pt x="1002" y="75"/>
                  </a:cubicBezTo>
                  <a:cubicBezTo>
                    <a:pt x="1002" y="1"/>
                    <a:pt x="1002" y="1"/>
                    <a:pt x="1002" y="1"/>
                  </a:cubicBezTo>
                  <a:cubicBezTo>
                    <a:pt x="984" y="1"/>
                    <a:pt x="984" y="1"/>
                    <a:pt x="984" y="1"/>
                  </a:cubicBezTo>
                  <a:cubicBezTo>
                    <a:pt x="961" y="63"/>
                    <a:pt x="961" y="63"/>
                    <a:pt x="961" y="63"/>
                  </a:cubicBezTo>
                  <a:cubicBezTo>
                    <a:pt x="938" y="1"/>
                    <a:pt x="938" y="1"/>
                    <a:pt x="938" y="1"/>
                  </a:cubicBezTo>
                  <a:cubicBezTo>
                    <a:pt x="920" y="1"/>
                    <a:pt x="920" y="1"/>
                    <a:pt x="920" y="1"/>
                  </a:cubicBezTo>
                  <a:lnTo>
                    <a:pt x="920" y="75"/>
                  </a:lnTo>
                  <a:close/>
                  <a:moveTo>
                    <a:pt x="864" y="75"/>
                  </a:moveTo>
                  <a:cubicBezTo>
                    <a:pt x="905" y="75"/>
                    <a:pt x="905" y="75"/>
                    <a:pt x="905" y="75"/>
                  </a:cubicBezTo>
                  <a:cubicBezTo>
                    <a:pt x="905" y="66"/>
                    <a:pt x="905" y="66"/>
                    <a:pt x="905" y="66"/>
                  </a:cubicBezTo>
                  <a:cubicBezTo>
                    <a:pt x="874" y="66"/>
                    <a:pt x="874" y="66"/>
                    <a:pt x="874" y="66"/>
                  </a:cubicBezTo>
                  <a:cubicBezTo>
                    <a:pt x="874" y="41"/>
                    <a:pt x="874" y="41"/>
                    <a:pt x="874" y="41"/>
                  </a:cubicBezTo>
                  <a:cubicBezTo>
                    <a:pt x="903" y="41"/>
                    <a:pt x="903" y="41"/>
                    <a:pt x="903" y="41"/>
                  </a:cubicBezTo>
                  <a:cubicBezTo>
                    <a:pt x="903" y="32"/>
                    <a:pt x="903" y="32"/>
                    <a:pt x="903" y="32"/>
                  </a:cubicBezTo>
                  <a:cubicBezTo>
                    <a:pt x="874" y="32"/>
                    <a:pt x="874" y="32"/>
                    <a:pt x="874" y="32"/>
                  </a:cubicBezTo>
                  <a:cubicBezTo>
                    <a:pt x="874" y="10"/>
                    <a:pt x="874" y="10"/>
                    <a:pt x="874" y="10"/>
                  </a:cubicBezTo>
                  <a:cubicBezTo>
                    <a:pt x="905" y="10"/>
                    <a:pt x="905" y="10"/>
                    <a:pt x="905" y="10"/>
                  </a:cubicBezTo>
                  <a:cubicBezTo>
                    <a:pt x="905" y="1"/>
                    <a:pt x="905" y="1"/>
                    <a:pt x="905" y="1"/>
                  </a:cubicBezTo>
                  <a:cubicBezTo>
                    <a:pt x="864" y="1"/>
                    <a:pt x="864" y="1"/>
                    <a:pt x="864" y="1"/>
                  </a:cubicBezTo>
                  <a:lnTo>
                    <a:pt x="864" y="75"/>
                  </a:lnTo>
                  <a:close/>
                  <a:moveTo>
                    <a:pt x="811" y="75"/>
                  </a:moveTo>
                  <a:cubicBezTo>
                    <a:pt x="853" y="75"/>
                    <a:pt x="853" y="75"/>
                    <a:pt x="853" y="75"/>
                  </a:cubicBezTo>
                  <a:cubicBezTo>
                    <a:pt x="853" y="66"/>
                    <a:pt x="853" y="66"/>
                    <a:pt x="853" y="66"/>
                  </a:cubicBezTo>
                  <a:cubicBezTo>
                    <a:pt x="822" y="66"/>
                    <a:pt x="822" y="66"/>
                    <a:pt x="822" y="66"/>
                  </a:cubicBezTo>
                  <a:cubicBezTo>
                    <a:pt x="822" y="1"/>
                    <a:pt x="822" y="1"/>
                    <a:pt x="822" y="1"/>
                  </a:cubicBezTo>
                  <a:cubicBezTo>
                    <a:pt x="811" y="1"/>
                    <a:pt x="811" y="1"/>
                    <a:pt x="811" y="1"/>
                  </a:cubicBezTo>
                  <a:lnTo>
                    <a:pt x="811" y="75"/>
                  </a:lnTo>
                  <a:close/>
                  <a:moveTo>
                    <a:pt x="757" y="10"/>
                  </a:moveTo>
                  <a:cubicBezTo>
                    <a:pt x="769" y="10"/>
                    <a:pt x="769" y="10"/>
                    <a:pt x="769" y="10"/>
                  </a:cubicBezTo>
                  <a:cubicBezTo>
                    <a:pt x="775" y="10"/>
                    <a:pt x="782" y="12"/>
                    <a:pt x="782" y="21"/>
                  </a:cubicBezTo>
                  <a:cubicBezTo>
                    <a:pt x="782" y="32"/>
                    <a:pt x="774" y="33"/>
                    <a:pt x="763" y="33"/>
                  </a:cubicBezTo>
                  <a:cubicBezTo>
                    <a:pt x="757" y="33"/>
                    <a:pt x="757" y="33"/>
                    <a:pt x="757" y="33"/>
                  </a:cubicBezTo>
                  <a:lnTo>
                    <a:pt x="757" y="10"/>
                  </a:lnTo>
                  <a:close/>
                  <a:moveTo>
                    <a:pt x="757" y="41"/>
                  </a:moveTo>
                  <a:cubicBezTo>
                    <a:pt x="764" y="41"/>
                    <a:pt x="764" y="41"/>
                    <a:pt x="764" y="41"/>
                  </a:cubicBezTo>
                  <a:cubicBezTo>
                    <a:pt x="773" y="41"/>
                    <a:pt x="784" y="43"/>
                    <a:pt x="784" y="54"/>
                  </a:cubicBezTo>
                  <a:cubicBezTo>
                    <a:pt x="784" y="64"/>
                    <a:pt x="775" y="66"/>
                    <a:pt x="765" y="66"/>
                  </a:cubicBezTo>
                  <a:cubicBezTo>
                    <a:pt x="757" y="66"/>
                    <a:pt x="757" y="66"/>
                    <a:pt x="757" y="66"/>
                  </a:cubicBezTo>
                  <a:lnTo>
                    <a:pt x="757" y="41"/>
                  </a:lnTo>
                  <a:close/>
                  <a:moveTo>
                    <a:pt x="747" y="75"/>
                  </a:moveTo>
                  <a:cubicBezTo>
                    <a:pt x="767" y="75"/>
                    <a:pt x="767" y="75"/>
                    <a:pt x="767" y="75"/>
                  </a:cubicBezTo>
                  <a:cubicBezTo>
                    <a:pt x="782" y="75"/>
                    <a:pt x="795" y="71"/>
                    <a:pt x="795" y="55"/>
                  </a:cubicBezTo>
                  <a:cubicBezTo>
                    <a:pt x="795" y="45"/>
                    <a:pt x="788" y="38"/>
                    <a:pt x="778" y="38"/>
                  </a:cubicBezTo>
                  <a:cubicBezTo>
                    <a:pt x="778" y="37"/>
                    <a:pt x="778" y="37"/>
                    <a:pt x="778" y="37"/>
                  </a:cubicBezTo>
                  <a:cubicBezTo>
                    <a:pt x="787" y="35"/>
                    <a:pt x="793" y="30"/>
                    <a:pt x="793" y="20"/>
                  </a:cubicBezTo>
                  <a:cubicBezTo>
                    <a:pt x="793" y="6"/>
                    <a:pt x="782" y="1"/>
                    <a:pt x="767" y="1"/>
                  </a:cubicBezTo>
                  <a:cubicBezTo>
                    <a:pt x="747" y="1"/>
                    <a:pt x="747" y="1"/>
                    <a:pt x="747" y="1"/>
                  </a:cubicBezTo>
                  <a:lnTo>
                    <a:pt x="747" y="75"/>
                  </a:lnTo>
                  <a:close/>
                  <a:moveTo>
                    <a:pt x="661" y="38"/>
                  </a:moveTo>
                  <a:cubicBezTo>
                    <a:pt x="661" y="61"/>
                    <a:pt x="674" y="76"/>
                    <a:pt x="697" y="76"/>
                  </a:cubicBezTo>
                  <a:cubicBezTo>
                    <a:pt x="719" y="76"/>
                    <a:pt x="732" y="61"/>
                    <a:pt x="732" y="38"/>
                  </a:cubicBezTo>
                  <a:cubicBezTo>
                    <a:pt x="732" y="16"/>
                    <a:pt x="719" y="0"/>
                    <a:pt x="697" y="0"/>
                  </a:cubicBezTo>
                  <a:cubicBezTo>
                    <a:pt x="674" y="0"/>
                    <a:pt x="661" y="16"/>
                    <a:pt x="661" y="38"/>
                  </a:cubicBezTo>
                  <a:moveTo>
                    <a:pt x="672" y="38"/>
                  </a:moveTo>
                  <a:cubicBezTo>
                    <a:pt x="672" y="23"/>
                    <a:pt x="680" y="9"/>
                    <a:pt x="697" y="9"/>
                  </a:cubicBezTo>
                  <a:cubicBezTo>
                    <a:pt x="713" y="9"/>
                    <a:pt x="721" y="23"/>
                    <a:pt x="721" y="38"/>
                  </a:cubicBezTo>
                  <a:cubicBezTo>
                    <a:pt x="721" y="53"/>
                    <a:pt x="714" y="67"/>
                    <a:pt x="697" y="67"/>
                  </a:cubicBezTo>
                  <a:cubicBezTo>
                    <a:pt x="680" y="67"/>
                    <a:pt x="672" y="53"/>
                    <a:pt x="672" y="38"/>
                  </a:cubicBezTo>
                  <a:moveTo>
                    <a:pt x="612" y="10"/>
                  </a:moveTo>
                  <a:cubicBezTo>
                    <a:pt x="622" y="10"/>
                    <a:pt x="622" y="10"/>
                    <a:pt x="622" y="10"/>
                  </a:cubicBezTo>
                  <a:cubicBezTo>
                    <a:pt x="632" y="10"/>
                    <a:pt x="637" y="15"/>
                    <a:pt x="637" y="21"/>
                  </a:cubicBezTo>
                  <a:cubicBezTo>
                    <a:pt x="637" y="28"/>
                    <a:pt x="631" y="33"/>
                    <a:pt x="621" y="33"/>
                  </a:cubicBezTo>
                  <a:cubicBezTo>
                    <a:pt x="612" y="33"/>
                    <a:pt x="612" y="33"/>
                    <a:pt x="612" y="33"/>
                  </a:cubicBezTo>
                  <a:lnTo>
                    <a:pt x="612" y="10"/>
                  </a:lnTo>
                  <a:close/>
                  <a:moveTo>
                    <a:pt x="601" y="75"/>
                  </a:moveTo>
                  <a:cubicBezTo>
                    <a:pt x="612" y="75"/>
                    <a:pt x="612" y="75"/>
                    <a:pt x="612" y="75"/>
                  </a:cubicBezTo>
                  <a:cubicBezTo>
                    <a:pt x="612" y="42"/>
                    <a:pt x="612" y="42"/>
                    <a:pt x="612" y="42"/>
                  </a:cubicBezTo>
                  <a:cubicBezTo>
                    <a:pt x="619" y="42"/>
                    <a:pt x="619" y="42"/>
                    <a:pt x="619" y="42"/>
                  </a:cubicBezTo>
                  <a:cubicBezTo>
                    <a:pt x="624" y="42"/>
                    <a:pt x="628" y="42"/>
                    <a:pt x="631" y="49"/>
                  </a:cubicBezTo>
                  <a:cubicBezTo>
                    <a:pt x="642" y="75"/>
                    <a:pt x="642" y="75"/>
                    <a:pt x="642" y="75"/>
                  </a:cubicBezTo>
                  <a:cubicBezTo>
                    <a:pt x="654" y="75"/>
                    <a:pt x="654" y="75"/>
                    <a:pt x="654" y="75"/>
                  </a:cubicBezTo>
                  <a:cubicBezTo>
                    <a:pt x="640" y="46"/>
                    <a:pt x="640" y="46"/>
                    <a:pt x="640" y="46"/>
                  </a:cubicBezTo>
                  <a:cubicBezTo>
                    <a:pt x="638" y="41"/>
                    <a:pt x="636" y="39"/>
                    <a:pt x="633" y="38"/>
                  </a:cubicBezTo>
                  <a:cubicBezTo>
                    <a:pt x="633" y="38"/>
                    <a:pt x="633" y="38"/>
                    <a:pt x="633" y="38"/>
                  </a:cubicBezTo>
                  <a:cubicBezTo>
                    <a:pt x="642" y="36"/>
                    <a:pt x="649" y="30"/>
                    <a:pt x="649" y="21"/>
                  </a:cubicBezTo>
                  <a:cubicBezTo>
                    <a:pt x="649" y="3"/>
                    <a:pt x="634" y="1"/>
                    <a:pt x="620" y="1"/>
                  </a:cubicBezTo>
                  <a:cubicBezTo>
                    <a:pt x="601" y="1"/>
                    <a:pt x="601" y="1"/>
                    <a:pt x="601" y="1"/>
                  </a:cubicBezTo>
                  <a:lnTo>
                    <a:pt x="601" y="75"/>
                  </a:lnTo>
                  <a:close/>
                  <a:moveTo>
                    <a:pt x="543" y="75"/>
                  </a:moveTo>
                  <a:cubicBezTo>
                    <a:pt x="554" y="75"/>
                    <a:pt x="554" y="75"/>
                    <a:pt x="554" y="75"/>
                  </a:cubicBezTo>
                  <a:cubicBezTo>
                    <a:pt x="554" y="46"/>
                    <a:pt x="554" y="46"/>
                    <a:pt x="554" y="46"/>
                  </a:cubicBezTo>
                  <a:cubicBezTo>
                    <a:pt x="564" y="46"/>
                    <a:pt x="564" y="46"/>
                    <a:pt x="564" y="46"/>
                  </a:cubicBezTo>
                  <a:cubicBezTo>
                    <a:pt x="578" y="46"/>
                    <a:pt x="591" y="40"/>
                    <a:pt x="591" y="23"/>
                  </a:cubicBezTo>
                  <a:cubicBezTo>
                    <a:pt x="591" y="6"/>
                    <a:pt x="578" y="1"/>
                    <a:pt x="563" y="1"/>
                  </a:cubicBezTo>
                  <a:cubicBezTo>
                    <a:pt x="543" y="1"/>
                    <a:pt x="543" y="1"/>
                    <a:pt x="543" y="1"/>
                  </a:cubicBezTo>
                  <a:lnTo>
                    <a:pt x="543" y="75"/>
                  </a:lnTo>
                  <a:close/>
                  <a:moveTo>
                    <a:pt x="554" y="10"/>
                  </a:moveTo>
                  <a:cubicBezTo>
                    <a:pt x="563" y="10"/>
                    <a:pt x="563" y="10"/>
                    <a:pt x="563" y="10"/>
                  </a:cubicBezTo>
                  <a:cubicBezTo>
                    <a:pt x="569" y="10"/>
                    <a:pt x="579" y="14"/>
                    <a:pt x="579" y="23"/>
                  </a:cubicBezTo>
                  <a:cubicBezTo>
                    <a:pt x="579" y="33"/>
                    <a:pt x="571" y="36"/>
                    <a:pt x="564" y="36"/>
                  </a:cubicBezTo>
                  <a:cubicBezTo>
                    <a:pt x="554" y="36"/>
                    <a:pt x="554" y="36"/>
                    <a:pt x="554" y="36"/>
                  </a:cubicBezTo>
                  <a:lnTo>
                    <a:pt x="554" y="10"/>
                  </a:lnTo>
                  <a:close/>
                  <a:moveTo>
                    <a:pt x="456" y="75"/>
                  </a:moveTo>
                  <a:cubicBezTo>
                    <a:pt x="497" y="75"/>
                    <a:pt x="497" y="75"/>
                    <a:pt x="497" y="75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66" y="66"/>
                    <a:pt x="466" y="66"/>
                    <a:pt x="466" y="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94" y="41"/>
                    <a:pt x="494" y="41"/>
                    <a:pt x="494" y="41"/>
                  </a:cubicBezTo>
                  <a:cubicBezTo>
                    <a:pt x="494" y="32"/>
                    <a:pt x="494" y="32"/>
                    <a:pt x="494" y="32"/>
                  </a:cubicBezTo>
                  <a:cubicBezTo>
                    <a:pt x="466" y="32"/>
                    <a:pt x="466" y="32"/>
                    <a:pt x="466" y="32"/>
                  </a:cubicBezTo>
                  <a:cubicBezTo>
                    <a:pt x="466" y="10"/>
                    <a:pt x="466" y="10"/>
                    <a:pt x="466" y="10"/>
                  </a:cubicBezTo>
                  <a:cubicBezTo>
                    <a:pt x="497" y="10"/>
                    <a:pt x="497" y="10"/>
                    <a:pt x="497" y="10"/>
                  </a:cubicBezTo>
                  <a:cubicBezTo>
                    <a:pt x="497" y="1"/>
                    <a:pt x="497" y="1"/>
                    <a:pt x="497" y="1"/>
                  </a:cubicBezTo>
                  <a:cubicBezTo>
                    <a:pt x="456" y="1"/>
                    <a:pt x="456" y="1"/>
                    <a:pt x="456" y="1"/>
                  </a:cubicBezTo>
                  <a:lnTo>
                    <a:pt x="456" y="75"/>
                  </a:lnTo>
                  <a:close/>
                  <a:moveTo>
                    <a:pt x="445" y="1"/>
                  </a:moveTo>
                  <a:cubicBezTo>
                    <a:pt x="434" y="1"/>
                    <a:pt x="434" y="1"/>
                    <a:pt x="434" y="1"/>
                  </a:cubicBezTo>
                  <a:cubicBezTo>
                    <a:pt x="410" y="66"/>
                    <a:pt x="410" y="66"/>
                    <a:pt x="410" y="66"/>
                  </a:cubicBezTo>
                  <a:cubicBezTo>
                    <a:pt x="410" y="66"/>
                    <a:pt x="410" y="66"/>
                    <a:pt x="410" y="66"/>
                  </a:cubicBezTo>
                  <a:cubicBezTo>
                    <a:pt x="387" y="1"/>
                    <a:pt x="387" y="1"/>
                    <a:pt x="38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403" y="75"/>
                    <a:pt x="403" y="75"/>
                    <a:pt x="403" y="75"/>
                  </a:cubicBezTo>
                  <a:cubicBezTo>
                    <a:pt x="417" y="75"/>
                    <a:pt x="417" y="75"/>
                    <a:pt x="417" y="75"/>
                  </a:cubicBezTo>
                  <a:lnTo>
                    <a:pt x="445" y="1"/>
                  </a:lnTo>
                  <a:close/>
                  <a:moveTo>
                    <a:pt x="340" y="75"/>
                  </a:moveTo>
                  <a:cubicBezTo>
                    <a:pt x="381" y="75"/>
                    <a:pt x="381" y="75"/>
                    <a:pt x="381" y="75"/>
                  </a:cubicBezTo>
                  <a:cubicBezTo>
                    <a:pt x="381" y="66"/>
                    <a:pt x="381" y="66"/>
                    <a:pt x="381" y="66"/>
                  </a:cubicBezTo>
                  <a:cubicBezTo>
                    <a:pt x="350" y="66"/>
                    <a:pt x="350" y="66"/>
                    <a:pt x="350" y="66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40" y="1"/>
                    <a:pt x="340" y="1"/>
                    <a:pt x="340" y="1"/>
                  </a:cubicBezTo>
                  <a:lnTo>
                    <a:pt x="340" y="75"/>
                  </a:lnTo>
                  <a:close/>
                  <a:moveTo>
                    <a:pt x="253" y="38"/>
                  </a:moveTo>
                  <a:cubicBezTo>
                    <a:pt x="253" y="61"/>
                    <a:pt x="267" y="76"/>
                    <a:pt x="289" y="76"/>
                  </a:cubicBezTo>
                  <a:cubicBezTo>
                    <a:pt x="312" y="76"/>
                    <a:pt x="325" y="61"/>
                    <a:pt x="325" y="38"/>
                  </a:cubicBezTo>
                  <a:cubicBezTo>
                    <a:pt x="325" y="16"/>
                    <a:pt x="312" y="0"/>
                    <a:pt x="289" y="0"/>
                  </a:cubicBezTo>
                  <a:cubicBezTo>
                    <a:pt x="267" y="0"/>
                    <a:pt x="253" y="16"/>
                    <a:pt x="253" y="38"/>
                  </a:cubicBezTo>
                  <a:moveTo>
                    <a:pt x="265" y="38"/>
                  </a:moveTo>
                  <a:cubicBezTo>
                    <a:pt x="265" y="23"/>
                    <a:pt x="273" y="9"/>
                    <a:pt x="289" y="9"/>
                  </a:cubicBezTo>
                  <a:cubicBezTo>
                    <a:pt x="306" y="9"/>
                    <a:pt x="314" y="23"/>
                    <a:pt x="314" y="38"/>
                  </a:cubicBezTo>
                  <a:cubicBezTo>
                    <a:pt x="314" y="53"/>
                    <a:pt x="306" y="67"/>
                    <a:pt x="289" y="67"/>
                  </a:cubicBezTo>
                  <a:cubicBezTo>
                    <a:pt x="272" y="67"/>
                    <a:pt x="265" y="53"/>
                    <a:pt x="265" y="38"/>
                  </a:cubicBezTo>
                  <a:moveTo>
                    <a:pt x="240" y="2"/>
                  </a:moveTo>
                  <a:cubicBezTo>
                    <a:pt x="235" y="0"/>
                    <a:pt x="229" y="0"/>
                    <a:pt x="224" y="0"/>
                  </a:cubicBezTo>
                  <a:cubicBezTo>
                    <a:pt x="211" y="0"/>
                    <a:pt x="201" y="7"/>
                    <a:pt x="201" y="20"/>
                  </a:cubicBezTo>
                  <a:cubicBezTo>
                    <a:pt x="201" y="43"/>
                    <a:pt x="233" y="38"/>
                    <a:pt x="233" y="55"/>
                  </a:cubicBezTo>
                  <a:cubicBezTo>
                    <a:pt x="233" y="64"/>
                    <a:pt x="224" y="67"/>
                    <a:pt x="218" y="67"/>
                  </a:cubicBezTo>
                  <a:cubicBezTo>
                    <a:pt x="212" y="67"/>
                    <a:pt x="206" y="65"/>
                    <a:pt x="202" y="6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6" y="75"/>
                    <a:pt x="211" y="76"/>
                    <a:pt x="217" y="76"/>
                  </a:cubicBezTo>
                  <a:cubicBezTo>
                    <a:pt x="232" y="76"/>
                    <a:pt x="244" y="70"/>
                    <a:pt x="244" y="54"/>
                  </a:cubicBezTo>
                  <a:cubicBezTo>
                    <a:pt x="244" y="30"/>
                    <a:pt x="212" y="33"/>
                    <a:pt x="212" y="19"/>
                  </a:cubicBezTo>
                  <a:cubicBezTo>
                    <a:pt x="212" y="11"/>
                    <a:pt x="219" y="9"/>
                    <a:pt x="225" y="9"/>
                  </a:cubicBezTo>
                  <a:cubicBezTo>
                    <a:pt x="230" y="9"/>
                    <a:pt x="233" y="10"/>
                    <a:pt x="239" y="12"/>
                  </a:cubicBezTo>
                  <a:lnTo>
                    <a:pt x="240" y="2"/>
                  </a:lnTo>
                  <a:close/>
                  <a:moveTo>
                    <a:pt x="117" y="75"/>
                  </a:moveTo>
                  <a:cubicBezTo>
                    <a:pt x="158" y="75"/>
                    <a:pt x="158" y="75"/>
                    <a:pt x="158" y="75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32"/>
                    <a:pt x="156" y="32"/>
                    <a:pt x="156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17" y="1"/>
                    <a:pt x="117" y="1"/>
                    <a:pt x="117" y="1"/>
                  </a:cubicBezTo>
                  <a:lnTo>
                    <a:pt x="117" y="75"/>
                  </a:lnTo>
                  <a:close/>
                  <a:moveTo>
                    <a:pt x="23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6B3D45F6-68A2-4D9D-84F1-1E6CDDD60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6613" y="3000375"/>
              <a:ext cx="1038225" cy="277813"/>
            </a:xfrm>
            <a:custGeom>
              <a:avLst/>
              <a:gdLst>
                <a:gd name="T0" fmla="*/ 330 w 387"/>
                <a:gd name="T1" fmla="*/ 25 h 103"/>
                <a:gd name="T2" fmla="*/ 335 w 387"/>
                <a:gd name="T3" fmla="*/ 67 h 103"/>
                <a:gd name="T4" fmla="*/ 357 w 387"/>
                <a:gd name="T5" fmla="*/ 78 h 103"/>
                <a:gd name="T6" fmla="*/ 358 w 387"/>
                <a:gd name="T7" fmla="*/ 62 h 103"/>
                <a:gd name="T8" fmla="*/ 342 w 387"/>
                <a:gd name="T9" fmla="*/ 56 h 103"/>
                <a:gd name="T10" fmla="*/ 373 w 387"/>
                <a:gd name="T11" fmla="*/ 41 h 103"/>
                <a:gd name="T12" fmla="*/ 371 w 387"/>
                <a:gd name="T13" fmla="*/ 32 h 103"/>
                <a:gd name="T14" fmla="*/ 340 w 387"/>
                <a:gd name="T15" fmla="*/ 43 h 103"/>
                <a:gd name="T16" fmla="*/ 367 w 387"/>
                <a:gd name="T17" fmla="*/ 18 h 103"/>
                <a:gd name="T18" fmla="*/ 387 w 387"/>
                <a:gd name="T19" fmla="*/ 3 h 103"/>
                <a:gd name="T20" fmla="*/ 290 w 387"/>
                <a:gd name="T21" fmla="*/ 26 h 103"/>
                <a:gd name="T22" fmla="*/ 262 w 387"/>
                <a:gd name="T23" fmla="*/ 72 h 103"/>
                <a:gd name="T24" fmla="*/ 295 w 387"/>
                <a:gd name="T25" fmla="*/ 82 h 103"/>
                <a:gd name="T26" fmla="*/ 325 w 387"/>
                <a:gd name="T27" fmla="*/ 61 h 103"/>
                <a:gd name="T28" fmla="*/ 298 w 387"/>
                <a:gd name="T29" fmla="*/ 69 h 103"/>
                <a:gd name="T30" fmla="*/ 285 w 387"/>
                <a:gd name="T31" fmla="*/ 51 h 103"/>
                <a:gd name="T32" fmla="*/ 286 w 387"/>
                <a:gd name="T33" fmla="*/ 14 h 103"/>
                <a:gd name="T34" fmla="*/ 242 w 387"/>
                <a:gd name="T35" fmla="*/ 68 h 103"/>
                <a:gd name="T36" fmla="*/ 256 w 387"/>
                <a:gd name="T37" fmla="*/ 60 h 103"/>
                <a:gd name="T38" fmla="*/ 286 w 387"/>
                <a:gd name="T39" fmla="*/ 24 h 103"/>
                <a:gd name="T40" fmla="*/ 171 w 387"/>
                <a:gd name="T41" fmla="*/ 77 h 103"/>
                <a:gd name="T42" fmla="*/ 229 w 387"/>
                <a:gd name="T43" fmla="*/ 78 h 103"/>
                <a:gd name="T44" fmla="*/ 211 w 387"/>
                <a:gd name="T45" fmla="*/ 36 h 103"/>
                <a:gd name="T46" fmla="*/ 225 w 387"/>
                <a:gd name="T47" fmla="*/ 55 h 103"/>
                <a:gd name="T48" fmla="*/ 182 w 387"/>
                <a:gd name="T49" fmla="*/ 54 h 103"/>
                <a:gd name="T50" fmla="*/ 202 w 387"/>
                <a:gd name="T51" fmla="*/ 34 h 103"/>
                <a:gd name="T52" fmla="*/ 128 w 387"/>
                <a:gd name="T53" fmla="*/ 78 h 103"/>
                <a:gd name="T54" fmla="*/ 136 w 387"/>
                <a:gd name="T55" fmla="*/ 55 h 103"/>
                <a:gd name="T56" fmla="*/ 163 w 387"/>
                <a:gd name="T57" fmla="*/ 47 h 103"/>
                <a:gd name="T58" fmla="*/ 139 w 387"/>
                <a:gd name="T59" fmla="*/ 42 h 103"/>
                <a:gd name="T60" fmla="*/ 126 w 387"/>
                <a:gd name="T61" fmla="*/ 40 h 103"/>
                <a:gd name="T62" fmla="*/ 158 w 387"/>
                <a:gd name="T63" fmla="*/ 25 h 103"/>
                <a:gd name="T64" fmla="*/ 153 w 387"/>
                <a:gd name="T65" fmla="*/ 16 h 103"/>
                <a:gd name="T66" fmla="*/ 115 w 387"/>
                <a:gd name="T67" fmla="*/ 42 h 103"/>
                <a:gd name="T68" fmla="*/ 131 w 387"/>
                <a:gd name="T69" fmla="*/ 95 h 103"/>
                <a:gd name="T70" fmla="*/ 87 w 387"/>
                <a:gd name="T71" fmla="*/ 25 h 103"/>
                <a:gd name="T72" fmla="*/ 56 w 387"/>
                <a:gd name="T73" fmla="*/ 54 h 103"/>
                <a:gd name="T74" fmla="*/ 69 w 387"/>
                <a:gd name="T75" fmla="*/ 90 h 103"/>
                <a:gd name="T76" fmla="*/ 95 w 387"/>
                <a:gd name="T77" fmla="*/ 85 h 103"/>
                <a:gd name="T78" fmla="*/ 84 w 387"/>
                <a:gd name="T79" fmla="*/ 82 h 103"/>
                <a:gd name="T80" fmla="*/ 74 w 387"/>
                <a:gd name="T81" fmla="*/ 69 h 103"/>
                <a:gd name="T82" fmla="*/ 106 w 387"/>
                <a:gd name="T83" fmla="*/ 53 h 103"/>
                <a:gd name="T84" fmla="*/ 86 w 387"/>
                <a:gd name="T85" fmla="*/ 54 h 103"/>
                <a:gd name="T86" fmla="*/ 68 w 387"/>
                <a:gd name="T87" fmla="*/ 49 h 103"/>
                <a:gd name="T88" fmla="*/ 103 w 387"/>
                <a:gd name="T89" fmla="*/ 32 h 103"/>
                <a:gd name="T90" fmla="*/ 109 w 387"/>
                <a:gd name="T91" fmla="*/ 18 h 103"/>
                <a:gd name="T92" fmla="*/ 33 w 387"/>
                <a:gd name="T93" fmla="*/ 39 h 103"/>
                <a:gd name="T94" fmla="*/ 10 w 387"/>
                <a:gd name="T95" fmla="*/ 45 h 103"/>
                <a:gd name="T96" fmla="*/ 1 w 387"/>
                <a:gd name="T97" fmla="*/ 70 h 103"/>
                <a:gd name="T98" fmla="*/ 10 w 387"/>
                <a:gd name="T99" fmla="*/ 70 h 103"/>
                <a:gd name="T100" fmla="*/ 41 w 387"/>
                <a:gd name="T101" fmla="*/ 78 h 103"/>
                <a:gd name="T102" fmla="*/ 18 w 387"/>
                <a:gd name="T103" fmla="*/ 92 h 103"/>
                <a:gd name="T104" fmla="*/ 39 w 387"/>
                <a:gd name="T105" fmla="*/ 96 h 103"/>
                <a:gd name="T106" fmla="*/ 42 w 387"/>
                <a:gd name="T107" fmla="*/ 61 h 103"/>
                <a:gd name="T108" fmla="*/ 43 w 387"/>
                <a:gd name="T109" fmla="*/ 43 h 103"/>
                <a:gd name="T110" fmla="*/ 5 w 387"/>
                <a:gd name="T111" fmla="*/ 3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7" h="103">
                  <a:moveTo>
                    <a:pt x="359" y="9"/>
                  </a:moveTo>
                  <a:cubicBezTo>
                    <a:pt x="352" y="11"/>
                    <a:pt x="345" y="14"/>
                    <a:pt x="337" y="18"/>
                  </a:cubicBezTo>
                  <a:cubicBezTo>
                    <a:pt x="335" y="19"/>
                    <a:pt x="334" y="20"/>
                    <a:pt x="332" y="21"/>
                  </a:cubicBezTo>
                  <a:cubicBezTo>
                    <a:pt x="331" y="22"/>
                    <a:pt x="330" y="24"/>
                    <a:pt x="330" y="25"/>
                  </a:cubicBezTo>
                  <a:cubicBezTo>
                    <a:pt x="328" y="29"/>
                    <a:pt x="328" y="33"/>
                    <a:pt x="328" y="37"/>
                  </a:cubicBezTo>
                  <a:cubicBezTo>
                    <a:pt x="328" y="41"/>
                    <a:pt x="328" y="45"/>
                    <a:pt x="329" y="48"/>
                  </a:cubicBezTo>
                  <a:cubicBezTo>
                    <a:pt x="329" y="52"/>
                    <a:pt x="330" y="55"/>
                    <a:pt x="330" y="58"/>
                  </a:cubicBezTo>
                  <a:cubicBezTo>
                    <a:pt x="331" y="61"/>
                    <a:pt x="333" y="64"/>
                    <a:pt x="335" y="67"/>
                  </a:cubicBezTo>
                  <a:cubicBezTo>
                    <a:pt x="337" y="70"/>
                    <a:pt x="339" y="72"/>
                    <a:pt x="341" y="74"/>
                  </a:cubicBezTo>
                  <a:cubicBezTo>
                    <a:pt x="343" y="75"/>
                    <a:pt x="346" y="77"/>
                    <a:pt x="349" y="78"/>
                  </a:cubicBezTo>
                  <a:cubicBezTo>
                    <a:pt x="350" y="79"/>
                    <a:pt x="351" y="79"/>
                    <a:pt x="353" y="79"/>
                  </a:cubicBezTo>
                  <a:cubicBezTo>
                    <a:pt x="354" y="80"/>
                    <a:pt x="356" y="79"/>
                    <a:pt x="357" y="78"/>
                  </a:cubicBezTo>
                  <a:cubicBezTo>
                    <a:pt x="361" y="75"/>
                    <a:pt x="364" y="72"/>
                    <a:pt x="367" y="68"/>
                  </a:cubicBezTo>
                  <a:cubicBezTo>
                    <a:pt x="367" y="67"/>
                    <a:pt x="367" y="65"/>
                    <a:pt x="366" y="64"/>
                  </a:cubicBezTo>
                  <a:cubicBezTo>
                    <a:pt x="365" y="63"/>
                    <a:pt x="364" y="62"/>
                    <a:pt x="363" y="61"/>
                  </a:cubicBezTo>
                  <a:cubicBezTo>
                    <a:pt x="361" y="61"/>
                    <a:pt x="360" y="61"/>
                    <a:pt x="358" y="62"/>
                  </a:cubicBezTo>
                  <a:cubicBezTo>
                    <a:pt x="357" y="63"/>
                    <a:pt x="357" y="64"/>
                    <a:pt x="356" y="65"/>
                  </a:cubicBezTo>
                  <a:cubicBezTo>
                    <a:pt x="355" y="66"/>
                    <a:pt x="354" y="67"/>
                    <a:pt x="353" y="67"/>
                  </a:cubicBezTo>
                  <a:cubicBezTo>
                    <a:pt x="350" y="67"/>
                    <a:pt x="347" y="66"/>
                    <a:pt x="344" y="63"/>
                  </a:cubicBezTo>
                  <a:cubicBezTo>
                    <a:pt x="342" y="61"/>
                    <a:pt x="341" y="58"/>
                    <a:pt x="342" y="56"/>
                  </a:cubicBezTo>
                  <a:cubicBezTo>
                    <a:pt x="343" y="54"/>
                    <a:pt x="344" y="53"/>
                    <a:pt x="345" y="53"/>
                  </a:cubicBezTo>
                  <a:cubicBezTo>
                    <a:pt x="347" y="52"/>
                    <a:pt x="349" y="52"/>
                    <a:pt x="350" y="51"/>
                  </a:cubicBezTo>
                  <a:cubicBezTo>
                    <a:pt x="354" y="50"/>
                    <a:pt x="358" y="49"/>
                    <a:pt x="362" y="47"/>
                  </a:cubicBezTo>
                  <a:cubicBezTo>
                    <a:pt x="365" y="45"/>
                    <a:pt x="369" y="43"/>
                    <a:pt x="373" y="41"/>
                  </a:cubicBezTo>
                  <a:cubicBezTo>
                    <a:pt x="375" y="40"/>
                    <a:pt x="376" y="39"/>
                    <a:pt x="378" y="36"/>
                  </a:cubicBezTo>
                  <a:cubicBezTo>
                    <a:pt x="379" y="34"/>
                    <a:pt x="379" y="33"/>
                    <a:pt x="378" y="32"/>
                  </a:cubicBezTo>
                  <a:cubicBezTo>
                    <a:pt x="377" y="31"/>
                    <a:pt x="376" y="31"/>
                    <a:pt x="375" y="31"/>
                  </a:cubicBezTo>
                  <a:cubicBezTo>
                    <a:pt x="373" y="31"/>
                    <a:pt x="372" y="31"/>
                    <a:pt x="371" y="32"/>
                  </a:cubicBezTo>
                  <a:cubicBezTo>
                    <a:pt x="367" y="33"/>
                    <a:pt x="362" y="35"/>
                    <a:pt x="357" y="38"/>
                  </a:cubicBezTo>
                  <a:cubicBezTo>
                    <a:pt x="353" y="40"/>
                    <a:pt x="348" y="42"/>
                    <a:pt x="344" y="44"/>
                  </a:cubicBezTo>
                  <a:cubicBezTo>
                    <a:pt x="343" y="44"/>
                    <a:pt x="342" y="44"/>
                    <a:pt x="341" y="44"/>
                  </a:cubicBezTo>
                  <a:cubicBezTo>
                    <a:pt x="341" y="44"/>
                    <a:pt x="340" y="44"/>
                    <a:pt x="340" y="43"/>
                  </a:cubicBezTo>
                  <a:cubicBezTo>
                    <a:pt x="338" y="38"/>
                    <a:pt x="338" y="35"/>
                    <a:pt x="340" y="32"/>
                  </a:cubicBezTo>
                  <a:cubicBezTo>
                    <a:pt x="341" y="30"/>
                    <a:pt x="344" y="28"/>
                    <a:pt x="349" y="26"/>
                  </a:cubicBezTo>
                  <a:cubicBezTo>
                    <a:pt x="351" y="24"/>
                    <a:pt x="354" y="23"/>
                    <a:pt x="358" y="22"/>
                  </a:cubicBezTo>
                  <a:cubicBezTo>
                    <a:pt x="361" y="21"/>
                    <a:pt x="365" y="19"/>
                    <a:pt x="367" y="18"/>
                  </a:cubicBezTo>
                  <a:cubicBezTo>
                    <a:pt x="369" y="17"/>
                    <a:pt x="372" y="16"/>
                    <a:pt x="375" y="15"/>
                  </a:cubicBezTo>
                  <a:cubicBezTo>
                    <a:pt x="378" y="14"/>
                    <a:pt x="380" y="13"/>
                    <a:pt x="382" y="11"/>
                  </a:cubicBezTo>
                  <a:cubicBezTo>
                    <a:pt x="383" y="10"/>
                    <a:pt x="384" y="9"/>
                    <a:pt x="385" y="7"/>
                  </a:cubicBezTo>
                  <a:cubicBezTo>
                    <a:pt x="387" y="5"/>
                    <a:pt x="387" y="4"/>
                    <a:pt x="387" y="3"/>
                  </a:cubicBezTo>
                  <a:cubicBezTo>
                    <a:pt x="385" y="1"/>
                    <a:pt x="383" y="0"/>
                    <a:pt x="381" y="1"/>
                  </a:cubicBezTo>
                  <a:cubicBezTo>
                    <a:pt x="373" y="4"/>
                    <a:pt x="365" y="6"/>
                    <a:pt x="359" y="9"/>
                  </a:cubicBezTo>
                  <a:moveTo>
                    <a:pt x="286" y="24"/>
                  </a:moveTo>
                  <a:cubicBezTo>
                    <a:pt x="289" y="23"/>
                    <a:pt x="290" y="24"/>
                    <a:pt x="290" y="26"/>
                  </a:cubicBezTo>
                  <a:cubicBezTo>
                    <a:pt x="291" y="29"/>
                    <a:pt x="289" y="32"/>
                    <a:pt x="286" y="35"/>
                  </a:cubicBezTo>
                  <a:cubicBezTo>
                    <a:pt x="283" y="38"/>
                    <a:pt x="280" y="41"/>
                    <a:pt x="277" y="46"/>
                  </a:cubicBezTo>
                  <a:cubicBezTo>
                    <a:pt x="273" y="51"/>
                    <a:pt x="270" y="56"/>
                    <a:pt x="267" y="62"/>
                  </a:cubicBezTo>
                  <a:cubicBezTo>
                    <a:pt x="264" y="67"/>
                    <a:pt x="263" y="71"/>
                    <a:pt x="262" y="72"/>
                  </a:cubicBezTo>
                  <a:cubicBezTo>
                    <a:pt x="262" y="76"/>
                    <a:pt x="263" y="79"/>
                    <a:pt x="265" y="81"/>
                  </a:cubicBezTo>
                  <a:cubicBezTo>
                    <a:pt x="266" y="83"/>
                    <a:pt x="268" y="84"/>
                    <a:pt x="271" y="85"/>
                  </a:cubicBezTo>
                  <a:cubicBezTo>
                    <a:pt x="273" y="86"/>
                    <a:pt x="276" y="86"/>
                    <a:pt x="280" y="85"/>
                  </a:cubicBezTo>
                  <a:cubicBezTo>
                    <a:pt x="285" y="84"/>
                    <a:pt x="290" y="83"/>
                    <a:pt x="295" y="82"/>
                  </a:cubicBezTo>
                  <a:cubicBezTo>
                    <a:pt x="300" y="80"/>
                    <a:pt x="305" y="78"/>
                    <a:pt x="309" y="76"/>
                  </a:cubicBezTo>
                  <a:cubicBezTo>
                    <a:pt x="314" y="74"/>
                    <a:pt x="317" y="72"/>
                    <a:pt x="319" y="70"/>
                  </a:cubicBezTo>
                  <a:cubicBezTo>
                    <a:pt x="320" y="69"/>
                    <a:pt x="320" y="68"/>
                    <a:pt x="322" y="67"/>
                  </a:cubicBezTo>
                  <a:cubicBezTo>
                    <a:pt x="323" y="65"/>
                    <a:pt x="324" y="63"/>
                    <a:pt x="325" y="61"/>
                  </a:cubicBezTo>
                  <a:cubicBezTo>
                    <a:pt x="326" y="60"/>
                    <a:pt x="326" y="58"/>
                    <a:pt x="326" y="57"/>
                  </a:cubicBezTo>
                  <a:cubicBezTo>
                    <a:pt x="326" y="56"/>
                    <a:pt x="325" y="56"/>
                    <a:pt x="323" y="57"/>
                  </a:cubicBezTo>
                  <a:cubicBezTo>
                    <a:pt x="321" y="57"/>
                    <a:pt x="318" y="59"/>
                    <a:pt x="313" y="62"/>
                  </a:cubicBezTo>
                  <a:cubicBezTo>
                    <a:pt x="309" y="64"/>
                    <a:pt x="304" y="67"/>
                    <a:pt x="298" y="69"/>
                  </a:cubicBezTo>
                  <a:cubicBezTo>
                    <a:pt x="293" y="71"/>
                    <a:pt x="288" y="73"/>
                    <a:pt x="284" y="74"/>
                  </a:cubicBezTo>
                  <a:cubicBezTo>
                    <a:pt x="279" y="75"/>
                    <a:pt x="276" y="74"/>
                    <a:pt x="275" y="71"/>
                  </a:cubicBezTo>
                  <a:cubicBezTo>
                    <a:pt x="275" y="69"/>
                    <a:pt x="275" y="67"/>
                    <a:pt x="277" y="63"/>
                  </a:cubicBezTo>
                  <a:cubicBezTo>
                    <a:pt x="279" y="59"/>
                    <a:pt x="282" y="55"/>
                    <a:pt x="285" y="51"/>
                  </a:cubicBezTo>
                  <a:cubicBezTo>
                    <a:pt x="288" y="47"/>
                    <a:pt x="290" y="43"/>
                    <a:pt x="293" y="39"/>
                  </a:cubicBezTo>
                  <a:cubicBezTo>
                    <a:pt x="297" y="35"/>
                    <a:pt x="299" y="31"/>
                    <a:pt x="299" y="28"/>
                  </a:cubicBezTo>
                  <a:cubicBezTo>
                    <a:pt x="300" y="24"/>
                    <a:pt x="299" y="21"/>
                    <a:pt x="297" y="18"/>
                  </a:cubicBezTo>
                  <a:cubicBezTo>
                    <a:pt x="295" y="15"/>
                    <a:pt x="292" y="14"/>
                    <a:pt x="286" y="14"/>
                  </a:cubicBezTo>
                  <a:cubicBezTo>
                    <a:pt x="281" y="15"/>
                    <a:pt x="276" y="17"/>
                    <a:pt x="270" y="21"/>
                  </a:cubicBezTo>
                  <a:cubicBezTo>
                    <a:pt x="265" y="25"/>
                    <a:pt x="260" y="29"/>
                    <a:pt x="255" y="35"/>
                  </a:cubicBezTo>
                  <a:cubicBezTo>
                    <a:pt x="251" y="40"/>
                    <a:pt x="248" y="46"/>
                    <a:pt x="245" y="52"/>
                  </a:cubicBezTo>
                  <a:cubicBezTo>
                    <a:pt x="243" y="58"/>
                    <a:pt x="242" y="63"/>
                    <a:pt x="242" y="68"/>
                  </a:cubicBezTo>
                  <a:cubicBezTo>
                    <a:pt x="243" y="73"/>
                    <a:pt x="244" y="77"/>
                    <a:pt x="245" y="81"/>
                  </a:cubicBezTo>
                  <a:cubicBezTo>
                    <a:pt x="246" y="85"/>
                    <a:pt x="248" y="87"/>
                    <a:pt x="251" y="86"/>
                  </a:cubicBezTo>
                  <a:cubicBezTo>
                    <a:pt x="256" y="86"/>
                    <a:pt x="258" y="81"/>
                    <a:pt x="256" y="72"/>
                  </a:cubicBezTo>
                  <a:cubicBezTo>
                    <a:pt x="255" y="69"/>
                    <a:pt x="255" y="65"/>
                    <a:pt x="256" y="60"/>
                  </a:cubicBezTo>
                  <a:cubicBezTo>
                    <a:pt x="256" y="56"/>
                    <a:pt x="258" y="51"/>
                    <a:pt x="260" y="46"/>
                  </a:cubicBezTo>
                  <a:cubicBezTo>
                    <a:pt x="262" y="42"/>
                    <a:pt x="265" y="38"/>
                    <a:pt x="268" y="34"/>
                  </a:cubicBezTo>
                  <a:cubicBezTo>
                    <a:pt x="272" y="30"/>
                    <a:pt x="275" y="27"/>
                    <a:pt x="280" y="25"/>
                  </a:cubicBezTo>
                  <a:cubicBezTo>
                    <a:pt x="282" y="24"/>
                    <a:pt x="284" y="24"/>
                    <a:pt x="286" y="24"/>
                  </a:cubicBezTo>
                  <a:moveTo>
                    <a:pt x="181" y="34"/>
                  </a:moveTo>
                  <a:cubicBezTo>
                    <a:pt x="178" y="36"/>
                    <a:pt x="176" y="40"/>
                    <a:pt x="174" y="44"/>
                  </a:cubicBezTo>
                  <a:cubicBezTo>
                    <a:pt x="171" y="50"/>
                    <a:pt x="170" y="56"/>
                    <a:pt x="170" y="63"/>
                  </a:cubicBezTo>
                  <a:cubicBezTo>
                    <a:pt x="170" y="69"/>
                    <a:pt x="170" y="74"/>
                    <a:pt x="171" y="77"/>
                  </a:cubicBezTo>
                  <a:cubicBezTo>
                    <a:pt x="174" y="81"/>
                    <a:pt x="177" y="85"/>
                    <a:pt x="182" y="87"/>
                  </a:cubicBezTo>
                  <a:cubicBezTo>
                    <a:pt x="188" y="89"/>
                    <a:pt x="193" y="90"/>
                    <a:pt x="199" y="90"/>
                  </a:cubicBezTo>
                  <a:cubicBezTo>
                    <a:pt x="205" y="89"/>
                    <a:pt x="211" y="88"/>
                    <a:pt x="216" y="86"/>
                  </a:cubicBezTo>
                  <a:cubicBezTo>
                    <a:pt x="222" y="84"/>
                    <a:pt x="226" y="81"/>
                    <a:pt x="229" y="78"/>
                  </a:cubicBezTo>
                  <a:cubicBezTo>
                    <a:pt x="234" y="73"/>
                    <a:pt x="236" y="68"/>
                    <a:pt x="236" y="63"/>
                  </a:cubicBezTo>
                  <a:cubicBezTo>
                    <a:pt x="237" y="58"/>
                    <a:pt x="236" y="54"/>
                    <a:pt x="233" y="50"/>
                  </a:cubicBezTo>
                  <a:cubicBezTo>
                    <a:pt x="231" y="46"/>
                    <a:pt x="228" y="43"/>
                    <a:pt x="224" y="40"/>
                  </a:cubicBezTo>
                  <a:cubicBezTo>
                    <a:pt x="219" y="38"/>
                    <a:pt x="215" y="36"/>
                    <a:pt x="211" y="36"/>
                  </a:cubicBezTo>
                  <a:cubicBezTo>
                    <a:pt x="205" y="36"/>
                    <a:pt x="201" y="37"/>
                    <a:pt x="200" y="40"/>
                  </a:cubicBezTo>
                  <a:cubicBezTo>
                    <a:pt x="199" y="43"/>
                    <a:pt x="201" y="44"/>
                    <a:pt x="204" y="45"/>
                  </a:cubicBezTo>
                  <a:cubicBezTo>
                    <a:pt x="208" y="46"/>
                    <a:pt x="212" y="47"/>
                    <a:pt x="216" y="49"/>
                  </a:cubicBezTo>
                  <a:cubicBezTo>
                    <a:pt x="221" y="51"/>
                    <a:pt x="224" y="53"/>
                    <a:pt x="225" y="55"/>
                  </a:cubicBezTo>
                  <a:cubicBezTo>
                    <a:pt x="227" y="62"/>
                    <a:pt x="225" y="67"/>
                    <a:pt x="219" y="71"/>
                  </a:cubicBezTo>
                  <a:cubicBezTo>
                    <a:pt x="214" y="75"/>
                    <a:pt x="209" y="78"/>
                    <a:pt x="203" y="79"/>
                  </a:cubicBezTo>
                  <a:cubicBezTo>
                    <a:pt x="194" y="80"/>
                    <a:pt x="187" y="79"/>
                    <a:pt x="184" y="74"/>
                  </a:cubicBezTo>
                  <a:cubicBezTo>
                    <a:pt x="180" y="69"/>
                    <a:pt x="180" y="62"/>
                    <a:pt x="182" y="54"/>
                  </a:cubicBezTo>
                  <a:cubicBezTo>
                    <a:pt x="183" y="51"/>
                    <a:pt x="184" y="49"/>
                    <a:pt x="185" y="48"/>
                  </a:cubicBezTo>
                  <a:cubicBezTo>
                    <a:pt x="187" y="46"/>
                    <a:pt x="189" y="44"/>
                    <a:pt x="192" y="43"/>
                  </a:cubicBezTo>
                  <a:cubicBezTo>
                    <a:pt x="196" y="42"/>
                    <a:pt x="199" y="40"/>
                    <a:pt x="200" y="39"/>
                  </a:cubicBezTo>
                  <a:cubicBezTo>
                    <a:pt x="201" y="38"/>
                    <a:pt x="202" y="36"/>
                    <a:pt x="202" y="34"/>
                  </a:cubicBezTo>
                  <a:cubicBezTo>
                    <a:pt x="202" y="31"/>
                    <a:pt x="201" y="29"/>
                    <a:pt x="199" y="28"/>
                  </a:cubicBezTo>
                  <a:cubicBezTo>
                    <a:pt x="197" y="28"/>
                    <a:pt x="194" y="28"/>
                    <a:pt x="190" y="29"/>
                  </a:cubicBezTo>
                  <a:cubicBezTo>
                    <a:pt x="187" y="30"/>
                    <a:pt x="184" y="31"/>
                    <a:pt x="181" y="34"/>
                  </a:cubicBezTo>
                  <a:moveTo>
                    <a:pt x="128" y="78"/>
                  </a:moveTo>
                  <a:cubicBezTo>
                    <a:pt x="126" y="74"/>
                    <a:pt x="124" y="70"/>
                    <a:pt x="124" y="65"/>
                  </a:cubicBezTo>
                  <a:cubicBezTo>
                    <a:pt x="124" y="65"/>
                    <a:pt x="124" y="64"/>
                    <a:pt x="124" y="64"/>
                  </a:cubicBezTo>
                  <a:cubicBezTo>
                    <a:pt x="124" y="63"/>
                    <a:pt x="125" y="62"/>
                    <a:pt x="127" y="61"/>
                  </a:cubicBezTo>
                  <a:cubicBezTo>
                    <a:pt x="131" y="58"/>
                    <a:pt x="134" y="56"/>
                    <a:pt x="136" y="55"/>
                  </a:cubicBezTo>
                  <a:cubicBezTo>
                    <a:pt x="138" y="54"/>
                    <a:pt x="140" y="52"/>
                    <a:pt x="143" y="51"/>
                  </a:cubicBezTo>
                  <a:cubicBezTo>
                    <a:pt x="145" y="51"/>
                    <a:pt x="147" y="50"/>
                    <a:pt x="149" y="49"/>
                  </a:cubicBezTo>
                  <a:cubicBezTo>
                    <a:pt x="152" y="48"/>
                    <a:pt x="155" y="48"/>
                    <a:pt x="158" y="47"/>
                  </a:cubicBezTo>
                  <a:cubicBezTo>
                    <a:pt x="159" y="47"/>
                    <a:pt x="161" y="47"/>
                    <a:pt x="163" y="47"/>
                  </a:cubicBezTo>
                  <a:cubicBezTo>
                    <a:pt x="165" y="47"/>
                    <a:pt x="166" y="46"/>
                    <a:pt x="166" y="44"/>
                  </a:cubicBezTo>
                  <a:cubicBezTo>
                    <a:pt x="166" y="42"/>
                    <a:pt x="165" y="40"/>
                    <a:pt x="162" y="39"/>
                  </a:cubicBezTo>
                  <a:cubicBezTo>
                    <a:pt x="159" y="38"/>
                    <a:pt x="156" y="38"/>
                    <a:pt x="155" y="38"/>
                  </a:cubicBezTo>
                  <a:cubicBezTo>
                    <a:pt x="148" y="39"/>
                    <a:pt x="143" y="40"/>
                    <a:pt x="139" y="42"/>
                  </a:cubicBezTo>
                  <a:cubicBezTo>
                    <a:pt x="136" y="43"/>
                    <a:pt x="132" y="46"/>
                    <a:pt x="128" y="49"/>
                  </a:cubicBezTo>
                  <a:cubicBezTo>
                    <a:pt x="128" y="50"/>
                    <a:pt x="127" y="50"/>
                    <a:pt x="125" y="51"/>
                  </a:cubicBezTo>
                  <a:cubicBezTo>
                    <a:pt x="124" y="52"/>
                    <a:pt x="123" y="52"/>
                    <a:pt x="123" y="51"/>
                  </a:cubicBezTo>
                  <a:cubicBezTo>
                    <a:pt x="123" y="47"/>
                    <a:pt x="124" y="44"/>
                    <a:pt x="126" y="40"/>
                  </a:cubicBezTo>
                  <a:cubicBezTo>
                    <a:pt x="128" y="37"/>
                    <a:pt x="130" y="34"/>
                    <a:pt x="133" y="31"/>
                  </a:cubicBezTo>
                  <a:cubicBezTo>
                    <a:pt x="136" y="29"/>
                    <a:pt x="139" y="27"/>
                    <a:pt x="143" y="26"/>
                  </a:cubicBezTo>
                  <a:cubicBezTo>
                    <a:pt x="147" y="24"/>
                    <a:pt x="150" y="24"/>
                    <a:pt x="154" y="24"/>
                  </a:cubicBezTo>
                  <a:cubicBezTo>
                    <a:pt x="155" y="25"/>
                    <a:pt x="156" y="25"/>
                    <a:pt x="158" y="25"/>
                  </a:cubicBezTo>
                  <a:cubicBezTo>
                    <a:pt x="159" y="26"/>
                    <a:pt x="160" y="26"/>
                    <a:pt x="161" y="25"/>
                  </a:cubicBezTo>
                  <a:cubicBezTo>
                    <a:pt x="163" y="25"/>
                    <a:pt x="164" y="24"/>
                    <a:pt x="163" y="22"/>
                  </a:cubicBezTo>
                  <a:cubicBezTo>
                    <a:pt x="162" y="20"/>
                    <a:pt x="161" y="19"/>
                    <a:pt x="160" y="18"/>
                  </a:cubicBezTo>
                  <a:cubicBezTo>
                    <a:pt x="157" y="17"/>
                    <a:pt x="155" y="16"/>
                    <a:pt x="153" y="16"/>
                  </a:cubicBezTo>
                  <a:cubicBezTo>
                    <a:pt x="152" y="16"/>
                    <a:pt x="150" y="15"/>
                    <a:pt x="147" y="16"/>
                  </a:cubicBezTo>
                  <a:cubicBezTo>
                    <a:pt x="141" y="16"/>
                    <a:pt x="136" y="18"/>
                    <a:pt x="132" y="21"/>
                  </a:cubicBezTo>
                  <a:cubicBezTo>
                    <a:pt x="128" y="24"/>
                    <a:pt x="125" y="27"/>
                    <a:pt x="122" y="31"/>
                  </a:cubicBezTo>
                  <a:cubicBezTo>
                    <a:pt x="119" y="34"/>
                    <a:pt x="117" y="38"/>
                    <a:pt x="115" y="42"/>
                  </a:cubicBezTo>
                  <a:cubicBezTo>
                    <a:pt x="112" y="49"/>
                    <a:pt x="112" y="57"/>
                    <a:pt x="113" y="64"/>
                  </a:cubicBezTo>
                  <a:cubicBezTo>
                    <a:pt x="115" y="71"/>
                    <a:pt x="117" y="78"/>
                    <a:pt x="120" y="85"/>
                  </a:cubicBezTo>
                  <a:cubicBezTo>
                    <a:pt x="121" y="89"/>
                    <a:pt x="123" y="92"/>
                    <a:pt x="126" y="94"/>
                  </a:cubicBezTo>
                  <a:cubicBezTo>
                    <a:pt x="127" y="95"/>
                    <a:pt x="128" y="95"/>
                    <a:pt x="131" y="95"/>
                  </a:cubicBezTo>
                  <a:cubicBezTo>
                    <a:pt x="132" y="95"/>
                    <a:pt x="133" y="94"/>
                    <a:pt x="134" y="92"/>
                  </a:cubicBezTo>
                  <a:cubicBezTo>
                    <a:pt x="136" y="90"/>
                    <a:pt x="136" y="89"/>
                    <a:pt x="135" y="88"/>
                  </a:cubicBezTo>
                  <a:cubicBezTo>
                    <a:pt x="132" y="85"/>
                    <a:pt x="130" y="81"/>
                    <a:pt x="128" y="78"/>
                  </a:cubicBezTo>
                  <a:moveTo>
                    <a:pt x="87" y="25"/>
                  </a:moveTo>
                  <a:cubicBezTo>
                    <a:pt x="80" y="28"/>
                    <a:pt x="73" y="31"/>
                    <a:pt x="65" y="35"/>
                  </a:cubicBezTo>
                  <a:cubicBezTo>
                    <a:pt x="64" y="35"/>
                    <a:pt x="62" y="36"/>
                    <a:pt x="61" y="38"/>
                  </a:cubicBezTo>
                  <a:cubicBezTo>
                    <a:pt x="59" y="39"/>
                    <a:pt x="58" y="40"/>
                    <a:pt x="58" y="42"/>
                  </a:cubicBezTo>
                  <a:cubicBezTo>
                    <a:pt x="57" y="46"/>
                    <a:pt x="56" y="50"/>
                    <a:pt x="56" y="54"/>
                  </a:cubicBezTo>
                  <a:cubicBezTo>
                    <a:pt x="56" y="57"/>
                    <a:pt x="56" y="61"/>
                    <a:pt x="57" y="65"/>
                  </a:cubicBezTo>
                  <a:cubicBezTo>
                    <a:pt x="57" y="68"/>
                    <a:pt x="58" y="72"/>
                    <a:pt x="59" y="75"/>
                  </a:cubicBezTo>
                  <a:cubicBezTo>
                    <a:pt x="60" y="78"/>
                    <a:pt x="61" y="81"/>
                    <a:pt x="63" y="84"/>
                  </a:cubicBezTo>
                  <a:cubicBezTo>
                    <a:pt x="65" y="86"/>
                    <a:pt x="67" y="89"/>
                    <a:pt x="69" y="90"/>
                  </a:cubicBezTo>
                  <a:cubicBezTo>
                    <a:pt x="71" y="92"/>
                    <a:pt x="74" y="93"/>
                    <a:pt x="77" y="95"/>
                  </a:cubicBezTo>
                  <a:cubicBezTo>
                    <a:pt x="78" y="95"/>
                    <a:pt x="79" y="96"/>
                    <a:pt x="81" y="96"/>
                  </a:cubicBezTo>
                  <a:cubicBezTo>
                    <a:pt x="83" y="96"/>
                    <a:pt x="84" y="96"/>
                    <a:pt x="85" y="95"/>
                  </a:cubicBezTo>
                  <a:cubicBezTo>
                    <a:pt x="89" y="92"/>
                    <a:pt x="92" y="88"/>
                    <a:pt x="95" y="85"/>
                  </a:cubicBezTo>
                  <a:cubicBezTo>
                    <a:pt x="95" y="83"/>
                    <a:pt x="95" y="82"/>
                    <a:pt x="95" y="81"/>
                  </a:cubicBezTo>
                  <a:cubicBezTo>
                    <a:pt x="93" y="79"/>
                    <a:pt x="92" y="78"/>
                    <a:pt x="91" y="78"/>
                  </a:cubicBezTo>
                  <a:cubicBezTo>
                    <a:pt x="89" y="78"/>
                    <a:pt x="88" y="78"/>
                    <a:pt x="87" y="79"/>
                  </a:cubicBezTo>
                  <a:cubicBezTo>
                    <a:pt x="86" y="79"/>
                    <a:pt x="85" y="80"/>
                    <a:pt x="84" y="82"/>
                  </a:cubicBezTo>
                  <a:cubicBezTo>
                    <a:pt x="83" y="83"/>
                    <a:pt x="82" y="83"/>
                    <a:pt x="81" y="83"/>
                  </a:cubicBezTo>
                  <a:cubicBezTo>
                    <a:pt x="78" y="84"/>
                    <a:pt x="75" y="82"/>
                    <a:pt x="72" y="80"/>
                  </a:cubicBezTo>
                  <a:cubicBezTo>
                    <a:pt x="70" y="77"/>
                    <a:pt x="69" y="75"/>
                    <a:pt x="70" y="72"/>
                  </a:cubicBezTo>
                  <a:cubicBezTo>
                    <a:pt x="71" y="71"/>
                    <a:pt x="72" y="70"/>
                    <a:pt x="74" y="69"/>
                  </a:cubicBezTo>
                  <a:cubicBezTo>
                    <a:pt x="75" y="69"/>
                    <a:pt x="77" y="68"/>
                    <a:pt x="78" y="68"/>
                  </a:cubicBezTo>
                  <a:cubicBezTo>
                    <a:pt x="82" y="67"/>
                    <a:pt x="86" y="65"/>
                    <a:pt x="90" y="64"/>
                  </a:cubicBezTo>
                  <a:cubicBezTo>
                    <a:pt x="94" y="62"/>
                    <a:pt x="97" y="60"/>
                    <a:pt x="101" y="58"/>
                  </a:cubicBezTo>
                  <a:cubicBezTo>
                    <a:pt x="103" y="57"/>
                    <a:pt x="104" y="55"/>
                    <a:pt x="106" y="53"/>
                  </a:cubicBezTo>
                  <a:cubicBezTo>
                    <a:pt x="107" y="51"/>
                    <a:pt x="107" y="49"/>
                    <a:pt x="106" y="48"/>
                  </a:cubicBezTo>
                  <a:cubicBezTo>
                    <a:pt x="105" y="48"/>
                    <a:pt x="104" y="48"/>
                    <a:pt x="103" y="48"/>
                  </a:cubicBezTo>
                  <a:cubicBezTo>
                    <a:pt x="102" y="48"/>
                    <a:pt x="101" y="48"/>
                    <a:pt x="100" y="48"/>
                  </a:cubicBezTo>
                  <a:cubicBezTo>
                    <a:pt x="95" y="50"/>
                    <a:pt x="90" y="52"/>
                    <a:pt x="86" y="54"/>
                  </a:cubicBezTo>
                  <a:cubicBezTo>
                    <a:pt x="81" y="57"/>
                    <a:pt x="77" y="59"/>
                    <a:pt x="72" y="60"/>
                  </a:cubicBezTo>
                  <a:cubicBezTo>
                    <a:pt x="71" y="60"/>
                    <a:pt x="71" y="61"/>
                    <a:pt x="70" y="61"/>
                  </a:cubicBezTo>
                  <a:cubicBezTo>
                    <a:pt x="69" y="61"/>
                    <a:pt x="68" y="60"/>
                    <a:pt x="68" y="60"/>
                  </a:cubicBezTo>
                  <a:cubicBezTo>
                    <a:pt x="66" y="55"/>
                    <a:pt x="66" y="51"/>
                    <a:pt x="68" y="49"/>
                  </a:cubicBezTo>
                  <a:cubicBezTo>
                    <a:pt x="69" y="47"/>
                    <a:pt x="72" y="45"/>
                    <a:pt x="77" y="42"/>
                  </a:cubicBezTo>
                  <a:cubicBezTo>
                    <a:pt x="80" y="41"/>
                    <a:pt x="83" y="40"/>
                    <a:pt x="86" y="39"/>
                  </a:cubicBezTo>
                  <a:cubicBezTo>
                    <a:pt x="90" y="37"/>
                    <a:pt x="93" y="36"/>
                    <a:pt x="96" y="35"/>
                  </a:cubicBezTo>
                  <a:cubicBezTo>
                    <a:pt x="98" y="34"/>
                    <a:pt x="100" y="33"/>
                    <a:pt x="103" y="32"/>
                  </a:cubicBezTo>
                  <a:cubicBezTo>
                    <a:pt x="106" y="31"/>
                    <a:pt x="108" y="29"/>
                    <a:pt x="110" y="27"/>
                  </a:cubicBezTo>
                  <a:cubicBezTo>
                    <a:pt x="111" y="27"/>
                    <a:pt x="112" y="26"/>
                    <a:pt x="114" y="24"/>
                  </a:cubicBezTo>
                  <a:cubicBezTo>
                    <a:pt x="115" y="22"/>
                    <a:pt x="115" y="21"/>
                    <a:pt x="115" y="20"/>
                  </a:cubicBezTo>
                  <a:cubicBezTo>
                    <a:pt x="113" y="18"/>
                    <a:pt x="112" y="17"/>
                    <a:pt x="109" y="18"/>
                  </a:cubicBezTo>
                  <a:cubicBezTo>
                    <a:pt x="101" y="20"/>
                    <a:pt x="94" y="23"/>
                    <a:pt x="87" y="25"/>
                  </a:cubicBezTo>
                  <a:moveTo>
                    <a:pt x="26" y="37"/>
                  </a:moveTo>
                  <a:cubicBezTo>
                    <a:pt x="27" y="37"/>
                    <a:pt x="29" y="37"/>
                    <a:pt x="30" y="37"/>
                  </a:cubicBezTo>
                  <a:cubicBezTo>
                    <a:pt x="32" y="37"/>
                    <a:pt x="33" y="38"/>
                    <a:pt x="33" y="39"/>
                  </a:cubicBezTo>
                  <a:cubicBezTo>
                    <a:pt x="33" y="42"/>
                    <a:pt x="32" y="44"/>
                    <a:pt x="31" y="46"/>
                  </a:cubicBezTo>
                  <a:cubicBezTo>
                    <a:pt x="29" y="47"/>
                    <a:pt x="25" y="49"/>
                    <a:pt x="21" y="51"/>
                  </a:cubicBezTo>
                  <a:cubicBezTo>
                    <a:pt x="17" y="53"/>
                    <a:pt x="13" y="54"/>
                    <a:pt x="11" y="54"/>
                  </a:cubicBezTo>
                  <a:cubicBezTo>
                    <a:pt x="10" y="45"/>
                    <a:pt x="10" y="45"/>
                    <a:pt x="10" y="45"/>
                  </a:cubicBezTo>
                  <a:lnTo>
                    <a:pt x="26" y="37"/>
                  </a:lnTo>
                  <a:close/>
                  <a:moveTo>
                    <a:pt x="1" y="40"/>
                  </a:moveTo>
                  <a:cubicBezTo>
                    <a:pt x="1" y="40"/>
                    <a:pt x="0" y="41"/>
                    <a:pt x="0" y="43"/>
                  </a:cubicBezTo>
                  <a:cubicBezTo>
                    <a:pt x="0" y="52"/>
                    <a:pt x="0" y="62"/>
                    <a:pt x="1" y="70"/>
                  </a:cubicBezTo>
                  <a:cubicBezTo>
                    <a:pt x="1" y="72"/>
                    <a:pt x="1" y="74"/>
                    <a:pt x="1" y="77"/>
                  </a:cubicBezTo>
                  <a:cubicBezTo>
                    <a:pt x="2" y="81"/>
                    <a:pt x="3" y="82"/>
                    <a:pt x="5" y="82"/>
                  </a:cubicBezTo>
                  <a:cubicBezTo>
                    <a:pt x="8" y="82"/>
                    <a:pt x="10" y="81"/>
                    <a:pt x="10" y="78"/>
                  </a:cubicBezTo>
                  <a:cubicBezTo>
                    <a:pt x="10" y="75"/>
                    <a:pt x="11" y="73"/>
                    <a:pt x="10" y="70"/>
                  </a:cubicBezTo>
                  <a:cubicBezTo>
                    <a:pt x="10" y="66"/>
                    <a:pt x="12" y="64"/>
                    <a:pt x="16" y="63"/>
                  </a:cubicBezTo>
                  <a:cubicBezTo>
                    <a:pt x="20" y="63"/>
                    <a:pt x="24" y="63"/>
                    <a:pt x="27" y="64"/>
                  </a:cubicBezTo>
                  <a:cubicBezTo>
                    <a:pt x="31" y="65"/>
                    <a:pt x="35" y="67"/>
                    <a:pt x="37" y="69"/>
                  </a:cubicBezTo>
                  <a:cubicBezTo>
                    <a:pt x="40" y="71"/>
                    <a:pt x="41" y="74"/>
                    <a:pt x="41" y="78"/>
                  </a:cubicBezTo>
                  <a:cubicBezTo>
                    <a:pt x="41" y="79"/>
                    <a:pt x="40" y="82"/>
                    <a:pt x="38" y="85"/>
                  </a:cubicBezTo>
                  <a:cubicBezTo>
                    <a:pt x="36" y="88"/>
                    <a:pt x="33" y="90"/>
                    <a:pt x="31" y="91"/>
                  </a:cubicBezTo>
                  <a:cubicBezTo>
                    <a:pt x="29" y="92"/>
                    <a:pt x="27" y="92"/>
                    <a:pt x="24" y="92"/>
                  </a:cubicBezTo>
                  <a:cubicBezTo>
                    <a:pt x="22" y="91"/>
                    <a:pt x="20" y="91"/>
                    <a:pt x="18" y="92"/>
                  </a:cubicBezTo>
                  <a:cubicBezTo>
                    <a:pt x="16" y="93"/>
                    <a:pt x="15" y="94"/>
                    <a:pt x="15" y="96"/>
                  </a:cubicBezTo>
                  <a:cubicBezTo>
                    <a:pt x="15" y="97"/>
                    <a:pt x="15" y="98"/>
                    <a:pt x="16" y="99"/>
                  </a:cubicBezTo>
                  <a:cubicBezTo>
                    <a:pt x="16" y="99"/>
                    <a:pt x="17" y="100"/>
                    <a:pt x="19" y="100"/>
                  </a:cubicBezTo>
                  <a:cubicBezTo>
                    <a:pt x="26" y="103"/>
                    <a:pt x="33" y="101"/>
                    <a:pt x="39" y="96"/>
                  </a:cubicBezTo>
                  <a:cubicBezTo>
                    <a:pt x="44" y="91"/>
                    <a:pt x="49" y="86"/>
                    <a:pt x="51" y="79"/>
                  </a:cubicBezTo>
                  <a:cubicBezTo>
                    <a:pt x="52" y="77"/>
                    <a:pt x="52" y="74"/>
                    <a:pt x="51" y="71"/>
                  </a:cubicBezTo>
                  <a:cubicBezTo>
                    <a:pt x="51" y="68"/>
                    <a:pt x="49" y="66"/>
                    <a:pt x="48" y="64"/>
                  </a:cubicBezTo>
                  <a:cubicBezTo>
                    <a:pt x="45" y="63"/>
                    <a:pt x="43" y="61"/>
                    <a:pt x="42" y="61"/>
                  </a:cubicBezTo>
                  <a:cubicBezTo>
                    <a:pt x="40" y="60"/>
                    <a:pt x="38" y="59"/>
                    <a:pt x="36" y="56"/>
                  </a:cubicBezTo>
                  <a:cubicBezTo>
                    <a:pt x="35" y="56"/>
                    <a:pt x="35" y="55"/>
                    <a:pt x="36" y="54"/>
                  </a:cubicBezTo>
                  <a:cubicBezTo>
                    <a:pt x="36" y="53"/>
                    <a:pt x="37" y="52"/>
                    <a:pt x="38" y="51"/>
                  </a:cubicBezTo>
                  <a:cubicBezTo>
                    <a:pt x="40" y="49"/>
                    <a:pt x="42" y="46"/>
                    <a:pt x="43" y="43"/>
                  </a:cubicBezTo>
                  <a:cubicBezTo>
                    <a:pt x="44" y="40"/>
                    <a:pt x="44" y="37"/>
                    <a:pt x="42" y="33"/>
                  </a:cubicBezTo>
                  <a:cubicBezTo>
                    <a:pt x="38" y="27"/>
                    <a:pt x="33" y="25"/>
                    <a:pt x="27" y="27"/>
                  </a:cubicBezTo>
                  <a:cubicBezTo>
                    <a:pt x="23" y="29"/>
                    <a:pt x="20" y="30"/>
                    <a:pt x="17" y="31"/>
                  </a:cubicBezTo>
                  <a:cubicBezTo>
                    <a:pt x="13" y="33"/>
                    <a:pt x="10" y="35"/>
                    <a:pt x="5" y="37"/>
                  </a:cubicBezTo>
                  <a:cubicBezTo>
                    <a:pt x="3" y="38"/>
                    <a:pt x="1" y="39"/>
                    <a:pt x="1" y="4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 dirty="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A5757600-4328-4063-A902-963B6D3C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401" y="3267075"/>
              <a:ext cx="1092200" cy="61913"/>
            </a:xfrm>
            <a:custGeom>
              <a:avLst/>
              <a:gdLst>
                <a:gd name="T0" fmla="*/ 22 w 407"/>
                <a:gd name="T1" fmla="*/ 18 h 23"/>
                <a:gd name="T2" fmla="*/ 15 w 407"/>
                <a:gd name="T3" fmla="*/ 23 h 23"/>
                <a:gd name="T4" fmla="*/ 181 w 407"/>
                <a:gd name="T5" fmla="*/ 17 h 23"/>
                <a:gd name="T6" fmla="*/ 355 w 407"/>
                <a:gd name="T7" fmla="*/ 10 h 23"/>
                <a:gd name="T8" fmla="*/ 399 w 407"/>
                <a:gd name="T9" fmla="*/ 4 h 23"/>
                <a:gd name="T10" fmla="*/ 406 w 407"/>
                <a:gd name="T11" fmla="*/ 1 h 23"/>
                <a:gd name="T12" fmla="*/ 395 w 407"/>
                <a:gd name="T13" fmla="*/ 1 h 23"/>
                <a:gd name="T14" fmla="*/ 230 w 407"/>
                <a:gd name="T15" fmla="*/ 7 h 23"/>
                <a:gd name="T16" fmla="*/ 66 w 407"/>
                <a:gd name="T17" fmla="*/ 14 h 23"/>
                <a:gd name="T18" fmla="*/ 22 w 407"/>
                <a:gd name="T1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7" h="23">
                  <a:moveTo>
                    <a:pt x="22" y="18"/>
                  </a:moveTo>
                  <a:cubicBezTo>
                    <a:pt x="19" y="19"/>
                    <a:pt x="0" y="23"/>
                    <a:pt x="15" y="23"/>
                  </a:cubicBezTo>
                  <a:cubicBezTo>
                    <a:pt x="70" y="23"/>
                    <a:pt x="126" y="19"/>
                    <a:pt x="181" y="17"/>
                  </a:cubicBezTo>
                  <a:cubicBezTo>
                    <a:pt x="239" y="15"/>
                    <a:pt x="297" y="12"/>
                    <a:pt x="355" y="10"/>
                  </a:cubicBezTo>
                  <a:cubicBezTo>
                    <a:pt x="370" y="9"/>
                    <a:pt x="386" y="7"/>
                    <a:pt x="399" y="4"/>
                  </a:cubicBezTo>
                  <a:cubicBezTo>
                    <a:pt x="401" y="4"/>
                    <a:pt x="407" y="2"/>
                    <a:pt x="406" y="1"/>
                  </a:cubicBezTo>
                  <a:cubicBezTo>
                    <a:pt x="405" y="0"/>
                    <a:pt x="398" y="0"/>
                    <a:pt x="395" y="1"/>
                  </a:cubicBezTo>
                  <a:cubicBezTo>
                    <a:pt x="340" y="3"/>
                    <a:pt x="285" y="5"/>
                    <a:pt x="230" y="7"/>
                  </a:cubicBezTo>
                  <a:cubicBezTo>
                    <a:pt x="175" y="10"/>
                    <a:pt x="120" y="14"/>
                    <a:pt x="66" y="14"/>
                  </a:cubicBezTo>
                  <a:cubicBezTo>
                    <a:pt x="51" y="14"/>
                    <a:pt x="36" y="16"/>
                    <a:pt x="22" y="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 dirty="0"/>
            </a:p>
          </p:txBody>
        </p:sp>
      </p:grpSp>
      <p:pic>
        <p:nvPicPr>
          <p:cNvPr id="9" name="Picture 2" descr="X:\Marketing\Corporate Identity\Vorlagen\Logo - INTRAVIS\RGB - Farbraum\heller Grund - 300dpi\Logo_20x5,12cm_RGB_300dpi.png">
            <a:extLst>
              <a:ext uri="{FF2B5EF4-FFF2-40B4-BE49-F238E27FC236}">
                <a16:creationId xmlns:a16="http://schemas.microsoft.com/office/drawing/2014/main" id="{4F762ABC-69B3-41DA-81F5-CDC4EC66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39" y="2211245"/>
            <a:ext cx="5164321" cy="13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3857D-1184-443A-9ED0-EB479D1F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de-DE"/>
              <a:t>der Ausbildung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2A170-6AA6-4C41-9916-A8CBAA82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4AD021-6722-4918-9F03-DC4C4E03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9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DDB79-F45C-4495-9B32-B7DAB7C3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F47FE-B229-41B4-BE9D-6813B648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637FC1-E7C7-407A-9030-91BD9C80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97" r="21160" b="26690"/>
          <a:stretch/>
        </p:blipFill>
        <p:spPr bwMode="auto">
          <a:xfrm>
            <a:off x="-591444" y="0"/>
            <a:ext cx="12894596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14"/>
          <p:cNvGrpSpPr>
            <a:grpSpLocks noChangeAspect="1"/>
          </p:cNvGrpSpPr>
          <p:nvPr/>
        </p:nvGrpSpPr>
        <p:grpSpPr bwMode="auto">
          <a:xfrm>
            <a:off x="1205904" y="5445224"/>
            <a:ext cx="9768417" cy="516467"/>
            <a:chOff x="-2351" y="3557"/>
            <a:chExt cx="4615" cy="244"/>
          </a:xfrm>
          <a:solidFill>
            <a:srgbClr val="FFDD00"/>
          </a:solidFill>
        </p:grpSpPr>
        <p:sp>
          <p:nvSpPr>
            <p:cNvPr id="52" name="Freeform 16"/>
            <p:cNvSpPr>
              <a:spLocks noEditPoints="1"/>
            </p:cNvSpPr>
            <p:nvPr/>
          </p:nvSpPr>
          <p:spPr bwMode="auto">
            <a:xfrm>
              <a:off x="747" y="3587"/>
              <a:ext cx="1517" cy="153"/>
            </a:xfrm>
            <a:custGeom>
              <a:avLst/>
              <a:gdLst>
                <a:gd name="T0" fmla="*/ 1494 w 1517"/>
                <a:gd name="T1" fmla="*/ 150 h 153"/>
                <a:gd name="T2" fmla="*/ 1436 w 1517"/>
                <a:gd name="T3" fmla="*/ 121 h 153"/>
                <a:gd name="T4" fmla="*/ 1456 w 1517"/>
                <a:gd name="T5" fmla="*/ 150 h 153"/>
                <a:gd name="T6" fmla="*/ 1361 w 1517"/>
                <a:gd name="T7" fmla="*/ 150 h 153"/>
                <a:gd name="T8" fmla="*/ 1311 w 1517"/>
                <a:gd name="T9" fmla="*/ 1 h 153"/>
                <a:gd name="T10" fmla="*/ 1305 w 1517"/>
                <a:gd name="T11" fmla="*/ 63 h 153"/>
                <a:gd name="T12" fmla="*/ 1311 w 1517"/>
                <a:gd name="T13" fmla="*/ 132 h 153"/>
                <a:gd name="T14" fmla="*/ 1076 w 1517"/>
                <a:gd name="T15" fmla="*/ 1 h 153"/>
                <a:gd name="T16" fmla="*/ 1168 w 1517"/>
                <a:gd name="T17" fmla="*/ 1 h 153"/>
                <a:gd name="T18" fmla="*/ 1168 w 1517"/>
                <a:gd name="T19" fmla="*/ 83 h 153"/>
                <a:gd name="T20" fmla="*/ 1076 w 1517"/>
                <a:gd name="T21" fmla="*/ 1 h 153"/>
                <a:gd name="T22" fmla="*/ 984 w 1517"/>
                <a:gd name="T23" fmla="*/ 20 h 153"/>
                <a:gd name="T24" fmla="*/ 984 w 1517"/>
                <a:gd name="T25" fmla="*/ 83 h 153"/>
                <a:gd name="T26" fmla="*/ 961 w 1517"/>
                <a:gd name="T27" fmla="*/ 150 h 153"/>
                <a:gd name="T28" fmla="*/ 941 w 1517"/>
                <a:gd name="T29" fmla="*/ 20 h 153"/>
                <a:gd name="T30" fmla="*/ 874 w 1517"/>
                <a:gd name="T31" fmla="*/ 20 h 153"/>
                <a:gd name="T32" fmla="*/ 713 w 1517"/>
                <a:gd name="T33" fmla="*/ 1 h 153"/>
                <a:gd name="T34" fmla="*/ 646 w 1517"/>
                <a:gd name="T35" fmla="*/ 150 h 153"/>
                <a:gd name="T36" fmla="*/ 462 w 1517"/>
                <a:gd name="T37" fmla="*/ 1 h 153"/>
                <a:gd name="T38" fmla="*/ 557 w 1517"/>
                <a:gd name="T39" fmla="*/ 1 h 153"/>
                <a:gd name="T40" fmla="*/ 484 w 1517"/>
                <a:gd name="T41" fmla="*/ 28 h 153"/>
                <a:gd name="T42" fmla="*/ 462 w 1517"/>
                <a:gd name="T43" fmla="*/ 1 h 153"/>
                <a:gd name="T44" fmla="*/ 371 w 1517"/>
                <a:gd name="T45" fmla="*/ 20 h 153"/>
                <a:gd name="T46" fmla="*/ 371 w 1517"/>
                <a:gd name="T47" fmla="*/ 83 h 153"/>
                <a:gd name="T48" fmla="*/ 349 w 1517"/>
                <a:gd name="T49" fmla="*/ 150 h 153"/>
                <a:gd name="T50" fmla="*/ 255 w 1517"/>
                <a:gd name="T51" fmla="*/ 20 h 153"/>
                <a:gd name="T52" fmla="*/ 249 w 1517"/>
                <a:gd name="T53" fmla="*/ 83 h 153"/>
                <a:gd name="T54" fmla="*/ 255 w 1517"/>
                <a:gd name="T55" fmla="*/ 150 h 153"/>
                <a:gd name="T56" fmla="*/ 135 w 1517"/>
                <a:gd name="T57" fmla="*/ 1 h 153"/>
                <a:gd name="T58" fmla="*/ 776 w 1517"/>
                <a:gd name="T59" fmla="*/ 0 h 153"/>
                <a:gd name="T60" fmla="*/ 790 w 1517"/>
                <a:gd name="T61" fmla="*/ 19 h 153"/>
                <a:gd name="T62" fmla="*/ 753 w 1517"/>
                <a:gd name="T63" fmla="*/ 28 h 153"/>
                <a:gd name="T64" fmla="*/ 771 w 1517"/>
                <a:gd name="T65" fmla="*/ 59 h 153"/>
                <a:gd name="T66" fmla="*/ 811 w 1517"/>
                <a:gd name="T67" fmla="*/ 93 h 153"/>
                <a:gd name="T68" fmla="*/ 792 w 1517"/>
                <a:gd name="T69" fmla="*/ 147 h 153"/>
                <a:gd name="T70" fmla="*/ 730 w 1517"/>
                <a:gd name="T71" fmla="*/ 147 h 153"/>
                <a:gd name="T72" fmla="*/ 773 w 1517"/>
                <a:gd name="T73" fmla="*/ 133 h 153"/>
                <a:gd name="T74" fmla="*/ 789 w 1517"/>
                <a:gd name="T75" fmla="*/ 99 h 153"/>
                <a:gd name="T76" fmla="*/ 749 w 1517"/>
                <a:gd name="T77" fmla="*/ 74 h 153"/>
                <a:gd name="T78" fmla="*/ 731 w 1517"/>
                <a:gd name="T79" fmla="*/ 25 h 153"/>
                <a:gd name="T80" fmla="*/ 776 w 1517"/>
                <a:gd name="T81" fmla="*/ 0 h 153"/>
                <a:gd name="T82" fmla="*/ 77 w 1517"/>
                <a:gd name="T83" fmla="*/ 23 h 153"/>
                <a:gd name="T84" fmla="*/ 31 w 1517"/>
                <a:gd name="T85" fmla="*/ 22 h 153"/>
                <a:gd name="T86" fmla="*/ 32 w 1517"/>
                <a:gd name="T87" fmla="*/ 53 h 153"/>
                <a:gd name="T88" fmla="*/ 77 w 1517"/>
                <a:gd name="T89" fmla="*/ 81 h 153"/>
                <a:gd name="T90" fmla="*/ 75 w 1517"/>
                <a:gd name="T91" fmla="*/ 138 h 153"/>
                <a:gd name="T92" fmla="*/ 16 w 1517"/>
                <a:gd name="T93" fmla="*/ 151 h 153"/>
                <a:gd name="T94" fmla="*/ 35 w 1517"/>
                <a:gd name="T95" fmla="*/ 133 h 153"/>
                <a:gd name="T96" fmla="*/ 64 w 1517"/>
                <a:gd name="T97" fmla="*/ 110 h 153"/>
                <a:gd name="T98" fmla="*/ 32 w 1517"/>
                <a:gd name="T99" fmla="*/ 80 h 153"/>
                <a:gd name="T100" fmla="*/ 0 w 1517"/>
                <a:gd name="T101" fmla="*/ 40 h 153"/>
                <a:gd name="T102" fmla="*/ 32 w 1517"/>
                <a:gd name="T103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17" h="153">
                  <a:moveTo>
                    <a:pt x="1494" y="126"/>
                  </a:moveTo>
                  <a:lnTo>
                    <a:pt x="1517" y="126"/>
                  </a:lnTo>
                  <a:lnTo>
                    <a:pt x="1517" y="150"/>
                  </a:lnTo>
                  <a:lnTo>
                    <a:pt x="1494" y="150"/>
                  </a:lnTo>
                  <a:lnTo>
                    <a:pt x="1494" y="126"/>
                  </a:lnTo>
                  <a:close/>
                  <a:moveTo>
                    <a:pt x="1340" y="1"/>
                  </a:moveTo>
                  <a:lnTo>
                    <a:pt x="1370" y="1"/>
                  </a:lnTo>
                  <a:lnTo>
                    <a:pt x="1436" y="121"/>
                  </a:lnTo>
                  <a:lnTo>
                    <a:pt x="1436" y="121"/>
                  </a:lnTo>
                  <a:lnTo>
                    <a:pt x="1436" y="1"/>
                  </a:lnTo>
                  <a:lnTo>
                    <a:pt x="1456" y="1"/>
                  </a:lnTo>
                  <a:lnTo>
                    <a:pt x="1456" y="150"/>
                  </a:lnTo>
                  <a:lnTo>
                    <a:pt x="1430" y="150"/>
                  </a:lnTo>
                  <a:lnTo>
                    <a:pt x="1363" y="28"/>
                  </a:lnTo>
                  <a:lnTo>
                    <a:pt x="1361" y="28"/>
                  </a:lnTo>
                  <a:lnTo>
                    <a:pt x="1361" y="150"/>
                  </a:lnTo>
                  <a:lnTo>
                    <a:pt x="1340" y="150"/>
                  </a:lnTo>
                  <a:lnTo>
                    <a:pt x="1340" y="1"/>
                  </a:lnTo>
                  <a:close/>
                  <a:moveTo>
                    <a:pt x="1228" y="1"/>
                  </a:moveTo>
                  <a:lnTo>
                    <a:pt x="1311" y="1"/>
                  </a:lnTo>
                  <a:lnTo>
                    <a:pt x="1311" y="20"/>
                  </a:lnTo>
                  <a:lnTo>
                    <a:pt x="1248" y="20"/>
                  </a:lnTo>
                  <a:lnTo>
                    <a:pt x="1248" y="63"/>
                  </a:lnTo>
                  <a:lnTo>
                    <a:pt x="1305" y="63"/>
                  </a:lnTo>
                  <a:lnTo>
                    <a:pt x="1305" y="83"/>
                  </a:lnTo>
                  <a:lnTo>
                    <a:pt x="1248" y="83"/>
                  </a:lnTo>
                  <a:lnTo>
                    <a:pt x="1248" y="132"/>
                  </a:lnTo>
                  <a:lnTo>
                    <a:pt x="1311" y="132"/>
                  </a:lnTo>
                  <a:lnTo>
                    <a:pt x="1311" y="150"/>
                  </a:lnTo>
                  <a:lnTo>
                    <a:pt x="1228" y="150"/>
                  </a:lnTo>
                  <a:lnTo>
                    <a:pt x="1228" y="1"/>
                  </a:lnTo>
                  <a:close/>
                  <a:moveTo>
                    <a:pt x="1076" y="1"/>
                  </a:moveTo>
                  <a:lnTo>
                    <a:pt x="1097" y="1"/>
                  </a:lnTo>
                  <a:lnTo>
                    <a:pt x="1097" y="63"/>
                  </a:lnTo>
                  <a:lnTo>
                    <a:pt x="1168" y="63"/>
                  </a:lnTo>
                  <a:lnTo>
                    <a:pt x="1168" y="1"/>
                  </a:lnTo>
                  <a:lnTo>
                    <a:pt x="1190" y="1"/>
                  </a:lnTo>
                  <a:lnTo>
                    <a:pt x="1190" y="150"/>
                  </a:lnTo>
                  <a:lnTo>
                    <a:pt x="1168" y="150"/>
                  </a:lnTo>
                  <a:lnTo>
                    <a:pt x="1168" y="83"/>
                  </a:lnTo>
                  <a:lnTo>
                    <a:pt x="1097" y="83"/>
                  </a:lnTo>
                  <a:lnTo>
                    <a:pt x="1097" y="150"/>
                  </a:lnTo>
                  <a:lnTo>
                    <a:pt x="1076" y="150"/>
                  </a:lnTo>
                  <a:lnTo>
                    <a:pt x="1076" y="1"/>
                  </a:lnTo>
                  <a:close/>
                  <a:moveTo>
                    <a:pt x="961" y="1"/>
                  </a:moveTo>
                  <a:lnTo>
                    <a:pt x="1045" y="1"/>
                  </a:lnTo>
                  <a:lnTo>
                    <a:pt x="1045" y="20"/>
                  </a:lnTo>
                  <a:lnTo>
                    <a:pt x="984" y="20"/>
                  </a:lnTo>
                  <a:lnTo>
                    <a:pt x="984" y="63"/>
                  </a:lnTo>
                  <a:lnTo>
                    <a:pt x="1040" y="63"/>
                  </a:lnTo>
                  <a:lnTo>
                    <a:pt x="1040" y="83"/>
                  </a:lnTo>
                  <a:lnTo>
                    <a:pt x="984" y="83"/>
                  </a:lnTo>
                  <a:lnTo>
                    <a:pt x="984" y="132"/>
                  </a:lnTo>
                  <a:lnTo>
                    <a:pt x="1045" y="132"/>
                  </a:lnTo>
                  <a:lnTo>
                    <a:pt x="1045" y="150"/>
                  </a:lnTo>
                  <a:lnTo>
                    <a:pt x="961" y="150"/>
                  </a:lnTo>
                  <a:lnTo>
                    <a:pt x="961" y="1"/>
                  </a:lnTo>
                  <a:close/>
                  <a:moveTo>
                    <a:pt x="828" y="1"/>
                  </a:moveTo>
                  <a:lnTo>
                    <a:pt x="941" y="1"/>
                  </a:lnTo>
                  <a:lnTo>
                    <a:pt x="941" y="20"/>
                  </a:lnTo>
                  <a:lnTo>
                    <a:pt x="895" y="20"/>
                  </a:lnTo>
                  <a:lnTo>
                    <a:pt x="895" y="150"/>
                  </a:lnTo>
                  <a:lnTo>
                    <a:pt x="874" y="150"/>
                  </a:lnTo>
                  <a:lnTo>
                    <a:pt x="874" y="20"/>
                  </a:lnTo>
                  <a:lnTo>
                    <a:pt x="828" y="20"/>
                  </a:lnTo>
                  <a:lnTo>
                    <a:pt x="828" y="1"/>
                  </a:lnTo>
                  <a:close/>
                  <a:moveTo>
                    <a:pt x="600" y="1"/>
                  </a:moveTo>
                  <a:lnTo>
                    <a:pt x="713" y="1"/>
                  </a:lnTo>
                  <a:lnTo>
                    <a:pt x="713" y="20"/>
                  </a:lnTo>
                  <a:lnTo>
                    <a:pt x="667" y="20"/>
                  </a:lnTo>
                  <a:lnTo>
                    <a:pt x="667" y="150"/>
                  </a:lnTo>
                  <a:lnTo>
                    <a:pt x="646" y="150"/>
                  </a:lnTo>
                  <a:lnTo>
                    <a:pt x="646" y="20"/>
                  </a:lnTo>
                  <a:lnTo>
                    <a:pt x="600" y="20"/>
                  </a:lnTo>
                  <a:lnTo>
                    <a:pt x="600" y="1"/>
                  </a:lnTo>
                  <a:close/>
                  <a:moveTo>
                    <a:pt x="462" y="1"/>
                  </a:moveTo>
                  <a:lnTo>
                    <a:pt x="492" y="1"/>
                  </a:lnTo>
                  <a:lnTo>
                    <a:pt x="557" y="121"/>
                  </a:lnTo>
                  <a:lnTo>
                    <a:pt x="557" y="121"/>
                  </a:lnTo>
                  <a:lnTo>
                    <a:pt x="557" y="1"/>
                  </a:lnTo>
                  <a:lnTo>
                    <a:pt x="579" y="1"/>
                  </a:lnTo>
                  <a:lnTo>
                    <a:pt x="579" y="150"/>
                  </a:lnTo>
                  <a:lnTo>
                    <a:pt x="551" y="150"/>
                  </a:lnTo>
                  <a:lnTo>
                    <a:pt x="484" y="28"/>
                  </a:lnTo>
                  <a:lnTo>
                    <a:pt x="484" y="28"/>
                  </a:lnTo>
                  <a:lnTo>
                    <a:pt x="484" y="150"/>
                  </a:lnTo>
                  <a:lnTo>
                    <a:pt x="462" y="150"/>
                  </a:lnTo>
                  <a:lnTo>
                    <a:pt x="462" y="1"/>
                  </a:lnTo>
                  <a:close/>
                  <a:moveTo>
                    <a:pt x="349" y="1"/>
                  </a:moveTo>
                  <a:lnTo>
                    <a:pt x="432" y="1"/>
                  </a:lnTo>
                  <a:lnTo>
                    <a:pt x="432" y="20"/>
                  </a:lnTo>
                  <a:lnTo>
                    <a:pt x="371" y="20"/>
                  </a:lnTo>
                  <a:lnTo>
                    <a:pt x="371" y="63"/>
                  </a:lnTo>
                  <a:lnTo>
                    <a:pt x="428" y="63"/>
                  </a:lnTo>
                  <a:lnTo>
                    <a:pt x="428" y="83"/>
                  </a:lnTo>
                  <a:lnTo>
                    <a:pt x="371" y="83"/>
                  </a:lnTo>
                  <a:lnTo>
                    <a:pt x="371" y="132"/>
                  </a:lnTo>
                  <a:lnTo>
                    <a:pt x="432" y="132"/>
                  </a:lnTo>
                  <a:lnTo>
                    <a:pt x="432" y="150"/>
                  </a:lnTo>
                  <a:lnTo>
                    <a:pt x="349" y="150"/>
                  </a:lnTo>
                  <a:lnTo>
                    <a:pt x="349" y="1"/>
                  </a:lnTo>
                  <a:close/>
                  <a:moveTo>
                    <a:pt x="172" y="1"/>
                  </a:moveTo>
                  <a:lnTo>
                    <a:pt x="255" y="1"/>
                  </a:lnTo>
                  <a:lnTo>
                    <a:pt x="255" y="20"/>
                  </a:lnTo>
                  <a:lnTo>
                    <a:pt x="193" y="20"/>
                  </a:lnTo>
                  <a:lnTo>
                    <a:pt x="193" y="63"/>
                  </a:lnTo>
                  <a:lnTo>
                    <a:pt x="249" y="63"/>
                  </a:lnTo>
                  <a:lnTo>
                    <a:pt x="249" y="83"/>
                  </a:lnTo>
                  <a:lnTo>
                    <a:pt x="193" y="83"/>
                  </a:lnTo>
                  <a:lnTo>
                    <a:pt x="193" y="132"/>
                  </a:lnTo>
                  <a:lnTo>
                    <a:pt x="255" y="132"/>
                  </a:lnTo>
                  <a:lnTo>
                    <a:pt x="255" y="150"/>
                  </a:lnTo>
                  <a:lnTo>
                    <a:pt x="172" y="150"/>
                  </a:lnTo>
                  <a:lnTo>
                    <a:pt x="172" y="1"/>
                  </a:lnTo>
                  <a:close/>
                  <a:moveTo>
                    <a:pt x="114" y="1"/>
                  </a:moveTo>
                  <a:lnTo>
                    <a:pt x="135" y="1"/>
                  </a:lnTo>
                  <a:lnTo>
                    <a:pt x="135" y="150"/>
                  </a:lnTo>
                  <a:lnTo>
                    <a:pt x="114" y="150"/>
                  </a:lnTo>
                  <a:lnTo>
                    <a:pt x="114" y="1"/>
                  </a:lnTo>
                  <a:close/>
                  <a:moveTo>
                    <a:pt x="776" y="0"/>
                  </a:moveTo>
                  <a:lnTo>
                    <a:pt x="792" y="0"/>
                  </a:lnTo>
                  <a:lnTo>
                    <a:pt x="807" y="4"/>
                  </a:lnTo>
                  <a:lnTo>
                    <a:pt x="804" y="23"/>
                  </a:lnTo>
                  <a:lnTo>
                    <a:pt x="790" y="19"/>
                  </a:lnTo>
                  <a:lnTo>
                    <a:pt x="777" y="17"/>
                  </a:lnTo>
                  <a:lnTo>
                    <a:pt x="768" y="19"/>
                  </a:lnTo>
                  <a:lnTo>
                    <a:pt x="759" y="22"/>
                  </a:lnTo>
                  <a:lnTo>
                    <a:pt x="753" y="28"/>
                  </a:lnTo>
                  <a:lnTo>
                    <a:pt x="750" y="38"/>
                  </a:lnTo>
                  <a:lnTo>
                    <a:pt x="753" y="47"/>
                  </a:lnTo>
                  <a:lnTo>
                    <a:pt x="761" y="53"/>
                  </a:lnTo>
                  <a:lnTo>
                    <a:pt x="771" y="59"/>
                  </a:lnTo>
                  <a:lnTo>
                    <a:pt x="783" y="65"/>
                  </a:lnTo>
                  <a:lnTo>
                    <a:pt x="795" y="72"/>
                  </a:lnTo>
                  <a:lnTo>
                    <a:pt x="804" y="81"/>
                  </a:lnTo>
                  <a:lnTo>
                    <a:pt x="811" y="93"/>
                  </a:lnTo>
                  <a:lnTo>
                    <a:pt x="814" y="108"/>
                  </a:lnTo>
                  <a:lnTo>
                    <a:pt x="811" y="126"/>
                  </a:lnTo>
                  <a:lnTo>
                    <a:pt x="804" y="138"/>
                  </a:lnTo>
                  <a:lnTo>
                    <a:pt x="792" y="147"/>
                  </a:lnTo>
                  <a:lnTo>
                    <a:pt x="777" y="151"/>
                  </a:lnTo>
                  <a:lnTo>
                    <a:pt x="761" y="153"/>
                  </a:lnTo>
                  <a:lnTo>
                    <a:pt x="744" y="151"/>
                  </a:lnTo>
                  <a:lnTo>
                    <a:pt x="730" y="147"/>
                  </a:lnTo>
                  <a:lnTo>
                    <a:pt x="732" y="127"/>
                  </a:lnTo>
                  <a:lnTo>
                    <a:pt x="746" y="132"/>
                  </a:lnTo>
                  <a:lnTo>
                    <a:pt x="762" y="133"/>
                  </a:lnTo>
                  <a:lnTo>
                    <a:pt x="773" y="133"/>
                  </a:lnTo>
                  <a:lnTo>
                    <a:pt x="782" y="129"/>
                  </a:lnTo>
                  <a:lnTo>
                    <a:pt x="789" y="121"/>
                  </a:lnTo>
                  <a:lnTo>
                    <a:pt x="792" y="110"/>
                  </a:lnTo>
                  <a:lnTo>
                    <a:pt x="789" y="99"/>
                  </a:lnTo>
                  <a:lnTo>
                    <a:pt x="782" y="92"/>
                  </a:lnTo>
                  <a:lnTo>
                    <a:pt x="771" y="86"/>
                  </a:lnTo>
                  <a:lnTo>
                    <a:pt x="759" y="80"/>
                  </a:lnTo>
                  <a:lnTo>
                    <a:pt x="749" y="74"/>
                  </a:lnTo>
                  <a:lnTo>
                    <a:pt x="738" y="65"/>
                  </a:lnTo>
                  <a:lnTo>
                    <a:pt x="731" y="55"/>
                  </a:lnTo>
                  <a:lnTo>
                    <a:pt x="728" y="40"/>
                  </a:lnTo>
                  <a:lnTo>
                    <a:pt x="731" y="25"/>
                  </a:lnTo>
                  <a:lnTo>
                    <a:pt x="737" y="14"/>
                  </a:lnTo>
                  <a:lnTo>
                    <a:pt x="747" y="5"/>
                  </a:lnTo>
                  <a:lnTo>
                    <a:pt x="761" y="1"/>
                  </a:lnTo>
                  <a:lnTo>
                    <a:pt x="776" y="0"/>
                  </a:lnTo>
                  <a:close/>
                  <a:moveTo>
                    <a:pt x="47" y="0"/>
                  </a:moveTo>
                  <a:lnTo>
                    <a:pt x="64" y="0"/>
                  </a:lnTo>
                  <a:lnTo>
                    <a:pt x="80" y="4"/>
                  </a:lnTo>
                  <a:lnTo>
                    <a:pt x="77" y="23"/>
                  </a:lnTo>
                  <a:lnTo>
                    <a:pt x="62" y="19"/>
                  </a:lnTo>
                  <a:lnTo>
                    <a:pt x="49" y="17"/>
                  </a:lnTo>
                  <a:lnTo>
                    <a:pt x="40" y="19"/>
                  </a:lnTo>
                  <a:lnTo>
                    <a:pt x="31" y="22"/>
                  </a:lnTo>
                  <a:lnTo>
                    <a:pt x="25" y="28"/>
                  </a:lnTo>
                  <a:lnTo>
                    <a:pt x="22" y="38"/>
                  </a:lnTo>
                  <a:lnTo>
                    <a:pt x="25" y="47"/>
                  </a:lnTo>
                  <a:lnTo>
                    <a:pt x="32" y="53"/>
                  </a:lnTo>
                  <a:lnTo>
                    <a:pt x="43" y="59"/>
                  </a:lnTo>
                  <a:lnTo>
                    <a:pt x="55" y="65"/>
                  </a:lnTo>
                  <a:lnTo>
                    <a:pt x="67" y="72"/>
                  </a:lnTo>
                  <a:lnTo>
                    <a:pt x="77" y="81"/>
                  </a:lnTo>
                  <a:lnTo>
                    <a:pt x="84" y="93"/>
                  </a:lnTo>
                  <a:lnTo>
                    <a:pt x="86" y="108"/>
                  </a:lnTo>
                  <a:lnTo>
                    <a:pt x="84" y="126"/>
                  </a:lnTo>
                  <a:lnTo>
                    <a:pt x="75" y="138"/>
                  </a:lnTo>
                  <a:lnTo>
                    <a:pt x="64" y="147"/>
                  </a:lnTo>
                  <a:lnTo>
                    <a:pt x="49" y="151"/>
                  </a:lnTo>
                  <a:lnTo>
                    <a:pt x="32" y="153"/>
                  </a:lnTo>
                  <a:lnTo>
                    <a:pt x="16" y="151"/>
                  </a:lnTo>
                  <a:lnTo>
                    <a:pt x="1" y="147"/>
                  </a:lnTo>
                  <a:lnTo>
                    <a:pt x="4" y="127"/>
                  </a:lnTo>
                  <a:lnTo>
                    <a:pt x="17" y="132"/>
                  </a:lnTo>
                  <a:lnTo>
                    <a:pt x="35" y="133"/>
                  </a:lnTo>
                  <a:lnTo>
                    <a:pt x="44" y="133"/>
                  </a:lnTo>
                  <a:lnTo>
                    <a:pt x="53" y="129"/>
                  </a:lnTo>
                  <a:lnTo>
                    <a:pt x="61" y="121"/>
                  </a:lnTo>
                  <a:lnTo>
                    <a:pt x="64" y="110"/>
                  </a:lnTo>
                  <a:lnTo>
                    <a:pt x="61" y="99"/>
                  </a:lnTo>
                  <a:lnTo>
                    <a:pt x="53" y="92"/>
                  </a:lnTo>
                  <a:lnTo>
                    <a:pt x="44" y="86"/>
                  </a:lnTo>
                  <a:lnTo>
                    <a:pt x="32" y="80"/>
                  </a:lnTo>
                  <a:lnTo>
                    <a:pt x="20" y="74"/>
                  </a:lnTo>
                  <a:lnTo>
                    <a:pt x="10" y="65"/>
                  </a:lnTo>
                  <a:lnTo>
                    <a:pt x="3" y="55"/>
                  </a:lnTo>
                  <a:lnTo>
                    <a:pt x="0" y="40"/>
                  </a:lnTo>
                  <a:lnTo>
                    <a:pt x="3" y="25"/>
                  </a:lnTo>
                  <a:lnTo>
                    <a:pt x="9" y="14"/>
                  </a:lnTo>
                  <a:lnTo>
                    <a:pt x="19" y="5"/>
                  </a:lnTo>
                  <a:lnTo>
                    <a:pt x="32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-2351" y="3557"/>
              <a:ext cx="2261" cy="184"/>
            </a:xfrm>
            <a:custGeom>
              <a:avLst/>
              <a:gdLst>
                <a:gd name="T0" fmla="*/ 1596 w 2261"/>
                <a:gd name="T1" fmla="*/ 163 h 184"/>
                <a:gd name="T2" fmla="*/ 1647 w 2261"/>
                <a:gd name="T3" fmla="*/ 128 h 184"/>
                <a:gd name="T4" fmla="*/ 1305 w 2261"/>
                <a:gd name="T5" fmla="*/ 96 h 184"/>
                <a:gd name="T6" fmla="*/ 1339 w 2261"/>
                <a:gd name="T7" fmla="*/ 53 h 184"/>
                <a:gd name="T8" fmla="*/ 1229 w 2261"/>
                <a:gd name="T9" fmla="*/ 98 h 184"/>
                <a:gd name="T10" fmla="*/ 1189 w 2261"/>
                <a:gd name="T11" fmla="*/ 52 h 184"/>
                <a:gd name="T12" fmla="*/ 358 w 2261"/>
                <a:gd name="T13" fmla="*/ 64 h 184"/>
                <a:gd name="T14" fmla="*/ 1608 w 2261"/>
                <a:gd name="T15" fmla="*/ 96 h 184"/>
                <a:gd name="T16" fmla="*/ 1636 w 2261"/>
                <a:gd name="T17" fmla="*/ 55 h 184"/>
                <a:gd name="T18" fmla="*/ 1433 w 2261"/>
                <a:gd name="T19" fmla="*/ 74 h 184"/>
                <a:gd name="T20" fmla="*/ 1474 w 2261"/>
                <a:gd name="T21" fmla="*/ 165 h 184"/>
                <a:gd name="T22" fmla="*/ 1516 w 2261"/>
                <a:gd name="T23" fmla="*/ 74 h 184"/>
                <a:gd name="T24" fmla="*/ 599 w 2261"/>
                <a:gd name="T25" fmla="*/ 74 h 184"/>
                <a:gd name="T26" fmla="*/ 640 w 2261"/>
                <a:gd name="T27" fmla="*/ 165 h 184"/>
                <a:gd name="T28" fmla="*/ 682 w 2261"/>
                <a:gd name="T29" fmla="*/ 74 h 184"/>
                <a:gd name="T30" fmla="*/ 2143 w 2261"/>
                <a:gd name="T31" fmla="*/ 52 h 184"/>
                <a:gd name="T32" fmla="*/ 2206 w 2261"/>
                <a:gd name="T33" fmla="*/ 181 h 184"/>
                <a:gd name="T34" fmla="*/ 2085 w 2261"/>
                <a:gd name="T35" fmla="*/ 32 h 184"/>
                <a:gd name="T36" fmla="*/ 1944 w 2261"/>
                <a:gd name="T37" fmla="*/ 53 h 184"/>
                <a:gd name="T38" fmla="*/ 1892 w 2261"/>
                <a:gd name="T39" fmla="*/ 52 h 184"/>
                <a:gd name="T40" fmla="*/ 1892 w 2261"/>
                <a:gd name="T41" fmla="*/ 163 h 184"/>
                <a:gd name="T42" fmla="*/ 1787 w 2261"/>
                <a:gd name="T43" fmla="*/ 163 h 184"/>
                <a:gd name="T44" fmla="*/ 1647 w 2261"/>
                <a:gd name="T45" fmla="*/ 38 h 184"/>
                <a:gd name="T46" fmla="*/ 1636 w 2261"/>
                <a:gd name="T47" fmla="*/ 105 h 184"/>
                <a:gd name="T48" fmla="*/ 1663 w 2261"/>
                <a:gd name="T49" fmla="*/ 166 h 184"/>
                <a:gd name="T50" fmla="*/ 1284 w 2261"/>
                <a:gd name="T51" fmla="*/ 32 h 184"/>
                <a:gd name="T52" fmla="*/ 1378 w 2261"/>
                <a:gd name="T53" fmla="*/ 73 h 184"/>
                <a:gd name="T54" fmla="*/ 1355 w 2261"/>
                <a:gd name="T55" fmla="*/ 113 h 184"/>
                <a:gd name="T56" fmla="*/ 1329 w 2261"/>
                <a:gd name="T57" fmla="*/ 116 h 184"/>
                <a:gd name="T58" fmla="*/ 1207 w 2261"/>
                <a:gd name="T59" fmla="*/ 32 h 184"/>
                <a:gd name="T60" fmla="*/ 1251 w 2261"/>
                <a:gd name="T61" fmla="*/ 107 h 184"/>
                <a:gd name="T62" fmla="*/ 1168 w 2261"/>
                <a:gd name="T63" fmla="*/ 32 h 184"/>
                <a:gd name="T64" fmla="*/ 1075 w 2261"/>
                <a:gd name="T65" fmla="*/ 181 h 184"/>
                <a:gd name="T66" fmla="*/ 846 w 2261"/>
                <a:gd name="T67" fmla="*/ 32 h 184"/>
                <a:gd name="T68" fmla="*/ 866 w 2261"/>
                <a:gd name="T69" fmla="*/ 114 h 184"/>
                <a:gd name="T70" fmla="*/ 498 w 2261"/>
                <a:gd name="T71" fmla="*/ 32 h 184"/>
                <a:gd name="T72" fmla="*/ 325 w 2261"/>
                <a:gd name="T73" fmla="*/ 32 h 184"/>
                <a:gd name="T74" fmla="*/ 380 w 2261"/>
                <a:gd name="T75" fmla="*/ 86 h 184"/>
                <a:gd name="T76" fmla="*/ 362 w 2261"/>
                <a:gd name="T77" fmla="*/ 116 h 184"/>
                <a:gd name="T78" fmla="*/ 322 w 2261"/>
                <a:gd name="T79" fmla="*/ 116 h 184"/>
                <a:gd name="T80" fmla="*/ 252 w 2261"/>
                <a:gd name="T81" fmla="*/ 181 h 184"/>
                <a:gd name="T82" fmla="*/ 90 w 2261"/>
                <a:gd name="T83" fmla="*/ 32 h 184"/>
                <a:gd name="T84" fmla="*/ 138 w 2261"/>
                <a:gd name="T85" fmla="*/ 181 h 184"/>
                <a:gd name="T86" fmla="*/ 1495 w 2261"/>
                <a:gd name="T87" fmla="*/ 32 h 184"/>
                <a:gd name="T88" fmla="*/ 1538 w 2261"/>
                <a:gd name="T89" fmla="*/ 147 h 184"/>
                <a:gd name="T90" fmla="*/ 1422 w 2261"/>
                <a:gd name="T91" fmla="*/ 162 h 184"/>
                <a:gd name="T92" fmla="*/ 1436 w 2261"/>
                <a:gd name="T93" fmla="*/ 40 h 184"/>
                <a:gd name="T94" fmla="*/ 794 w 2261"/>
                <a:gd name="T95" fmla="*/ 50 h 184"/>
                <a:gd name="T96" fmla="*/ 764 w 2261"/>
                <a:gd name="T97" fmla="*/ 85 h 184"/>
                <a:gd name="T98" fmla="*/ 814 w 2261"/>
                <a:gd name="T99" fmla="*/ 156 h 184"/>
                <a:gd name="T100" fmla="*/ 736 w 2261"/>
                <a:gd name="T101" fmla="*/ 157 h 184"/>
                <a:gd name="T102" fmla="*/ 792 w 2261"/>
                <a:gd name="T103" fmla="*/ 131 h 184"/>
                <a:gd name="T104" fmla="*/ 731 w 2261"/>
                <a:gd name="T105" fmla="*/ 71 h 184"/>
                <a:gd name="T106" fmla="*/ 661 w 2261"/>
                <a:gd name="T107" fmla="*/ 32 h 184"/>
                <a:gd name="T108" fmla="*/ 703 w 2261"/>
                <a:gd name="T109" fmla="*/ 147 h 184"/>
                <a:gd name="T110" fmla="*/ 587 w 2261"/>
                <a:gd name="T111" fmla="*/ 162 h 184"/>
                <a:gd name="T112" fmla="*/ 602 w 2261"/>
                <a:gd name="T113" fmla="*/ 40 h 184"/>
                <a:gd name="T114" fmla="*/ 648 w 2261"/>
                <a:gd name="T1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1" h="184">
                  <a:moveTo>
                    <a:pt x="2237" y="157"/>
                  </a:moveTo>
                  <a:lnTo>
                    <a:pt x="2261" y="157"/>
                  </a:lnTo>
                  <a:lnTo>
                    <a:pt x="2261" y="181"/>
                  </a:lnTo>
                  <a:lnTo>
                    <a:pt x="2237" y="181"/>
                  </a:lnTo>
                  <a:lnTo>
                    <a:pt x="2237" y="157"/>
                  </a:lnTo>
                  <a:close/>
                  <a:moveTo>
                    <a:pt x="1596" y="114"/>
                  </a:moveTo>
                  <a:lnTo>
                    <a:pt x="1596" y="163"/>
                  </a:lnTo>
                  <a:lnTo>
                    <a:pt x="1613" y="163"/>
                  </a:lnTo>
                  <a:lnTo>
                    <a:pt x="1623" y="163"/>
                  </a:lnTo>
                  <a:lnTo>
                    <a:pt x="1633" y="162"/>
                  </a:lnTo>
                  <a:lnTo>
                    <a:pt x="1641" y="157"/>
                  </a:lnTo>
                  <a:lnTo>
                    <a:pt x="1647" y="150"/>
                  </a:lnTo>
                  <a:lnTo>
                    <a:pt x="1648" y="140"/>
                  </a:lnTo>
                  <a:lnTo>
                    <a:pt x="1647" y="128"/>
                  </a:lnTo>
                  <a:lnTo>
                    <a:pt x="1641" y="120"/>
                  </a:lnTo>
                  <a:lnTo>
                    <a:pt x="1632" y="116"/>
                  </a:lnTo>
                  <a:lnTo>
                    <a:pt x="1622" y="114"/>
                  </a:lnTo>
                  <a:lnTo>
                    <a:pt x="1610" y="114"/>
                  </a:lnTo>
                  <a:lnTo>
                    <a:pt x="1596" y="114"/>
                  </a:lnTo>
                  <a:close/>
                  <a:moveTo>
                    <a:pt x="1305" y="52"/>
                  </a:moveTo>
                  <a:lnTo>
                    <a:pt x="1305" y="96"/>
                  </a:lnTo>
                  <a:lnTo>
                    <a:pt x="1324" y="96"/>
                  </a:lnTo>
                  <a:lnTo>
                    <a:pt x="1341" y="93"/>
                  </a:lnTo>
                  <a:lnTo>
                    <a:pt x="1352" y="86"/>
                  </a:lnTo>
                  <a:lnTo>
                    <a:pt x="1355" y="74"/>
                  </a:lnTo>
                  <a:lnTo>
                    <a:pt x="1354" y="64"/>
                  </a:lnTo>
                  <a:lnTo>
                    <a:pt x="1348" y="58"/>
                  </a:lnTo>
                  <a:lnTo>
                    <a:pt x="1339" y="53"/>
                  </a:lnTo>
                  <a:lnTo>
                    <a:pt x="1326" y="52"/>
                  </a:lnTo>
                  <a:lnTo>
                    <a:pt x="1305" y="52"/>
                  </a:lnTo>
                  <a:close/>
                  <a:moveTo>
                    <a:pt x="1189" y="52"/>
                  </a:moveTo>
                  <a:lnTo>
                    <a:pt x="1189" y="104"/>
                  </a:lnTo>
                  <a:lnTo>
                    <a:pt x="1210" y="104"/>
                  </a:lnTo>
                  <a:lnTo>
                    <a:pt x="1220" y="102"/>
                  </a:lnTo>
                  <a:lnTo>
                    <a:pt x="1229" y="98"/>
                  </a:lnTo>
                  <a:lnTo>
                    <a:pt x="1237" y="89"/>
                  </a:lnTo>
                  <a:lnTo>
                    <a:pt x="1240" y="77"/>
                  </a:lnTo>
                  <a:lnTo>
                    <a:pt x="1237" y="65"/>
                  </a:lnTo>
                  <a:lnTo>
                    <a:pt x="1228" y="58"/>
                  </a:lnTo>
                  <a:lnTo>
                    <a:pt x="1217" y="53"/>
                  </a:lnTo>
                  <a:lnTo>
                    <a:pt x="1207" y="52"/>
                  </a:lnTo>
                  <a:lnTo>
                    <a:pt x="1189" y="52"/>
                  </a:lnTo>
                  <a:close/>
                  <a:moveTo>
                    <a:pt x="310" y="52"/>
                  </a:moveTo>
                  <a:lnTo>
                    <a:pt x="310" y="96"/>
                  </a:lnTo>
                  <a:lnTo>
                    <a:pt x="328" y="96"/>
                  </a:lnTo>
                  <a:lnTo>
                    <a:pt x="345" y="93"/>
                  </a:lnTo>
                  <a:lnTo>
                    <a:pt x="357" y="86"/>
                  </a:lnTo>
                  <a:lnTo>
                    <a:pt x="359" y="74"/>
                  </a:lnTo>
                  <a:lnTo>
                    <a:pt x="358" y="64"/>
                  </a:lnTo>
                  <a:lnTo>
                    <a:pt x="352" y="58"/>
                  </a:lnTo>
                  <a:lnTo>
                    <a:pt x="343" y="53"/>
                  </a:lnTo>
                  <a:lnTo>
                    <a:pt x="330" y="52"/>
                  </a:lnTo>
                  <a:lnTo>
                    <a:pt x="310" y="52"/>
                  </a:lnTo>
                  <a:close/>
                  <a:moveTo>
                    <a:pt x="1596" y="50"/>
                  </a:moveTo>
                  <a:lnTo>
                    <a:pt x="1596" y="96"/>
                  </a:lnTo>
                  <a:lnTo>
                    <a:pt x="1608" y="96"/>
                  </a:lnTo>
                  <a:lnTo>
                    <a:pt x="1620" y="96"/>
                  </a:lnTo>
                  <a:lnTo>
                    <a:pt x="1630" y="93"/>
                  </a:lnTo>
                  <a:lnTo>
                    <a:pt x="1638" y="91"/>
                  </a:lnTo>
                  <a:lnTo>
                    <a:pt x="1644" y="83"/>
                  </a:lnTo>
                  <a:lnTo>
                    <a:pt x="1645" y="73"/>
                  </a:lnTo>
                  <a:lnTo>
                    <a:pt x="1644" y="61"/>
                  </a:lnTo>
                  <a:lnTo>
                    <a:pt x="1636" y="55"/>
                  </a:lnTo>
                  <a:lnTo>
                    <a:pt x="1627" y="52"/>
                  </a:lnTo>
                  <a:lnTo>
                    <a:pt x="1619" y="50"/>
                  </a:lnTo>
                  <a:lnTo>
                    <a:pt x="1596" y="50"/>
                  </a:lnTo>
                  <a:close/>
                  <a:moveTo>
                    <a:pt x="1474" y="49"/>
                  </a:moveTo>
                  <a:lnTo>
                    <a:pt x="1457" y="52"/>
                  </a:lnTo>
                  <a:lnTo>
                    <a:pt x="1443" y="61"/>
                  </a:lnTo>
                  <a:lnTo>
                    <a:pt x="1433" y="74"/>
                  </a:lnTo>
                  <a:lnTo>
                    <a:pt x="1427" y="89"/>
                  </a:lnTo>
                  <a:lnTo>
                    <a:pt x="1425" y="107"/>
                  </a:lnTo>
                  <a:lnTo>
                    <a:pt x="1427" y="125"/>
                  </a:lnTo>
                  <a:lnTo>
                    <a:pt x="1433" y="141"/>
                  </a:lnTo>
                  <a:lnTo>
                    <a:pt x="1443" y="153"/>
                  </a:lnTo>
                  <a:lnTo>
                    <a:pt x="1457" y="162"/>
                  </a:lnTo>
                  <a:lnTo>
                    <a:pt x="1474" y="165"/>
                  </a:lnTo>
                  <a:lnTo>
                    <a:pt x="1492" y="162"/>
                  </a:lnTo>
                  <a:lnTo>
                    <a:pt x="1507" y="153"/>
                  </a:lnTo>
                  <a:lnTo>
                    <a:pt x="1516" y="141"/>
                  </a:lnTo>
                  <a:lnTo>
                    <a:pt x="1522" y="125"/>
                  </a:lnTo>
                  <a:lnTo>
                    <a:pt x="1523" y="107"/>
                  </a:lnTo>
                  <a:lnTo>
                    <a:pt x="1522" y="89"/>
                  </a:lnTo>
                  <a:lnTo>
                    <a:pt x="1516" y="74"/>
                  </a:lnTo>
                  <a:lnTo>
                    <a:pt x="1506" y="61"/>
                  </a:lnTo>
                  <a:lnTo>
                    <a:pt x="1492" y="52"/>
                  </a:lnTo>
                  <a:lnTo>
                    <a:pt x="1474" y="49"/>
                  </a:lnTo>
                  <a:close/>
                  <a:moveTo>
                    <a:pt x="640" y="49"/>
                  </a:moveTo>
                  <a:lnTo>
                    <a:pt x="623" y="52"/>
                  </a:lnTo>
                  <a:lnTo>
                    <a:pt x="609" y="61"/>
                  </a:lnTo>
                  <a:lnTo>
                    <a:pt x="599" y="74"/>
                  </a:lnTo>
                  <a:lnTo>
                    <a:pt x="593" y="89"/>
                  </a:lnTo>
                  <a:lnTo>
                    <a:pt x="591" y="107"/>
                  </a:lnTo>
                  <a:lnTo>
                    <a:pt x="593" y="125"/>
                  </a:lnTo>
                  <a:lnTo>
                    <a:pt x="599" y="141"/>
                  </a:lnTo>
                  <a:lnTo>
                    <a:pt x="608" y="153"/>
                  </a:lnTo>
                  <a:lnTo>
                    <a:pt x="623" y="162"/>
                  </a:lnTo>
                  <a:lnTo>
                    <a:pt x="640" y="165"/>
                  </a:lnTo>
                  <a:lnTo>
                    <a:pt x="658" y="162"/>
                  </a:lnTo>
                  <a:lnTo>
                    <a:pt x="673" y="153"/>
                  </a:lnTo>
                  <a:lnTo>
                    <a:pt x="682" y="141"/>
                  </a:lnTo>
                  <a:lnTo>
                    <a:pt x="688" y="125"/>
                  </a:lnTo>
                  <a:lnTo>
                    <a:pt x="690" y="107"/>
                  </a:lnTo>
                  <a:lnTo>
                    <a:pt x="688" y="89"/>
                  </a:lnTo>
                  <a:lnTo>
                    <a:pt x="682" y="74"/>
                  </a:lnTo>
                  <a:lnTo>
                    <a:pt x="672" y="61"/>
                  </a:lnTo>
                  <a:lnTo>
                    <a:pt x="658" y="52"/>
                  </a:lnTo>
                  <a:lnTo>
                    <a:pt x="640" y="49"/>
                  </a:lnTo>
                  <a:close/>
                  <a:moveTo>
                    <a:pt x="2122" y="32"/>
                  </a:moveTo>
                  <a:lnTo>
                    <a:pt x="2206" y="32"/>
                  </a:lnTo>
                  <a:lnTo>
                    <a:pt x="2206" y="52"/>
                  </a:lnTo>
                  <a:lnTo>
                    <a:pt x="2143" y="52"/>
                  </a:lnTo>
                  <a:lnTo>
                    <a:pt x="2143" y="95"/>
                  </a:lnTo>
                  <a:lnTo>
                    <a:pt x="2200" y="95"/>
                  </a:lnTo>
                  <a:lnTo>
                    <a:pt x="2200" y="114"/>
                  </a:lnTo>
                  <a:lnTo>
                    <a:pt x="2143" y="114"/>
                  </a:lnTo>
                  <a:lnTo>
                    <a:pt x="2143" y="163"/>
                  </a:lnTo>
                  <a:lnTo>
                    <a:pt x="2206" y="163"/>
                  </a:lnTo>
                  <a:lnTo>
                    <a:pt x="2206" y="181"/>
                  </a:lnTo>
                  <a:lnTo>
                    <a:pt x="2122" y="181"/>
                  </a:lnTo>
                  <a:lnTo>
                    <a:pt x="2122" y="32"/>
                  </a:lnTo>
                  <a:close/>
                  <a:moveTo>
                    <a:pt x="1922" y="32"/>
                  </a:moveTo>
                  <a:lnTo>
                    <a:pt x="1957" y="32"/>
                  </a:lnTo>
                  <a:lnTo>
                    <a:pt x="2004" y="156"/>
                  </a:lnTo>
                  <a:lnTo>
                    <a:pt x="2050" y="32"/>
                  </a:lnTo>
                  <a:lnTo>
                    <a:pt x="2085" y="32"/>
                  </a:lnTo>
                  <a:lnTo>
                    <a:pt x="2085" y="181"/>
                  </a:lnTo>
                  <a:lnTo>
                    <a:pt x="2063" y="181"/>
                  </a:lnTo>
                  <a:lnTo>
                    <a:pt x="2063" y="53"/>
                  </a:lnTo>
                  <a:lnTo>
                    <a:pt x="2063" y="53"/>
                  </a:lnTo>
                  <a:lnTo>
                    <a:pt x="2014" y="181"/>
                  </a:lnTo>
                  <a:lnTo>
                    <a:pt x="1993" y="181"/>
                  </a:lnTo>
                  <a:lnTo>
                    <a:pt x="1944" y="53"/>
                  </a:lnTo>
                  <a:lnTo>
                    <a:pt x="1944" y="53"/>
                  </a:lnTo>
                  <a:lnTo>
                    <a:pt x="1944" y="181"/>
                  </a:lnTo>
                  <a:lnTo>
                    <a:pt x="1922" y="181"/>
                  </a:lnTo>
                  <a:lnTo>
                    <a:pt x="1922" y="32"/>
                  </a:lnTo>
                  <a:close/>
                  <a:moveTo>
                    <a:pt x="1809" y="32"/>
                  </a:moveTo>
                  <a:lnTo>
                    <a:pt x="1892" y="32"/>
                  </a:lnTo>
                  <a:lnTo>
                    <a:pt x="1892" y="52"/>
                  </a:lnTo>
                  <a:lnTo>
                    <a:pt x="1830" y="52"/>
                  </a:lnTo>
                  <a:lnTo>
                    <a:pt x="1830" y="95"/>
                  </a:lnTo>
                  <a:lnTo>
                    <a:pt x="1886" y="95"/>
                  </a:lnTo>
                  <a:lnTo>
                    <a:pt x="1886" y="114"/>
                  </a:lnTo>
                  <a:lnTo>
                    <a:pt x="1830" y="114"/>
                  </a:lnTo>
                  <a:lnTo>
                    <a:pt x="1830" y="163"/>
                  </a:lnTo>
                  <a:lnTo>
                    <a:pt x="1892" y="163"/>
                  </a:lnTo>
                  <a:lnTo>
                    <a:pt x="1892" y="181"/>
                  </a:lnTo>
                  <a:lnTo>
                    <a:pt x="1809" y="181"/>
                  </a:lnTo>
                  <a:lnTo>
                    <a:pt x="1809" y="32"/>
                  </a:lnTo>
                  <a:close/>
                  <a:moveTo>
                    <a:pt x="1703" y="32"/>
                  </a:moveTo>
                  <a:lnTo>
                    <a:pt x="1724" y="32"/>
                  </a:lnTo>
                  <a:lnTo>
                    <a:pt x="1724" y="163"/>
                  </a:lnTo>
                  <a:lnTo>
                    <a:pt x="1787" y="163"/>
                  </a:lnTo>
                  <a:lnTo>
                    <a:pt x="1787" y="181"/>
                  </a:lnTo>
                  <a:lnTo>
                    <a:pt x="1703" y="181"/>
                  </a:lnTo>
                  <a:lnTo>
                    <a:pt x="1703" y="32"/>
                  </a:lnTo>
                  <a:close/>
                  <a:moveTo>
                    <a:pt x="1575" y="32"/>
                  </a:moveTo>
                  <a:lnTo>
                    <a:pt x="1616" y="32"/>
                  </a:lnTo>
                  <a:lnTo>
                    <a:pt x="1632" y="34"/>
                  </a:lnTo>
                  <a:lnTo>
                    <a:pt x="1647" y="38"/>
                  </a:lnTo>
                  <a:lnTo>
                    <a:pt x="1657" y="46"/>
                  </a:lnTo>
                  <a:lnTo>
                    <a:pt x="1665" y="56"/>
                  </a:lnTo>
                  <a:lnTo>
                    <a:pt x="1668" y="70"/>
                  </a:lnTo>
                  <a:lnTo>
                    <a:pt x="1665" y="83"/>
                  </a:lnTo>
                  <a:lnTo>
                    <a:pt x="1659" y="93"/>
                  </a:lnTo>
                  <a:lnTo>
                    <a:pt x="1650" y="101"/>
                  </a:lnTo>
                  <a:lnTo>
                    <a:pt x="1636" y="105"/>
                  </a:lnTo>
                  <a:lnTo>
                    <a:pt x="1636" y="105"/>
                  </a:lnTo>
                  <a:lnTo>
                    <a:pt x="1650" y="110"/>
                  </a:lnTo>
                  <a:lnTo>
                    <a:pt x="1662" y="117"/>
                  </a:lnTo>
                  <a:lnTo>
                    <a:pt x="1669" y="128"/>
                  </a:lnTo>
                  <a:lnTo>
                    <a:pt x="1671" y="143"/>
                  </a:lnTo>
                  <a:lnTo>
                    <a:pt x="1669" y="156"/>
                  </a:lnTo>
                  <a:lnTo>
                    <a:pt x="1663" y="166"/>
                  </a:lnTo>
                  <a:lnTo>
                    <a:pt x="1654" y="174"/>
                  </a:lnTo>
                  <a:lnTo>
                    <a:pt x="1642" y="178"/>
                  </a:lnTo>
                  <a:lnTo>
                    <a:pt x="1629" y="181"/>
                  </a:lnTo>
                  <a:lnTo>
                    <a:pt x="1614" y="181"/>
                  </a:lnTo>
                  <a:lnTo>
                    <a:pt x="1575" y="181"/>
                  </a:lnTo>
                  <a:lnTo>
                    <a:pt x="1575" y="32"/>
                  </a:lnTo>
                  <a:close/>
                  <a:moveTo>
                    <a:pt x="1284" y="32"/>
                  </a:moveTo>
                  <a:lnTo>
                    <a:pt x="1320" y="32"/>
                  </a:lnTo>
                  <a:lnTo>
                    <a:pt x="1335" y="32"/>
                  </a:lnTo>
                  <a:lnTo>
                    <a:pt x="1348" y="35"/>
                  </a:lnTo>
                  <a:lnTo>
                    <a:pt x="1360" y="40"/>
                  </a:lnTo>
                  <a:lnTo>
                    <a:pt x="1370" y="47"/>
                  </a:lnTo>
                  <a:lnTo>
                    <a:pt x="1376" y="58"/>
                  </a:lnTo>
                  <a:lnTo>
                    <a:pt x="1378" y="73"/>
                  </a:lnTo>
                  <a:lnTo>
                    <a:pt x="1376" y="86"/>
                  </a:lnTo>
                  <a:lnTo>
                    <a:pt x="1369" y="95"/>
                  </a:lnTo>
                  <a:lnTo>
                    <a:pt x="1360" y="102"/>
                  </a:lnTo>
                  <a:lnTo>
                    <a:pt x="1348" y="107"/>
                  </a:lnTo>
                  <a:lnTo>
                    <a:pt x="1348" y="107"/>
                  </a:lnTo>
                  <a:lnTo>
                    <a:pt x="1352" y="110"/>
                  </a:lnTo>
                  <a:lnTo>
                    <a:pt x="1355" y="113"/>
                  </a:lnTo>
                  <a:lnTo>
                    <a:pt x="1358" y="116"/>
                  </a:lnTo>
                  <a:lnTo>
                    <a:pt x="1361" y="122"/>
                  </a:lnTo>
                  <a:lnTo>
                    <a:pt x="1390" y="181"/>
                  </a:lnTo>
                  <a:lnTo>
                    <a:pt x="1366" y="181"/>
                  </a:lnTo>
                  <a:lnTo>
                    <a:pt x="1344" y="129"/>
                  </a:lnTo>
                  <a:lnTo>
                    <a:pt x="1336" y="119"/>
                  </a:lnTo>
                  <a:lnTo>
                    <a:pt x="1329" y="116"/>
                  </a:lnTo>
                  <a:lnTo>
                    <a:pt x="1318" y="116"/>
                  </a:lnTo>
                  <a:lnTo>
                    <a:pt x="1305" y="116"/>
                  </a:lnTo>
                  <a:lnTo>
                    <a:pt x="1305" y="181"/>
                  </a:lnTo>
                  <a:lnTo>
                    <a:pt x="1284" y="181"/>
                  </a:lnTo>
                  <a:lnTo>
                    <a:pt x="1284" y="32"/>
                  </a:lnTo>
                  <a:close/>
                  <a:moveTo>
                    <a:pt x="1168" y="32"/>
                  </a:moveTo>
                  <a:lnTo>
                    <a:pt x="1207" y="32"/>
                  </a:lnTo>
                  <a:lnTo>
                    <a:pt x="1225" y="34"/>
                  </a:lnTo>
                  <a:lnTo>
                    <a:pt x="1240" y="38"/>
                  </a:lnTo>
                  <a:lnTo>
                    <a:pt x="1251" y="47"/>
                  </a:lnTo>
                  <a:lnTo>
                    <a:pt x="1259" y="59"/>
                  </a:lnTo>
                  <a:lnTo>
                    <a:pt x="1262" y="77"/>
                  </a:lnTo>
                  <a:lnTo>
                    <a:pt x="1259" y="95"/>
                  </a:lnTo>
                  <a:lnTo>
                    <a:pt x="1251" y="107"/>
                  </a:lnTo>
                  <a:lnTo>
                    <a:pt x="1240" y="116"/>
                  </a:lnTo>
                  <a:lnTo>
                    <a:pt x="1226" y="120"/>
                  </a:lnTo>
                  <a:lnTo>
                    <a:pt x="1210" y="122"/>
                  </a:lnTo>
                  <a:lnTo>
                    <a:pt x="1189" y="122"/>
                  </a:lnTo>
                  <a:lnTo>
                    <a:pt x="1189" y="181"/>
                  </a:lnTo>
                  <a:lnTo>
                    <a:pt x="1168" y="181"/>
                  </a:lnTo>
                  <a:lnTo>
                    <a:pt x="1168" y="32"/>
                  </a:lnTo>
                  <a:close/>
                  <a:moveTo>
                    <a:pt x="959" y="32"/>
                  </a:moveTo>
                  <a:lnTo>
                    <a:pt x="987" y="32"/>
                  </a:lnTo>
                  <a:lnTo>
                    <a:pt x="1052" y="153"/>
                  </a:lnTo>
                  <a:lnTo>
                    <a:pt x="1054" y="153"/>
                  </a:lnTo>
                  <a:lnTo>
                    <a:pt x="1054" y="32"/>
                  </a:lnTo>
                  <a:lnTo>
                    <a:pt x="1075" y="32"/>
                  </a:lnTo>
                  <a:lnTo>
                    <a:pt x="1075" y="181"/>
                  </a:lnTo>
                  <a:lnTo>
                    <a:pt x="1048" y="181"/>
                  </a:lnTo>
                  <a:lnTo>
                    <a:pt x="979" y="59"/>
                  </a:lnTo>
                  <a:lnTo>
                    <a:pt x="979" y="59"/>
                  </a:lnTo>
                  <a:lnTo>
                    <a:pt x="979" y="181"/>
                  </a:lnTo>
                  <a:lnTo>
                    <a:pt x="959" y="181"/>
                  </a:lnTo>
                  <a:lnTo>
                    <a:pt x="959" y="32"/>
                  </a:lnTo>
                  <a:close/>
                  <a:moveTo>
                    <a:pt x="846" y="32"/>
                  </a:moveTo>
                  <a:lnTo>
                    <a:pt x="929" y="32"/>
                  </a:lnTo>
                  <a:lnTo>
                    <a:pt x="929" y="52"/>
                  </a:lnTo>
                  <a:lnTo>
                    <a:pt x="866" y="52"/>
                  </a:lnTo>
                  <a:lnTo>
                    <a:pt x="866" y="95"/>
                  </a:lnTo>
                  <a:lnTo>
                    <a:pt x="923" y="95"/>
                  </a:lnTo>
                  <a:lnTo>
                    <a:pt x="923" y="114"/>
                  </a:lnTo>
                  <a:lnTo>
                    <a:pt x="866" y="114"/>
                  </a:lnTo>
                  <a:lnTo>
                    <a:pt x="866" y="163"/>
                  </a:lnTo>
                  <a:lnTo>
                    <a:pt x="929" y="163"/>
                  </a:lnTo>
                  <a:lnTo>
                    <a:pt x="929" y="181"/>
                  </a:lnTo>
                  <a:lnTo>
                    <a:pt x="846" y="181"/>
                  </a:lnTo>
                  <a:lnTo>
                    <a:pt x="846" y="32"/>
                  </a:lnTo>
                  <a:close/>
                  <a:moveTo>
                    <a:pt x="477" y="32"/>
                  </a:moveTo>
                  <a:lnTo>
                    <a:pt x="498" y="32"/>
                  </a:lnTo>
                  <a:lnTo>
                    <a:pt x="498" y="163"/>
                  </a:lnTo>
                  <a:lnTo>
                    <a:pt x="560" y="163"/>
                  </a:lnTo>
                  <a:lnTo>
                    <a:pt x="560" y="181"/>
                  </a:lnTo>
                  <a:lnTo>
                    <a:pt x="477" y="181"/>
                  </a:lnTo>
                  <a:lnTo>
                    <a:pt x="477" y="32"/>
                  </a:lnTo>
                  <a:close/>
                  <a:moveTo>
                    <a:pt x="288" y="32"/>
                  </a:moveTo>
                  <a:lnTo>
                    <a:pt x="325" y="32"/>
                  </a:lnTo>
                  <a:lnTo>
                    <a:pt x="340" y="32"/>
                  </a:lnTo>
                  <a:lnTo>
                    <a:pt x="354" y="35"/>
                  </a:lnTo>
                  <a:lnTo>
                    <a:pt x="365" y="40"/>
                  </a:lnTo>
                  <a:lnTo>
                    <a:pt x="374" y="47"/>
                  </a:lnTo>
                  <a:lnTo>
                    <a:pt x="380" y="58"/>
                  </a:lnTo>
                  <a:lnTo>
                    <a:pt x="383" y="73"/>
                  </a:lnTo>
                  <a:lnTo>
                    <a:pt x="380" y="86"/>
                  </a:lnTo>
                  <a:lnTo>
                    <a:pt x="374" y="95"/>
                  </a:lnTo>
                  <a:lnTo>
                    <a:pt x="364" y="102"/>
                  </a:lnTo>
                  <a:lnTo>
                    <a:pt x="352" y="107"/>
                  </a:lnTo>
                  <a:lnTo>
                    <a:pt x="352" y="107"/>
                  </a:lnTo>
                  <a:lnTo>
                    <a:pt x="357" y="110"/>
                  </a:lnTo>
                  <a:lnTo>
                    <a:pt x="359" y="113"/>
                  </a:lnTo>
                  <a:lnTo>
                    <a:pt x="362" y="116"/>
                  </a:lnTo>
                  <a:lnTo>
                    <a:pt x="367" y="122"/>
                  </a:lnTo>
                  <a:lnTo>
                    <a:pt x="395" y="181"/>
                  </a:lnTo>
                  <a:lnTo>
                    <a:pt x="370" y="181"/>
                  </a:lnTo>
                  <a:lnTo>
                    <a:pt x="348" y="129"/>
                  </a:lnTo>
                  <a:lnTo>
                    <a:pt x="340" y="119"/>
                  </a:lnTo>
                  <a:lnTo>
                    <a:pt x="333" y="116"/>
                  </a:lnTo>
                  <a:lnTo>
                    <a:pt x="322" y="116"/>
                  </a:lnTo>
                  <a:lnTo>
                    <a:pt x="310" y="116"/>
                  </a:lnTo>
                  <a:lnTo>
                    <a:pt x="310" y="181"/>
                  </a:lnTo>
                  <a:lnTo>
                    <a:pt x="288" y="181"/>
                  </a:lnTo>
                  <a:lnTo>
                    <a:pt x="288" y="32"/>
                  </a:lnTo>
                  <a:close/>
                  <a:moveTo>
                    <a:pt x="232" y="32"/>
                  </a:moveTo>
                  <a:lnTo>
                    <a:pt x="252" y="32"/>
                  </a:lnTo>
                  <a:lnTo>
                    <a:pt x="252" y="181"/>
                  </a:lnTo>
                  <a:lnTo>
                    <a:pt x="232" y="181"/>
                  </a:lnTo>
                  <a:lnTo>
                    <a:pt x="232" y="32"/>
                  </a:lnTo>
                  <a:close/>
                  <a:moveTo>
                    <a:pt x="0" y="32"/>
                  </a:moveTo>
                  <a:lnTo>
                    <a:pt x="22" y="32"/>
                  </a:lnTo>
                  <a:lnTo>
                    <a:pt x="58" y="160"/>
                  </a:lnTo>
                  <a:lnTo>
                    <a:pt x="59" y="160"/>
                  </a:lnTo>
                  <a:lnTo>
                    <a:pt x="90" y="32"/>
                  </a:lnTo>
                  <a:lnTo>
                    <a:pt x="120" y="32"/>
                  </a:lnTo>
                  <a:lnTo>
                    <a:pt x="153" y="160"/>
                  </a:lnTo>
                  <a:lnTo>
                    <a:pt x="153" y="160"/>
                  </a:lnTo>
                  <a:lnTo>
                    <a:pt x="189" y="32"/>
                  </a:lnTo>
                  <a:lnTo>
                    <a:pt x="211" y="32"/>
                  </a:lnTo>
                  <a:lnTo>
                    <a:pt x="165" y="181"/>
                  </a:lnTo>
                  <a:lnTo>
                    <a:pt x="138" y="181"/>
                  </a:lnTo>
                  <a:lnTo>
                    <a:pt x="105" y="52"/>
                  </a:lnTo>
                  <a:lnTo>
                    <a:pt x="105" y="52"/>
                  </a:lnTo>
                  <a:lnTo>
                    <a:pt x="73" y="181"/>
                  </a:lnTo>
                  <a:lnTo>
                    <a:pt x="44" y="181"/>
                  </a:lnTo>
                  <a:lnTo>
                    <a:pt x="0" y="32"/>
                  </a:lnTo>
                  <a:close/>
                  <a:moveTo>
                    <a:pt x="1474" y="30"/>
                  </a:moveTo>
                  <a:lnTo>
                    <a:pt x="1495" y="32"/>
                  </a:lnTo>
                  <a:lnTo>
                    <a:pt x="1513" y="40"/>
                  </a:lnTo>
                  <a:lnTo>
                    <a:pt x="1528" y="52"/>
                  </a:lnTo>
                  <a:lnTo>
                    <a:pt x="1538" y="68"/>
                  </a:lnTo>
                  <a:lnTo>
                    <a:pt x="1544" y="86"/>
                  </a:lnTo>
                  <a:lnTo>
                    <a:pt x="1546" y="107"/>
                  </a:lnTo>
                  <a:lnTo>
                    <a:pt x="1544" y="129"/>
                  </a:lnTo>
                  <a:lnTo>
                    <a:pt x="1538" y="147"/>
                  </a:lnTo>
                  <a:lnTo>
                    <a:pt x="1528" y="162"/>
                  </a:lnTo>
                  <a:lnTo>
                    <a:pt x="1513" y="174"/>
                  </a:lnTo>
                  <a:lnTo>
                    <a:pt x="1495" y="181"/>
                  </a:lnTo>
                  <a:lnTo>
                    <a:pt x="1474" y="184"/>
                  </a:lnTo>
                  <a:lnTo>
                    <a:pt x="1454" y="181"/>
                  </a:lnTo>
                  <a:lnTo>
                    <a:pt x="1436" y="174"/>
                  </a:lnTo>
                  <a:lnTo>
                    <a:pt x="1422" y="162"/>
                  </a:lnTo>
                  <a:lnTo>
                    <a:pt x="1412" y="147"/>
                  </a:lnTo>
                  <a:lnTo>
                    <a:pt x="1405" y="129"/>
                  </a:lnTo>
                  <a:lnTo>
                    <a:pt x="1403" y="107"/>
                  </a:lnTo>
                  <a:lnTo>
                    <a:pt x="1405" y="86"/>
                  </a:lnTo>
                  <a:lnTo>
                    <a:pt x="1412" y="68"/>
                  </a:lnTo>
                  <a:lnTo>
                    <a:pt x="1422" y="52"/>
                  </a:lnTo>
                  <a:lnTo>
                    <a:pt x="1436" y="40"/>
                  </a:lnTo>
                  <a:lnTo>
                    <a:pt x="1454" y="32"/>
                  </a:lnTo>
                  <a:lnTo>
                    <a:pt x="1474" y="30"/>
                  </a:lnTo>
                  <a:close/>
                  <a:moveTo>
                    <a:pt x="779" y="30"/>
                  </a:moveTo>
                  <a:lnTo>
                    <a:pt x="795" y="31"/>
                  </a:lnTo>
                  <a:lnTo>
                    <a:pt x="810" y="35"/>
                  </a:lnTo>
                  <a:lnTo>
                    <a:pt x="807" y="55"/>
                  </a:lnTo>
                  <a:lnTo>
                    <a:pt x="794" y="50"/>
                  </a:lnTo>
                  <a:lnTo>
                    <a:pt x="780" y="49"/>
                  </a:lnTo>
                  <a:lnTo>
                    <a:pt x="770" y="50"/>
                  </a:lnTo>
                  <a:lnTo>
                    <a:pt x="762" y="53"/>
                  </a:lnTo>
                  <a:lnTo>
                    <a:pt x="756" y="59"/>
                  </a:lnTo>
                  <a:lnTo>
                    <a:pt x="753" y="68"/>
                  </a:lnTo>
                  <a:lnTo>
                    <a:pt x="756" y="79"/>
                  </a:lnTo>
                  <a:lnTo>
                    <a:pt x="764" y="85"/>
                  </a:lnTo>
                  <a:lnTo>
                    <a:pt x="774" y="91"/>
                  </a:lnTo>
                  <a:lnTo>
                    <a:pt x="786" y="96"/>
                  </a:lnTo>
                  <a:lnTo>
                    <a:pt x="798" y="104"/>
                  </a:lnTo>
                  <a:lnTo>
                    <a:pt x="807" y="111"/>
                  </a:lnTo>
                  <a:lnTo>
                    <a:pt x="814" y="123"/>
                  </a:lnTo>
                  <a:lnTo>
                    <a:pt x="817" y="140"/>
                  </a:lnTo>
                  <a:lnTo>
                    <a:pt x="814" y="156"/>
                  </a:lnTo>
                  <a:lnTo>
                    <a:pt x="807" y="169"/>
                  </a:lnTo>
                  <a:lnTo>
                    <a:pt x="795" y="178"/>
                  </a:lnTo>
                  <a:lnTo>
                    <a:pt x="780" y="183"/>
                  </a:lnTo>
                  <a:lnTo>
                    <a:pt x="764" y="184"/>
                  </a:lnTo>
                  <a:lnTo>
                    <a:pt x="747" y="183"/>
                  </a:lnTo>
                  <a:lnTo>
                    <a:pt x="733" y="178"/>
                  </a:lnTo>
                  <a:lnTo>
                    <a:pt x="736" y="157"/>
                  </a:lnTo>
                  <a:lnTo>
                    <a:pt x="749" y="163"/>
                  </a:lnTo>
                  <a:lnTo>
                    <a:pt x="765" y="165"/>
                  </a:lnTo>
                  <a:lnTo>
                    <a:pt x="776" y="163"/>
                  </a:lnTo>
                  <a:lnTo>
                    <a:pt x="785" y="160"/>
                  </a:lnTo>
                  <a:lnTo>
                    <a:pt x="792" y="151"/>
                  </a:lnTo>
                  <a:lnTo>
                    <a:pt x="795" y="141"/>
                  </a:lnTo>
                  <a:lnTo>
                    <a:pt x="792" y="131"/>
                  </a:lnTo>
                  <a:lnTo>
                    <a:pt x="785" y="122"/>
                  </a:lnTo>
                  <a:lnTo>
                    <a:pt x="774" y="116"/>
                  </a:lnTo>
                  <a:lnTo>
                    <a:pt x="762" y="111"/>
                  </a:lnTo>
                  <a:lnTo>
                    <a:pt x="752" y="104"/>
                  </a:lnTo>
                  <a:lnTo>
                    <a:pt x="742" y="96"/>
                  </a:lnTo>
                  <a:lnTo>
                    <a:pt x="734" y="86"/>
                  </a:lnTo>
                  <a:lnTo>
                    <a:pt x="731" y="71"/>
                  </a:lnTo>
                  <a:lnTo>
                    <a:pt x="734" y="56"/>
                  </a:lnTo>
                  <a:lnTo>
                    <a:pt x="740" y="44"/>
                  </a:lnTo>
                  <a:lnTo>
                    <a:pt x="750" y="37"/>
                  </a:lnTo>
                  <a:lnTo>
                    <a:pt x="764" y="32"/>
                  </a:lnTo>
                  <a:lnTo>
                    <a:pt x="779" y="30"/>
                  </a:lnTo>
                  <a:close/>
                  <a:moveTo>
                    <a:pt x="640" y="30"/>
                  </a:moveTo>
                  <a:lnTo>
                    <a:pt x="661" y="32"/>
                  </a:lnTo>
                  <a:lnTo>
                    <a:pt x="679" y="40"/>
                  </a:lnTo>
                  <a:lnTo>
                    <a:pt x="692" y="52"/>
                  </a:lnTo>
                  <a:lnTo>
                    <a:pt x="703" y="68"/>
                  </a:lnTo>
                  <a:lnTo>
                    <a:pt x="710" y="86"/>
                  </a:lnTo>
                  <a:lnTo>
                    <a:pt x="712" y="107"/>
                  </a:lnTo>
                  <a:lnTo>
                    <a:pt x="710" y="129"/>
                  </a:lnTo>
                  <a:lnTo>
                    <a:pt x="703" y="147"/>
                  </a:lnTo>
                  <a:lnTo>
                    <a:pt x="692" y="162"/>
                  </a:lnTo>
                  <a:lnTo>
                    <a:pt x="679" y="174"/>
                  </a:lnTo>
                  <a:lnTo>
                    <a:pt x="661" y="181"/>
                  </a:lnTo>
                  <a:lnTo>
                    <a:pt x="640" y="184"/>
                  </a:lnTo>
                  <a:lnTo>
                    <a:pt x="620" y="181"/>
                  </a:lnTo>
                  <a:lnTo>
                    <a:pt x="602" y="174"/>
                  </a:lnTo>
                  <a:lnTo>
                    <a:pt x="587" y="162"/>
                  </a:lnTo>
                  <a:lnTo>
                    <a:pt x="578" y="147"/>
                  </a:lnTo>
                  <a:lnTo>
                    <a:pt x="571" y="129"/>
                  </a:lnTo>
                  <a:lnTo>
                    <a:pt x="569" y="107"/>
                  </a:lnTo>
                  <a:lnTo>
                    <a:pt x="571" y="86"/>
                  </a:lnTo>
                  <a:lnTo>
                    <a:pt x="578" y="68"/>
                  </a:lnTo>
                  <a:lnTo>
                    <a:pt x="588" y="52"/>
                  </a:lnTo>
                  <a:lnTo>
                    <a:pt x="602" y="40"/>
                  </a:lnTo>
                  <a:lnTo>
                    <a:pt x="620" y="32"/>
                  </a:lnTo>
                  <a:lnTo>
                    <a:pt x="640" y="30"/>
                  </a:lnTo>
                  <a:close/>
                  <a:moveTo>
                    <a:pt x="648" y="0"/>
                  </a:moveTo>
                  <a:lnTo>
                    <a:pt x="667" y="0"/>
                  </a:lnTo>
                  <a:lnTo>
                    <a:pt x="667" y="21"/>
                  </a:lnTo>
                  <a:lnTo>
                    <a:pt x="648" y="21"/>
                  </a:lnTo>
                  <a:lnTo>
                    <a:pt x="648" y="0"/>
                  </a:lnTo>
                  <a:close/>
                  <a:moveTo>
                    <a:pt x="612" y="0"/>
                  </a:moveTo>
                  <a:lnTo>
                    <a:pt x="633" y="0"/>
                  </a:lnTo>
                  <a:lnTo>
                    <a:pt x="633" y="21"/>
                  </a:lnTo>
                  <a:lnTo>
                    <a:pt x="612" y="21"/>
                  </a:lnTo>
                  <a:lnTo>
                    <a:pt x="6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54" name="Freeform 18"/>
            <p:cNvSpPr>
              <a:spLocks noEditPoints="1"/>
            </p:cNvSpPr>
            <p:nvPr/>
          </p:nvSpPr>
          <p:spPr bwMode="auto">
            <a:xfrm>
              <a:off x="17" y="3564"/>
              <a:ext cx="675" cy="194"/>
            </a:xfrm>
            <a:custGeom>
              <a:avLst/>
              <a:gdLst>
                <a:gd name="T0" fmla="*/ 44 w 675"/>
                <a:gd name="T1" fmla="*/ 86 h 194"/>
                <a:gd name="T2" fmla="*/ 68 w 675"/>
                <a:gd name="T3" fmla="*/ 58 h 194"/>
                <a:gd name="T4" fmla="*/ 90 w 675"/>
                <a:gd name="T5" fmla="*/ 55 h 194"/>
                <a:gd name="T6" fmla="*/ 76 w 675"/>
                <a:gd name="T7" fmla="*/ 94 h 194"/>
                <a:gd name="T8" fmla="*/ 96 w 675"/>
                <a:gd name="T9" fmla="*/ 110 h 194"/>
                <a:gd name="T10" fmla="*/ 99 w 675"/>
                <a:gd name="T11" fmla="*/ 165 h 194"/>
                <a:gd name="T12" fmla="*/ 32 w 675"/>
                <a:gd name="T13" fmla="*/ 185 h 194"/>
                <a:gd name="T14" fmla="*/ 58 w 675"/>
                <a:gd name="T15" fmla="*/ 173 h 194"/>
                <a:gd name="T16" fmla="*/ 87 w 675"/>
                <a:gd name="T17" fmla="*/ 146 h 194"/>
                <a:gd name="T18" fmla="*/ 67 w 675"/>
                <a:gd name="T19" fmla="*/ 116 h 194"/>
                <a:gd name="T20" fmla="*/ 22 w 675"/>
                <a:gd name="T21" fmla="*/ 122 h 194"/>
                <a:gd name="T22" fmla="*/ 12 w 675"/>
                <a:gd name="T23" fmla="*/ 153 h 194"/>
                <a:gd name="T24" fmla="*/ 1 w 675"/>
                <a:gd name="T25" fmla="*/ 128 h 194"/>
                <a:gd name="T26" fmla="*/ 10 w 675"/>
                <a:gd name="T27" fmla="*/ 57 h 194"/>
                <a:gd name="T28" fmla="*/ 412 w 675"/>
                <a:gd name="T29" fmla="*/ 34 h 194"/>
                <a:gd name="T30" fmla="*/ 403 w 675"/>
                <a:gd name="T31" fmla="*/ 61 h 194"/>
                <a:gd name="T32" fmla="*/ 371 w 675"/>
                <a:gd name="T33" fmla="*/ 104 h 194"/>
                <a:gd name="T34" fmla="*/ 455 w 675"/>
                <a:gd name="T35" fmla="*/ 124 h 194"/>
                <a:gd name="T36" fmla="*/ 447 w 675"/>
                <a:gd name="T37" fmla="*/ 76 h 194"/>
                <a:gd name="T38" fmla="*/ 415 w 675"/>
                <a:gd name="T39" fmla="*/ 54 h 194"/>
                <a:gd name="T40" fmla="*/ 470 w 675"/>
                <a:gd name="T41" fmla="*/ 63 h 194"/>
                <a:gd name="T42" fmla="*/ 464 w 675"/>
                <a:gd name="T43" fmla="*/ 147 h 194"/>
                <a:gd name="T44" fmla="*/ 352 w 675"/>
                <a:gd name="T45" fmla="*/ 136 h 194"/>
                <a:gd name="T46" fmla="*/ 371 w 675"/>
                <a:gd name="T47" fmla="*/ 45 h 194"/>
                <a:gd name="T48" fmla="*/ 339 w 675"/>
                <a:gd name="T49" fmla="*/ 20 h 194"/>
                <a:gd name="T50" fmla="*/ 325 w 675"/>
                <a:gd name="T51" fmla="*/ 103 h 194"/>
                <a:gd name="T52" fmla="*/ 306 w 675"/>
                <a:gd name="T53" fmla="*/ 176 h 194"/>
                <a:gd name="T54" fmla="*/ 278 w 675"/>
                <a:gd name="T55" fmla="*/ 156 h 194"/>
                <a:gd name="T56" fmla="*/ 248 w 675"/>
                <a:gd name="T57" fmla="*/ 88 h 194"/>
                <a:gd name="T58" fmla="*/ 241 w 675"/>
                <a:gd name="T59" fmla="*/ 52 h 194"/>
                <a:gd name="T60" fmla="*/ 270 w 675"/>
                <a:gd name="T61" fmla="*/ 84 h 194"/>
                <a:gd name="T62" fmla="*/ 297 w 675"/>
                <a:gd name="T63" fmla="*/ 130 h 194"/>
                <a:gd name="T64" fmla="*/ 319 w 675"/>
                <a:gd name="T65" fmla="*/ 28 h 194"/>
                <a:gd name="T66" fmla="*/ 238 w 675"/>
                <a:gd name="T67" fmla="*/ 17 h 194"/>
                <a:gd name="T68" fmla="*/ 214 w 675"/>
                <a:gd name="T69" fmla="*/ 43 h 194"/>
                <a:gd name="T70" fmla="*/ 150 w 675"/>
                <a:gd name="T71" fmla="*/ 72 h 194"/>
                <a:gd name="T72" fmla="*/ 141 w 675"/>
                <a:gd name="T73" fmla="*/ 104 h 194"/>
                <a:gd name="T74" fmla="*/ 214 w 675"/>
                <a:gd name="T75" fmla="*/ 76 h 194"/>
                <a:gd name="T76" fmla="*/ 211 w 675"/>
                <a:gd name="T77" fmla="*/ 98 h 194"/>
                <a:gd name="T78" fmla="*/ 147 w 675"/>
                <a:gd name="T79" fmla="*/ 142 h 194"/>
                <a:gd name="T80" fmla="*/ 178 w 675"/>
                <a:gd name="T81" fmla="*/ 146 h 194"/>
                <a:gd name="T82" fmla="*/ 199 w 675"/>
                <a:gd name="T83" fmla="*/ 155 h 194"/>
                <a:gd name="T84" fmla="*/ 160 w 675"/>
                <a:gd name="T85" fmla="*/ 177 h 194"/>
                <a:gd name="T86" fmla="*/ 119 w 675"/>
                <a:gd name="T87" fmla="*/ 125 h 194"/>
                <a:gd name="T88" fmla="*/ 134 w 675"/>
                <a:gd name="T89" fmla="*/ 51 h 194"/>
                <a:gd name="T90" fmla="*/ 602 w 675"/>
                <a:gd name="T91" fmla="*/ 0 h 194"/>
                <a:gd name="T92" fmla="*/ 603 w 675"/>
                <a:gd name="T93" fmla="*/ 52 h 194"/>
                <a:gd name="T94" fmla="*/ 569 w 675"/>
                <a:gd name="T95" fmla="*/ 125 h 194"/>
                <a:gd name="T96" fmla="*/ 654 w 675"/>
                <a:gd name="T97" fmla="*/ 95 h 194"/>
                <a:gd name="T98" fmla="*/ 673 w 675"/>
                <a:gd name="T99" fmla="*/ 94 h 194"/>
                <a:gd name="T100" fmla="*/ 648 w 675"/>
                <a:gd name="T101" fmla="*/ 125 h 194"/>
                <a:gd name="T102" fmla="*/ 553 w 675"/>
                <a:gd name="T103" fmla="*/ 149 h 194"/>
                <a:gd name="T104" fmla="*/ 539 w 675"/>
                <a:gd name="T105" fmla="*/ 121 h 194"/>
                <a:gd name="T106" fmla="*/ 593 w 675"/>
                <a:gd name="T107" fmla="*/ 37 h 194"/>
                <a:gd name="T108" fmla="*/ 581 w 675"/>
                <a:gd name="T109" fmla="*/ 21 h 194"/>
                <a:gd name="T110" fmla="*/ 523 w 675"/>
                <a:gd name="T111" fmla="*/ 112 h 194"/>
                <a:gd name="T112" fmla="*/ 504 w 675"/>
                <a:gd name="T113" fmla="*/ 149 h 194"/>
                <a:gd name="T114" fmla="*/ 536 w 675"/>
                <a:gd name="T115" fmla="*/ 2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5" h="194">
                  <a:moveTo>
                    <a:pt x="59" y="55"/>
                  </a:moveTo>
                  <a:lnTo>
                    <a:pt x="55" y="57"/>
                  </a:lnTo>
                  <a:lnTo>
                    <a:pt x="21" y="73"/>
                  </a:lnTo>
                  <a:lnTo>
                    <a:pt x="22" y="94"/>
                  </a:lnTo>
                  <a:lnTo>
                    <a:pt x="28" y="92"/>
                  </a:lnTo>
                  <a:lnTo>
                    <a:pt x="35" y="89"/>
                  </a:lnTo>
                  <a:lnTo>
                    <a:pt x="44" y="86"/>
                  </a:lnTo>
                  <a:lnTo>
                    <a:pt x="53" y="82"/>
                  </a:lnTo>
                  <a:lnTo>
                    <a:pt x="59" y="79"/>
                  </a:lnTo>
                  <a:lnTo>
                    <a:pt x="65" y="75"/>
                  </a:lnTo>
                  <a:lnTo>
                    <a:pt x="68" y="72"/>
                  </a:lnTo>
                  <a:lnTo>
                    <a:pt x="68" y="67"/>
                  </a:lnTo>
                  <a:lnTo>
                    <a:pt x="68" y="61"/>
                  </a:lnTo>
                  <a:lnTo>
                    <a:pt x="68" y="58"/>
                  </a:lnTo>
                  <a:lnTo>
                    <a:pt x="67" y="57"/>
                  </a:lnTo>
                  <a:lnTo>
                    <a:pt x="64" y="55"/>
                  </a:lnTo>
                  <a:lnTo>
                    <a:pt x="59" y="55"/>
                  </a:lnTo>
                  <a:close/>
                  <a:moveTo>
                    <a:pt x="68" y="33"/>
                  </a:moveTo>
                  <a:lnTo>
                    <a:pt x="79" y="37"/>
                  </a:lnTo>
                  <a:lnTo>
                    <a:pt x="87" y="48"/>
                  </a:lnTo>
                  <a:lnTo>
                    <a:pt x="90" y="55"/>
                  </a:lnTo>
                  <a:lnTo>
                    <a:pt x="92" y="63"/>
                  </a:lnTo>
                  <a:lnTo>
                    <a:pt x="90" y="69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7" y="88"/>
                  </a:lnTo>
                  <a:lnTo>
                    <a:pt x="76" y="92"/>
                  </a:lnTo>
                  <a:lnTo>
                    <a:pt x="76" y="94"/>
                  </a:lnTo>
                  <a:lnTo>
                    <a:pt x="76" y="95"/>
                  </a:lnTo>
                  <a:lnTo>
                    <a:pt x="76" y="97"/>
                  </a:lnTo>
                  <a:lnTo>
                    <a:pt x="82" y="101"/>
                  </a:lnTo>
                  <a:lnTo>
                    <a:pt x="85" y="104"/>
                  </a:lnTo>
                  <a:lnTo>
                    <a:pt x="89" y="106"/>
                  </a:lnTo>
                  <a:lnTo>
                    <a:pt x="92" y="107"/>
                  </a:lnTo>
                  <a:lnTo>
                    <a:pt x="96" y="110"/>
                  </a:lnTo>
                  <a:lnTo>
                    <a:pt x="101" y="115"/>
                  </a:lnTo>
                  <a:lnTo>
                    <a:pt x="105" y="118"/>
                  </a:lnTo>
                  <a:lnTo>
                    <a:pt x="107" y="122"/>
                  </a:lnTo>
                  <a:lnTo>
                    <a:pt x="110" y="127"/>
                  </a:lnTo>
                  <a:lnTo>
                    <a:pt x="111" y="137"/>
                  </a:lnTo>
                  <a:lnTo>
                    <a:pt x="110" y="146"/>
                  </a:lnTo>
                  <a:lnTo>
                    <a:pt x="99" y="165"/>
                  </a:lnTo>
                  <a:lnTo>
                    <a:pt x="83" y="182"/>
                  </a:lnTo>
                  <a:lnTo>
                    <a:pt x="71" y="191"/>
                  </a:lnTo>
                  <a:lnTo>
                    <a:pt x="56" y="194"/>
                  </a:lnTo>
                  <a:lnTo>
                    <a:pt x="41" y="191"/>
                  </a:lnTo>
                  <a:lnTo>
                    <a:pt x="37" y="189"/>
                  </a:lnTo>
                  <a:lnTo>
                    <a:pt x="34" y="188"/>
                  </a:lnTo>
                  <a:lnTo>
                    <a:pt x="32" y="185"/>
                  </a:lnTo>
                  <a:lnTo>
                    <a:pt x="32" y="182"/>
                  </a:lnTo>
                  <a:lnTo>
                    <a:pt x="34" y="179"/>
                  </a:lnTo>
                  <a:lnTo>
                    <a:pt x="35" y="176"/>
                  </a:lnTo>
                  <a:lnTo>
                    <a:pt x="40" y="174"/>
                  </a:lnTo>
                  <a:lnTo>
                    <a:pt x="46" y="173"/>
                  </a:lnTo>
                  <a:lnTo>
                    <a:pt x="53" y="173"/>
                  </a:lnTo>
                  <a:lnTo>
                    <a:pt x="58" y="173"/>
                  </a:lnTo>
                  <a:lnTo>
                    <a:pt x="62" y="173"/>
                  </a:lnTo>
                  <a:lnTo>
                    <a:pt x="67" y="171"/>
                  </a:lnTo>
                  <a:lnTo>
                    <a:pt x="73" y="168"/>
                  </a:lnTo>
                  <a:lnTo>
                    <a:pt x="77" y="164"/>
                  </a:lnTo>
                  <a:lnTo>
                    <a:pt x="82" y="158"/>
                  </a:lnTo>
                  <a:lnTo>
                    <a:pt x="86" y="152"/>
                  </a:lnTo>
                  <a:lnTo>
                    <a:pt x="87" y="146"/>
                  </a:lnTo>
                  <a:lnTo>
                    <a:pt x="89" y="143"/>
                  </a:lnTo>
                  <a:lnTo>
                    <a:pt x="87" y="137"/>
                  </a:lnTo>
                  <a:lnTo>
                    <a:pt x="86" y="131"/>
                  </a:lnTo>
                  <a:lnTo>
                    <a:pt x="83" y="127"/>
                  </a:lnTo>
                  <a:lnTo>
                    <a:pt x="80" y="124"/>
                  </a:lnTo>
                  <a:lnTo>
                    <a:pt x="74" y="119"/>
                  </a:lnTo>
                  <a:lnTo>
                    <a:pt x="67" y="116"/>
                  </a:lnTo>
                  <a:lnTo>
                    <a:pt x="58" y="113"/>
                  </a:lnTo>
                  <a:lnTo>
                    <a:pt x="47" y="112"/>
                  </a:lnTo>
                  <a:lnTo>
                    <a:pt x="34" y="112"/>
                  </a:lnTo>
                  <a:lnTo>
                    <a:pt x="30" y="113"/>
                  </a:lnTo>
                  <a:lnTo>
                    <a:pt x="27" y="116"/>
                  </a:lnTo>
                  <a:lnTo>
                    <a:pt x="24" y="118"/>
                  </a:lnTo>
                  <a:lnTo>
                    <a:pt x="22" y="122"/>
                  </a:lnTo>
                  <a:lnTo>
                    <a:pt x="22" y="127"/>
                  </a:lnTo>
                  <a:lnTo>
                    <a:pt x="22" y="136"/>
                  </a:lnTo>
                  <a:lnTo>
                    <a:pt x="22" y="144"/>
                  </a:lnTo>
                  <a:lnTo>
                    <a:pt x="21" y="147"/>
                  </a:lnTo>
                  <a:lnTo>
                    <a:pt x="19" y="150"/>
                  </a:lnTo>
                  <a:lnTo>
                    <a:pt x="16" y="152"/>
                  </a:lnTo>
                  <a:lnTo>
                    <a:pt x="12" y="153"/>
                  </a:lnTo>
                  <a:lnTo>
                    <a:pt x="9" y="152"/>
                  </a:lnTo>
                  <a:lnTo>
                    <a:pt x="6" y="150"/>
                  </a:lnTo>
                  <a:lnTo>
                    <a:pt x="4" y="147"/>
                  </a:lnTo>
                  <a:lnTo>
                    <a:pt x="3" y="143"/>
                  </a:lnTo>
                  <a:lnTo>
                    <a:pt x="3" y="137"/>
                  </a:lnTo>
                  <a:lnTo>
                    <a:pt x="3" y="133"/>
                  </a:lnTo>
                  <a:lnTo>
                    <a:pt x="1" y="128"/>
                  </a:lnTo>
                  <a:lnTo>
                    <a:pt x="0" y="100"/>
                  </a:lnTo>
                  <a:lnTo>
                    <a:pt x="0" y="70"/>
                  </a:lnTo>
                  <a:lnTo>
                    <a:pt x="1" y="66"/>
                  </a:lnTo>
                  <a:lnTo>
                    <a:pt x="1" y="63"/>
                  </a:lnTo>
                  <a:lnTo>
                    <a:pt x="3" y="61"/>
                  </a:lnTo>
                  <a:lnTo>
                    <a:pt x="6" y="60"/>
                  </a:lnTo>
                  <a:lnTo>
                    <a:pt x="10" y="57"/>
                  </a:lnTo>
                  <a:lnTo>
                    <a:pt x="24" y="51"/>
                  </a:lnTo>
                  <a:lnTo>
                    <a:pt x="34" y="45"/>
                  </a:lnTo>
                  <a:lnTo>
                    <a:pt x="56" y="36"/>
                  </a:lnTo>
                  <a:lnTo>
                    <a:pt x="68" y="33"/>
                  </a:lnTo>
                  <a:close/>
                  <a:moveTo>
                    <a:pt x="404" y="33"/>
                  </a:moveTo>
                  <a:lnTo>
                    <a:pt x="409" y="33"/>
                  </a:lnTo>
                  <a:lnTo>
                    <a:pt x="412" y="34"/>
                  </a:lnTo>
                  <a:lnTo>
                    <a:pt x="413" y="36"/>
                  </a:lnTo>
                  <a:lnTo>
                    <a:pt x="415" y="40"/>
                  </a:lnTo>
                  <a:lnTo>
                    <a:pt x="416" y="45"/>
                  </a:lnTo>
                  <a:lnTo>
                    <a:pt x="415" y="51"/>
                  </a:lnTo>
                  <a:lnTo>
                    <a:pt x="412" y="55"/>
                  </a:lnTo>
                  <a:lnTo>
                    <a:pt x="409" y="58"/>
                  </a:lnTo>
                  <a:lnTo>
                    <a:pt x="403" y="61"/>
                  </a:lnTo>
                  <a:lnTo>
                    <a:pt x="395" y="64"/>
                  </a:lnTo>
                  <a:lnTo>
                    <a:pt x="389" y="67"/>
                  </a:lnTo>
                  <a:lnTo>
                    <a:pt x="385" y="70"/>
                  </a:lnTo>
                  <a:lnTo>
                    <a:pt x="382" y="75"/>
                  </a:lnTo>
                  <a:lnTo>
                    <a:pt x="377" y="81"/>
                  </a:lnTo>
                  <a:lnTo>
                    <a:pt x="374" y="88"/>
                  </a:lnTo>
                  <a:lnTo>
                    <a:pt x="371" y="104"/>
                  </a:lnTo>
                  <a:lnTo>
                    <a:pt x="373" y="118"/>
                  </a:lnTo>
                  <a:lnTo>
                    <a:pt x="379" y="130"/>
                  </a:lnTo>
                  <a:lnTo>
                    <a:pt x="388" y="137"/>
                  </a:lnTo>
                  <a:lnTo>
                    <a:pt x="403" y="142"/>
                  </a:lnTo>
                  <a:lnTo>
                    <a:pt x="420" y="140"/>
                  </a:lnTo>
                  <a:lnTo>
                    <a:pt x="437" y="134"/>
                  </a:lnTo>
                  <a:lnTo>
                    <a:pt x="455" y="124"/>
                  </a:lnTo>
                  <a:lnTo>
                    <a:pt x="464" y="113"/>
                  </a:lnTo>
                  <a:lnTo>
                    <a:pt x="467" y="101"/>
                  </a:lnTo>
                  <a:lnTo>
                    <a:pt x="465" y="89"/>
                  </a:lnTo>
                  <a:lnTo>
                    <a:pt x="464" y="85"/>
                  </a:lnTo>
                  <a:lnTo>
                    <a:pt x="459" y="82"/>
                  </a:lnTo>
                  <a:lnTo>
                    <a:pt x="455" y="79"/>
                  </a:lnTo>
                  <a:lnTo>
                    <a:pt x="447" y="76"/>
                  </a:lnTo>
                  <a:lnTo>
                    <a:pt x="432" y="72"/>
                  </a:lnTo>
                  <a:lnTo>
                    <a:pt x="422" y="69"/>
                  </a:lnTo>
                  <a:lnTo>
                    <a:pt x="416" y="67"/>
                  </a:lnTo>
                  <a:lnTo>
                    <a:pt x="413" y="64"/>
                  </a:lnTo>
                  <a:lnTo>
                    <a:pt x="412" y="61"/>
                  </a:lnTo>
                  <a:lnTo>
                    <a:pt x="413" y="57"/>
                  </a:lnTo>
                  <a:lnTo>
                    <a:pt x="415" y="54"/>
                  </a:lnTo>
                  <a:lnTo>
                    <a:pt x="417" y="51"/>
                  </a:lnTo>
                  <a:lnTo>
                    <a:pt x="422" y="49"/>
                  </a:lnTo>
                  <a:lnTo>
                    <a:pt x="428" y="48"/>
                  </a:lnTo>
                  <a:lnTo>
                    <a:pt x="435" y="48"/>
                  </a:lnTo>
                  <a:lnTo>
                    <a:pt x="449" y="51"/>
                  </a:lnTo>
                  <a:lnTo>
                    <a:pt x="462" y="57"/>
                  </a:lnTo>
                  <a:lnTo>
                    <a:pt x="470" y="63"/>
                  </a:lnTo>
                  <a:lnTo>
                    <a:pt x="477" y="70"/>
                  </a:lnTo>
                  <a:lnTo>
                    <a:pt x="483" y="78"/>
                  </a:lnTo>
                  <a:lnTo>
                    <a:pt x="489" y="91"/>
                  </a:lnTo>
                  <a:lnTo>
                    <a:pt x="490" y="106"/>
                  </a:lnTo>
                  <a:lnTo>
                    <a:pt x="486" y="122"/>
                  </a:lnTo>
                  <a:lnTo>
                    <a:pt x="475" y="139"/>
                  </a:lnTo>
                  <a:lnTo>
                    <a:pt x="464" y="147"/>
                  </a:lnTo>
                  <a:lnTo>
                    <a:pt x="449" y="155"/>
                  </a:lnTo>
                  <a:lnTo>
                    <a:pt x="431" y="161"/>
                  </a:lnTo>
                  <a:lnTo>
                    <a:pt x="412" y="162"/>
                  </a:lnTo>
                  <a:lnTo>
                    <a:pt x="394" y="162"/>
                  </a:lnTo>
                  <a:lnTo>
                    <a:pt x="376" y="158"/>
                  </a:lnTo>
                  <a:lnTo>
                    <a:pt x="362" y="149"/>
                  </a:lnTo>
                  <a:lnTo>
                    <a:pt x="352" y="136"/>
                  </a:lnTo>
                  <a:lnTo>
                    <a:pt x="349" y="125"/>
                  </a:lnTo>
                  <a:lnTo>
                    <a:pt x="348" y="106"/>
                  </a:lnTo>
                  <a:lnTo>
                    <a:pt x="351" y="85"/>
                  </a:lnTo>
                  <a:lnTo>
                    <a:pt x="357" y="67"/>
                  </a:lnTo>
                  <a:lnTo>
                    <a:pt x="361" y="58"/>
                  </a:lnTo>
                  <a:lnTo>
                    <a:pt x="365" y="51"/>
                  </a:lnTo>
                  <a:lnTo>
                    <a:pt x="371" y="45"/>
                  </a:lnTo>
                  <a:lnTo>
                    <a:pt x="379" y="40"/>
                  </a:lnTo>
                  <a:lnTo>
                    <a:pt x="385" y="36"/>
                  </a:lnTo>
                  <a:lnTo>
                    <a:pt x="391" y="34"/>
                  </a:lnTo>
                  <a:lnTo>
                    <a:pt x="398" y="33"/>
                  </a:lnTo>
                  <a:lnTo>
                    <a:pt x="404" y="33"/>
                  </a:lnTo>
                  <a:close/>
                  <a:moveTo>
                    <a:pt x="336" y="20"/>
                  </a:moveTo>
                  <a:lnTo>
                    <a:pt x="339" y="20"/>
                  </a:lnTo>
                  <a:lnTo>
                    <a:pt x="339" y="21"/>
                  </a:lnTo>
                  <a:lnTo>
                    <a:pt x="339" y="25"/>
                  </a:lnTo>
                  <a:lnTo>
                    <a:pt x="337" y="31"/>
                  </a:lnTo>
                  <a:lnTo>
                    <a:pt x="334" y="48"/>
                  </a:lnTo>
                  <a:lnTo>
                    <a:pt x="331" y="70"/>
                  </a:lnTo>
                  <a:lnTo>
                    <a:pt x="327" y="91"/>
                  </a:lnTo>
                  <a:lnTo>
                    <a:pt x="325" y="103"/>
                  </a:lnTo>
                  <a:lnTo>
                    <a:pt x="324" y="109"/>
                  </a:lnTo>
                  <a:lnTo>
                    <a:pt x="322" y="116"/>
                  </a:lnTo>
                  <a:lnTo>
                    <a:pt x="321" y="125"/>
                  </a:lnTo>
                  <a:lnTo>
                    <a:pt x="315" y="153"/>
                  </a:lnTo>
                  <a:lnTo>
                    <a:pt x="312" y="164"/>
                  </a:lnTo>
                  <a:lnTo>
                    <a:pt x="309" y="173"/>
                  </a:lnTo>
                  <a:lnTo>
                    <a:pt x="306" y="176"/>
                  </a:lnTo>
                  <a:lnTo>
                    <a:pt x="303" y="179"/>
                  </a:lnTo>
                  <a:lnTo>
                    <a:pt x="300" y="179"/>
                  </a:lnTo>
                  <a:lnTo>
                    <a:pt x="296" y="179"/>
                  </a:lnTo>
                  <a:lnTo>
                    <a:pt x="291" y="176"/>
                  </a:lnTo>
                  <a:lnTo>
                    <a:pt x="287" y="173"/>
                  </a:lnTo>
                  <a:lnTo>
                    <a:pt x="284" y="167"/>
                  </a:lnTo>
                  <a:lnTo>
                    <a:pt x="278" y="156"/>
                  </a:lnTo>
                  <a:lnTo>
                    <a:pt x="272" y="143"/>
                  </a:lnTo>
                  <a:lnTo>
                    <a:pt x="263" y="118"/>
                  </a:lnTo>
                  <a:lnTo>
                    <a:pt x="260" y="110"/>
                  </a:lnTo>
                  <a:lnTo>
                    <a:pt x="257" y="104"/>
                  </a:lnTo>
                  <a:lnTo>
                    <a:pt x="255" y="100"/>
                  </a:lnTo>
                  <a:lnTo>
                    <a:pt x="251" y="94"/>
                  </a:lnTo>
                  <a:lnTo>
                    <a:pt x="248" y="88"/>
                  </a:lnTo>
                  <a:lnTo>
                    <a:pt x="245" y="84"/>
                  </a:lnTo>
                  <a:lnTo>
                    <a:pt x="236" y="72"/>
                  </a:lnTo>
                  <a:lnTo>
                    <a:pt x="235" y="67"/>
                  </a:lnTo>
                  <a:lnTo>
                    <a:pt x="233" y="64"/>
                  </a:lnTo>
                  <a:lnTo>
                    <a:pt x="236" y="60"/>
                  </a:lnTo>
                  <a:lnTo>
                    <a:pt x="239" y="54"/>
                  </a:lnTo>
                  <a:lnTo>
                    <a:pt x="241" y="52"/>
                  </a:lnTo>
                  <a:lnTo>
                    <a:pt x="244" y="52"/>
                  </a:lnTo>
                  <a:lnTo>
                    <a:pt x="248" y="54"/>
                  </a:lnTo>
                  <a:lnTo>
                    <a:pt x="251" y="57"/>
                  </a:lnTo>
                  <a:lnTo>
                    <a:pt x="255" y="61"/>
                  </a:lnTo>
                  <a:lnTo>
                    <a:pt x="260" y="67"/>
                  </a:lnTo>
                  <a:lnTo>
                    <a:pt x="264" y="75"/>
                  </a:lnTo>
                  <a:lnTo>
                    <a:pt x="270" y="84"/>
                  </a:lnTo>
                  <a:lnTo>
                    <a:pt x="276" y="94"/>
                  </a:lnTo>
                  <a:lnTo>
                    <a:pt x="282" y="107"/>
                  </a:lnTo>
                  <a:lnTo>
                    <a:pt x="287" y="119"/>
                  </a:lnTo>
                  <a:lnTo>
                    <a:pt x="290" y="127"/>
                  </a:lnTo>
                  <a:lnTo>
                    <a:pt x="293" y="130"/>
                  </a:lnTo>
                  <a:lnTo>
                    <a:pt x="294" y="131"/>
                  </a:lnTo>
                  <a:lnTo>
                    <a:pt x="297" y="130"/>
                  </a:lnTo>
                  <a:lnTo>
                    <a:pt x="299" y="127"/>
                  </a:lnTo>
                  <a:lnTo>
                    <a:pt x="302" y="121"/>
                  </a:lnTo>
                  <a:lnTo>
                    <a:pt x="303" y="112"/>
                  </a:lnTo>
                  <a:lnTo>
                    <a:pt x="309" y="70"/>
                  </a:lnTo>
                  <a:lnTo>
                    <a:pt x="313" y="51"/>
                  </a:lnTo>
                  <a:lnTo>
                    <a:pt x="318" y="34"/>
                  </a:lnTo>
                  <a:lnTo>
                    <a:pt x="319" y="28"/>
                  </a:lnTo>
                  <a:lnTo>
                    <a:pt x="322" y="25"/>
                  </a:lnTo>
                  <a:lnTo>
                    <a:pt x="327" y="23"/>
                  </a:lnTo>
                  <a:lnTo>
                    <a:pt x="331" y="20"/>
                  </a:lnTo>
                  <a:lnTo>
                    <a:pt x="336" y="20"/>
                  </a:lnTo>
                  <a:close/>
                  <a:moveTo>
                    <a:pt x="232" y="12"/>
                  </a:moveTo>
                  <a:lnTo>
                    <a:pt x="235" y="14"/>
                  </a:lnTo>
                  <a:lnTo>
                    <a:pt x="238" y="17"/>
                  </a:lnTo>
                  <a:lnTo>
                    <a:pt x="239" y="20"/>
                  </a:lnTo>
                  <a:lnTo>
                    <a:pt x="238" y="21"/>
                  </a:lnTo>
                  <a:lnTo>
                    <a:pt x="236" y="25"/>
                  </a:lnTo>
                  <a:lnTo>
                    <a:pt x="232" y="30"/>
                  </a:lnTo>
                  <a:lnTo>
                    <a:pt x="229" y="33"/>
                  </a:lnTo>
                  <a:lnTo>
                    <a:pt x="223" y="39"/>
                  </a:lnTo>
                  <a:lnTo>
                    <a:pt x="214" y="43"/>
                  </a:lnTo>
                  <a:lnTo>
                    <a:pt x="205" y="46"/>
                  </a:lnTo>
                  <a:lnTo>
                    <a:pt x="199" y="49"/>
                  </a:lnTo>
                  <a:lnTo>
                    <a:pt x="189" y="54"/>
                  </a:lnTo>
                  <a:lnTo>
                    <a:pt x="178" y="58"/>
                  </a:lnTo>
                  <a:lnTo>
                    <a:pt x="168" y="63"/>
                  </a:lnTo>
                  <a:lnTo>
                    <a:pt x="159" y="66"/>
                  </a:lnTo>
                  <a:lnTo>
                    <a:pt x="150" y="72"/>
                  </a:lnTo>
                  <a:lnTo>
                    <a:pt x="144" y="76"/>
                  </a:lnTo>
                  <a:lnTo>
                    <a:pt x="140" y="81"/>
                  </a:lnTo>
                  <a:lnTo>
                    <a:pt x="138" y="85"/>
                  </a:lnTo>
                  <a:lnTo>
                    <a:pt x="138" y="89"/>
                  </a:lnTo>
                  <a:lnTo>
                    <a:pt x="138" y="95"/>
                  </a:lnTo>
                  <a:lnTo>
                    <a:pt x="141" y="103"/>
                  </a:lnTo>
                  <a:lnTo>
                    <a:pt x="141" y="104"/>
                  </a:lnTo>
                  <a:lnTo>
                    <a:pt x="144" y="106"/>
                  </a:lnTo>
                  <a:lnTo>
                    <a:pt x="147" y="104"/>
                  </a:lnTo>
                  <a:lnTo>
                    <a:pt x="148" y="104"/>
                  </a:lnTo>
                  <a:lnTo>
                    <a:pt x="178" y="91"/>
                  </a:lnTo>
                  <a:lnTo>
                    <a:pt x="206" y="78"/>
                  </a:lnTo>
                  <a:lnTo>
                    <a:pt x="211" y="78"/>
                  </a:lnTo>
                  <a:lnTo>
                    <a:pt x="214" y="76"/>
                  </a:lnTo>
                  <a:lnTo>
                    <a:pt x="218" y="76"/>
                  </a:lnTo>
                  <a:lnTo>
                    <a:pt x="221" y="78"/>
                  </a:lnTo>
                  <a:lnTo>
                    <a:pt x="223" y="81"/>
                  </a:lnTo>
                  <a:lnTo>
                    <a:pt x="223" y="84"/>
                  </a:lnTo>
                  <a:lnTo>
                    <a:pt x="220" y="88"/>
                  </a:lnTo>
                  <a:lnTo>
                    <a:pt x="215" y="94"/>
                  </a:lnTo>
                  <a:lnTo>
                    <a:pt x="211" y="98"/>
                  </a:lnTo>
                  <a:lnTo>
                    <a:pt x="187" y="110"/>
                  </a:lnTo>
                  <a:lnTo>
                    <a:pt x="162" y="121"/>
                  </a:lnTo>
                  <a:lnTo>
                    <a:pt x="153" y="124"/>
                  </a:lnTo>
                  <a:lnTo>
                    <a:pt x="148" y="127"/>
                  </a:lnTo>
                  <a:lnTo>
                    <a:pt x="145" y="130"/>
                  </a:lnTo>
                  <a:lnTo>
                    <a:pt x="145" y="136"/>
                  </a:lnTo>
                  <a:lnTo>
                    <a:pt x="147" y="142"/>
                  </a:lnTo>
                  <a:lnTo>
                    <a:pt x="150" y="146"/>
                  </a:lnTo>
                  <a:lnTo>
                    <a:pt x="156" y="150"/>
                  </a:lnTo>
                  <a:lnTo>
                    <a:pt x="162" y="153"/>
                  </a:lnTo>
                  <a:lnTo>
                    <a:pt x="169" y="153"/>
                  </a:lnTo>
                  <a:lnTo>
                    <a:pt x="172" y="152"/>
                  </a:lnTo>
                  <a:lnTo>
                    <a:pt x="175" y="149"/>
                  </a:lnTo>
                  <a:lnTo>
                    <a:pt x="178" y="146"/>
                  </a:lnTo>
                  <a:lnTo>
                    <a:pt x="181" y="143"/>
                  </a:lnTo>
                  <a:lnTo>
                    <a:pt x="184" y="142"/>
                  </a:lnTo>
                  <a:lnTo>
                    <a:pt x="190" y="142"/>
                  </a:lnTo>
                  <a:lnTo>
                    <a:pt x="193" y="143"/>
                  </a:lnTo>
                  <a:lnTo>
                    <a:pt x="197" y="147"/>
                  </a:lnTo>
                  <a:lnTo>
                    <a:pt x="199" y="152"/>
                  </a:lnTo>
                  <a:lnTo>
                    <a:pt x="199" y="155"/>
                  </a:lnTo>
                  <a:lnTo>
                    <a:pt x="193" y="164"/>
                  </a:lnTo>
                  <a:lnTo>
                    <a:pt x="186" y="171"/>
                  </a:lnTo>
                  <a:lnTo>
                    <a:pt x="178" y="177"/>
                  </a:lnTo>
                  <a:lnTo>
                    <a:pt x="174" y="180"/>
                  </a:lnTo>
                  <a:lnTo>
                    <a:pt x="169" y="180"/>
                  </a:lnTo>
                  <a:lnTo>
                    <a:pt x="163" y="180"/>
                  </a:lnTo>
                  <a:lnTo>
                    <a:pt x="160" y="177"/>
                  </a:lnTo>
                  <a:lnTo>
                    <a:pt x="151" y="173"/>
                  </a:lnTo>
                  <a:lnTo>
                    <a:pt x="144" y="168"/>
                  </a:lnTo>
                  <a:lnTo>
                    <a:pt x="137" y="162"/>
                  </a:lnTo>
                  <a:lnTo>
                    <a:pt x="131" y="155"/>
                  </a:lnTo>
                  <a:lnTo>
                    <a:pt x="125" y="146"/>
                  </a:lnTo>
                  <a:lnTo>
                    <a:pt x="122" y="136"/>
                  </a:lnTo>
                  <a:lnTo>
                    <a:pt x="119" y="125"/>
                  </a:lnTo>
                  <a:lnTo>
                    <a:pt x="117" y="115"/>
                  </a:lnTo>
                  <a:lnTo>
                    <a:pt x="114" y="91"/>
                  </a:lnTo>
                  <a:lnTo>
                    <a:pt x="117" y="67"/>
                  </a:lnTo>
                  <a:lnTo>
                    <a:pt x="120" y="61"/>
                  </a:lnTo>
                  <a:lnTo>
                    <a:pt x="123" y="57"/>
                  </a:lnTo>
                  <a:lnTo>
                    <a:pt x="129" y="54"/>
                  </a:lnTo>
                  <a:lnTo>
                    <a:pt x="134" y="51"/>
                  </a:lnTo>
                  <a:lnTo>
                    <a:pt x="157" y="39"/>
                  </a:lnTo>
                  <a:lnTo>
                    <a:pt x="180" y="30"/>
                  </a:lnTo>
                  <a:lnTo>
                    <a:pt x="202" y="21"/>
                  </a:lnTo>
                  <a:lnTo>
                    <a:pt x="227" y="12"/>
                  </a:lnTo>
                  <a:lnTo>
                    <a:pt x="232" y="12"/>
                  </a:lnTo>
                  <a:close/>
                  <a:moveTo>
                    <a:pt x="596" y="0"/>
                  </a:moveTo>
                  <a:lnTo>
                    <a:pt x="602" y="0"/>
                  </a:lnTo>
                  <a:lnTo>
                    <a:pt x="608" y="3"/>
                  </a:lnTo>
                  <a:lnTo>
                    <a:pt x="611" y="6"/>
                  </a:lnTo>
                  <a:lnTo>
                    <a:pt x="615" y="14"/>
                  </a:lnTo>
                  <a:lnTo>
                    <a:pt x="617" y="20"/>
                  </a:lnTo>
                  <a:lnTo>
                    <a:pt x="615" y="28"/>
                  </a:lnTo>
                  <a:lnTo>
                    <a:pt x="612" y="40"/>
                  </a:lnTo>
                  <a:lnTo>
                    <a:pt x="603" y="52"/>
                  </a:lnTo>
                  <a:lnTo>
                    <a:pt x="585" y="78"/>
                  </a:lnTo>
                  <a:lnTo>
                    <a:pt x="571" y="104"/>
                  </a:lnTo>
                  <a:lnTo>
                    <a:pt x="568" y="109"/>
                  </a:lnTo>
                  <a:lnTo>
                    <a:pt x="566" y="115"/>
                  </a:lnTo>
                  <a:lnTo>
                    <a:pt x="566" y="118"/>
                  </a:lnTo>
                  <a:lnTo>
                    <a:pt x="566" y="121"/>
                  </a:lnTo>
                  <a:lnTo>
                    <a:pt x="569" y="125"/>
                  </a:lnTo>
                  <a:lnTo>
                    <a:pt x="572" y="127"/>
                  </a:lnTo>
                  <a:lnTo>
                    <a:pt x="578" y="128"/>
                  </a:lnTo>
                  <a:lnTo>
                    <a:pt x="584" y="127"/>
                  </a:lnTo>
                  <a:lnTo>
                    <a:pt x="599" y="122"/>
                  </a:lnTo>
                  <a:lnTo>
                    <a:pt x="615" y="116"/>
                  </a:lnTo>
                  <a:lnTo>
                    <a:pt x="646" y="100"/>
                  </a:lnTo>
                  <a:lnTo>
                    <a:pt x="654" y="95"/>
                  </a:lnTo>
                  <a:lnTo>
                    <a:pt x="660" y="92"/>
                  </a:lnTo>
                  <a:lnTo>
                    <a:pt x="664" y="91"/>
                  </a:lnTo>
                  <a:lnTo>
                    <a:pt x="667" y="89"/>
                  </a:lnTo>
                  <a:lnTo>
                    <a:pt x="670" y="88"/>
                  </a:lnTo>
                  <a:lnTo>
                    <a:pt x="673" y="88"/>
                  </a:lnTo>
                  <a:lnTo>
                    <a:pt x="675" y="89"/>
                  </a:lnTo>
                  <a:lnTo>
                    <a:pt x="673" y="94"/>
                  </a:lnTo>
                  <a:lnTo>
                    <a:pt x="672" y="98"/>
                  </a:lnTo>
                  <a:lnTo>
                    <a:pt x="664" y="110"/>
                  </a:lnTo>
                  <a:lnTo>
                    <a:pt x="663" y="112"/>
                  </a:lnTo>
                  <a:lnTo>
                    <a:pt x="661" y="115"/>
                  </a:lnTo>
                  <a:lnTo>
                    <a:pt x="660" y="116"/>
                  </a:lnTo>
                  <a:lnTo>
                    <a:pt x="654" y="121"/>
                  </a:lnTo>
                  <a:lnTo>
                    <a:pt x="648" y="125"/>
                  </a:lnTo>
                  <a:lnTo>
                    <a:pt x="639" y="131"/>
                  </a:lnTo>
                  <a:lnTo>
                    <a:pt x="608" y="143"/>
                  </a:lnTo>
                  <a:lnTo>
                    <a:pt x="578" y="150"/>
                  </a:lnTo>
                  <a:lnTo>
                    <a:pt x="569" y="152"/>
                  </a:lnTo>
                  <a:lnTo>
                    <a:pt x="563" y="152"/>
                  </a:lnTo>
                  <a:lnTo>
                    <a:pt x="557" y="152"/>
                  </a:lnTo>
                  <a:lnTo>
                    <a:pt x="553" y="149"/>
                  </a:lnTo>
                  <a:lnTo>
                    <a:pt x="548" y="147"/>
                  </a:lnTo>
                  <a:lnTo>
                    <a:pt x="544" y="143"/>
                  </a:lnTo>
                  <a:lnTo>
                    <a:pt x="541" y="140"/>
                  </a:lnTo>
                  <a:lnTo>
                    <a:pt x="539" y="136"/>
                  </a:lnTo>
                  <a:lnTo>
                    <a:pt x="539" y="130"/>
                  </a:lnTo>
                  <a:lnTo>
                    <a:pt x="539" y="124"/>
                  </a:lnTo>
                  <a:lnTo>
                    <a:pt x="539" y="121"/>
                  </a:lnTo>
                  <a:lnTo>
                    <a:pt x="541" y="116"/>
                  </a:lnTo>
                  <a:lnTo>
                    <a:pt x="544" y="110"/>
                  </a:lnTo>
                  <a:lnTo>
                    <a:pt x="548" y="101"/>
                  </a:lnTo>
                  <a:lnTo>
                    <a:pt x="569" y="67"/>
                  </a:lnTo>
                  <a:lnTo>
                    <a:pt x="580" y="54"/>
                  </a:lnTo>
                  <a:lnTo>
                    <a:pt x="588" y="45"/>
                  </a:lnTo>
                  <a:lnTo>
                    <a:pt x="593" y="37"/>
                  </a:lnTo>
                  <a:lnTo>
                    <a:pt x="596" y="31"/>
                  </a:lnTo>
                  <a:lnTo>
                    <a:pt x="596" y="24"/>
                  </a:lnTo>
                  <a:lnTo>
                    <a:pt x="596" y="23"/>
                  </a:lnTo>
                  <a:lnTo>
                    <a:pt x="594" y="21"/>
                  </a:lnTo>
                  <a:lnTo>
                    <a:pt x="591" y="20"/>
                  </a:lnTo>
                  <a:lnTo>
                    <a:pt x="588" y="20"/>
                  </a:lnTo>
                  <a:lnTo>
                    <a:pt x="581" y="21"/>
                  </a:lnTo>
                  <a:lnTo>
                    <a:pt x="574" y="23"/>
                  </a:lnTo>
                  <a:lnTo>
                    <a:pt x="562" y="31"/>
                  </a:lnTo>
                  <a:lnTo>
                    <a:pt x="550" y="42"/>
                  </a:lnTo>
                  <a:lnTo>
                    <a:pt x="541" y="55"/>
                  </a:lnTo>
                  <a:lnTo>
                    <a:pt x="533" y="69"/>
                  </a:lnTo>
                  <a:lnTo>
                    <a:pt x="525" y="98"/>
                  </a:lnTo>
                  <a:lnTo>
                    <a:pt x="523" y="112"/>
                  </a:lnTo>
                  <a:lnTo>
                    <a:pt x="525" y="124"/>
                  </a:lnTo>
                  <a:lnTo>
                    <a:pt x="527" y="140"/>
                  </a:lnTo>
                  <a:lnTo>
                    <a:pt x="523" y="150"/>
                  </a:lnTo>
                  <a:lnTo>
                    <a:pt x="514" y="155"/>
                  </a:lnTo>
                  <a:lnTo>
                    <a:pt x="510" y="155"/>
                  </a:lnTo>
                  <a:lnTo>
                    <a:pt x="507" y="152"/>
                  </a:lnTo>
                  <a:lnTo>
                    <a:pt x="504" y="149"/>
                  </a:lnTo>
                  <a:lnTo>
                    <a:pt x="501" y="143"/>
                  </a:lnTo>
                  <a:lnTo>
                    <a:pt x="496" y="116"/>
                  </a:lnTo>
                  <a:lnTo>
                    <a:pt x="496" y="100"/>
                  </a:lnTo>
                  <a:lnTo>
                    <a:pt x="502" y="81"/>
                  </a:lnTo>
                  <a:lnTo>
                    <a:pt x="511" y="63"/>
                  </a:lnTo>
                  <a:lnTo>
                    <a:pt x="523" y="45"/>
                  </a:lnTo>
                  <a:lnTo>
                    <a:pt x="536" y="28"/>
                  </a:lnTo>
                  <a:lnTo>
                    <a:pt x="553" y="15"/>
                  </a:lnTo>
                  <a:lnTo>
                    <a:pt x="571" y="5"/>
                  </a:lnTo>
                  <a:lnTo>
                    <a:pt x="588" y="0"/>
                  </a:lnTo>
                  <a:lnTo>
                    <a:pt x="5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2" y="3741"/>
              <a:ext cx="725" cy="60"/>
            </a:xfrm>
            <a:custGeom>
              <a:avLst/>
              <a:gdLst>
                <a:gd name="T0" fmla="*/ 716 w 725"/>
                <a:gd name="T1" fmla="*/ 0 h 60"/>
                <a:gd name="T2" fmla="*/ 721 w 725"/>
                <a:gd name="T3" fmla="*/ 0 h 60"/>
                <a:gd name="T4" fmla="*/ 724 w 725"/>
                <a:gd name="T5" fmla="*/ 0 h 60"/>
                <a:gd name="T6" fmla="*/ 725 w 725"/>
                <a:gd name="T7" fmla="*/ 2 h 60"/>
                <a:gd name="T8" fmla="*/ 725 w 725"/>
                <a:gd name="T9" fmla="*/ 3 h 60"/>
                <a:gd name="T10" fmla="*/ 724 w 725"/>
                <a:gd name="T11" fmla="*/ 5 h 60"/>
                <a:gd name="T12" fmla="*/ 721 w 725"/>
                <a:gd name="T13" fmla="*/ 5 h 60"/>
                <a:gd name="T14" fmla="*/ 718 w 725"/>
                <a:gd name="T15" fmla="*/ 6 h 60"/>
                <a:gd name="T16" fmla="*/ 715 w 725"/>
                <a:gd name="T17" fmla="*/ 8 h 60"/>
                <a:gd name="T18" fmla="*/ 712 w 725"/>
                <a:gd name="T19" fmla="*/ 8 h 60"/>
                <a:gd name="T20" fmla="*/ 687 w 725"/>
                <a:gd name="T21" fmla="*/ 14 h 60"/>
                <a:gd name="T22" fmla="*/ 658 w 725"/>
                <a:gd name="T23" fmla="*/ 18 h 60"/>
                <a:gd name="T24" fmla="*/ 632 w 725"/>
                <a:gd name="T25" fmla="*/ 21 h 60"/>
                <a:gd name="T26" fmla="*/ 315 w 725"/>
                <a:gd name="T27" fmla="*/ 40 h 60"/>
                <a:gd name="T28" fmla="*/ 162 w 725"/>
                <a:gd name="T29" fmla="*/ 52 h 60"/>
                <a:gd name="T30" fmla="*/ 10 w 725"/>
                <a:gd name="T31" fmla="*/ 60 h 60"/>
                <a:gd name="T32" fmla="*/ 4 w 725"/>
                <a:gd name="T33" fmla="*/ 60 h 60"/>
                <a:gd name="T34" fmla="*/ 1 w 725"/>
                <a:gd name="T35" fmla="*/ 60 h 60"/>
                <a:gd name="T36" fmla="*/ 0 w 725"/>
                <a:gd name="T37" fmla="*/ 58 h 60"/>
                <a:gd name="T38" fmla="*/ 0 w 725"/>
                <a:gd name="T39" fmla="*/ 58 h 60"/>
                <a:gd name="T40" fmla="*/ 1 w 725"/>
                <a:gd name="T41" fmla="*/ 57 h 60"/>
                <a:gd name="T42" fmla="*/ 3 w 725"/>
                <a:gd name="T43" fmla="*/ 55 h 60"/>
                <a:gd name="T44" fmla="*/ 6 w 725"/>
                <a:gd name="T45" fmla="*/ 55 h 60"/>
                <a:gd name="T46" fmla="*/ 9 w 725"/>
                <a:gd name="T47" fmla="*/ 54 h 60"/>
                <a:gd name="T48" fmla="*/ 12 w 725"/>
                <a:gd name="T49" fmla="*/ 52 h 60"/>
                <a:gd name="T50" fmla="*/ 16 w 725"/>
                <a:gd name="T51" fmla="*/ 51 h 60"/>
                <a:gd name="T52" fmla="*/ 19 w 725"/>
                <a:gd name="T53" fmla="*/ 51 h 60"/>
                <a:gd name="T54" fmla="*/ 22 w 725"/>
                <a:gd name="T55" fmla="*/ 49 h 60"/>
                <a:gd name="T56" fmla="*/ 24 w 725"/>
                <a:gd name="T57" fmla="*/ 49 h 60"/>
                <a:gd name="T58" fmla="*/ 62 w 725"/>
                <a:gd name="T59" fmla="*/ 42 h 60"/>
                <a:gd name="T60" fmla="*/ 104 w 725"/>
                <a:gd name="T61" fmla="*/ 39 h 60"/>
                <a:gd name="T62" fmla="*/ 204 w 725"/>
                <a:gd name="T63" fmla="*/ 34 h 60"/>
                <a:gd name="T64" fmla="*/ 303 w 725"/>
                <a:gd name="T65" fmla="*/ 27 h 60"/>
                <a:gd name="T66" fmla="*/ 403 w 725"/>
                <a:gd name="T67" fmla="*/ 20 h 60"/>
                <a:gd name="T68" fmla="*/ 705 w 725"/>
                <a:gd name="T69" fmla="*/ 0 h 60"/>
                <a:gd name="T70" fmla="*/ 707 w 725"/>
                <a:gd name="T71" fmla="*/ 0 h 60"/>
                <a:gd name="T72" fmla="*/ 712 w 725"/>
                <a:gd name="T73" fmla="*/ 0 h 60"/>
                <a:gd name="T74" fmla="*/ 716 w 725"/>
                <a:gd name="T7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5" h="60">
                  <a:moveTo>
                    <a:pt x="716" y="0"/>
                  </a:moveTo>
                  <a:lnTo>
                    <a:pt x="721" y="0"/>
                  </a:lnTo>
                  <a:lnTo>
                    <a:pt x="724" y="0"/>
                  </a:lnTo>
                  <a:lnTo>
                    <a:pt x="725" y="2"/>
                  </a:lnTo>
                  <a:lnTo>
                    <a:pt x="725" y="3"/>
                  </a:lnTo>
                  <a:lnTo>
                    <a:pt x="724" y="5"/>
                  </a:lnTo>
                  <a:lnTo>
                    <a:pt x="721" y="5"/>
                  </a:lnTo>
                  <a:lnTo>
                    <a:pt x="718" y="6"/>
                  </a:lnTo>
                  <a:lnTo>
                    <a:pt x="715" y="8"/>
                  </a:lnTo>
                  <a:lnTo>
                    <a:pt x="712" y="8"/>
                  </a:lnTo>
                  <a:lnTo>
                    <a:pt x="687" y="14"/>
                  </a:lnTo>
                  <a:lnTo>
                    <a:pt x="658" y="18"/>
                  </a:lnTo>
                  <a:lnTo>
                    <a:pt x="632" y="21"/>
                  </a:lnTo>
                  <a:lnTo>
                    <a:pt x="315" y="40"/>
                  </a:lnTo>
                  <a:lnTo>
                    <a:pt x="162" y="52"/>
                  </a:lnTo>
                  <a:lnTo>
                    <a:pt x="10" y="60"/>
                  </a:lnTo>
                  <a:lnTo>
                    <a:pt x="4" y="60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3" y="55"/>
                  </a:lnTo>
                  <a:lnTo>
                    <a:pt x="6" y="55"/>
                  </a:lnTo>
                  <a:lnTo>
                    <a:pt x="9" y="54"/>
                  </a:lnTo>
                  <a:lnTo>
                    <a:pt x="12" y="52"/>
                  </a:lnTo>
                  <a:lnTo>
                    <a:pt x="16" y="51"/>
                  </a:lnTo>
                  <a:lnTo>
                    <a:pt x="19" y="51"/>
                  </a:lnTo>
                  <a:lnTo>
                    <a:pt x="22" y="49"/>
                  </a:lnTo>
                  <a:lnTo>
                    <a:pt x="24" y="49"/>
                  </a:lnTo>
                  <a:lnTo>
                    <a:pt x="62" y="42"/>
                  </a:lnTo>
                  <a:lnTo>
                    <a:pt x="104" y="39"/>
                  </a:lnTo>
                  <a:lnTo>
                    <a:pt x="204" y="34"/>
                  </a:lnTo>
                  <a:lnTo>
                    <a:pt x="303" y="27"/>
                  </a:lnTo>
                  <a:lnTo>
                    <a:pt x="403" y="20"/>
                  </a:lnTo>
                  <a:lnTo>
                    <a:pt x="705" y="0"/>
                  </a:lnTo>
                  <a:lnTo>
                    <a:pt x="707" y="0"/>
                  </a:lnTo>
                  <a:lnTo>
                    <a:pt x="712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pic>
        <p:nvPicPr>
          <p:cNvPr id="56" name="Picture 2" descr="X:\Marketing\Corporate Identity\Vorlagen\Logo - INTRAVIS\RGB - Farbraum\dunkler Grund - 150dpi\Logo_20x5,12cm_RGB_150d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3" y="2586234"/>
            <a:ext cx="4608512" cy="117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51E5E-3E8A-42D6-AE80-60B689E2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408176"/>
            <a:ext cx="9418320" cy="4041648"/>
          </a:xfrm>
        </p:spPr>
        <p:txBody>
          <a:bodyPr/>
          <a:lstStyle/>
          <a:p>
            <a:pPr algn="ctr"/>
            <a:r>
              <a:rPr lang="de-DE" dirty="0"/>
              <a:t>Ausbildung bei der </a:t>
            </a:r>
            <a:r>
              <a:rPr lang="de-DE" dirty="0" err="1"/>
              <a:t>Intravis</a:t>
            </a:r>
            <a:r>
              <a:rPr lang="de-DE" dirty="0"/>
              <a:t> GmbH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2ED945-A2E2-44A3-AF87-802EB1EB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5538" y="6343314"/>
            <a:ext cx="7315200" cy="336760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Eine Präsentation von Konrad Gries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044662-B003-4582-A43F-6DE021989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1" y="177926"/>
            <a:ext cx="2760154" cy="7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416036E-6F90-4BBA-8E99-32A47CA2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8993"/>
            <a:ext cx="9905998" cy="1478570"/>
          </a:xfrm>
        </p:spPr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639B1F-0AE5-49E9-879B-B4EC8B5B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091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Allgemeines zum Betrieb</a:t>
            </a:r>
          </a:p>
          <a:p>
            <a:r>
              <a:rPr lang="de-DE" dirty="0"/>
              <a:t>Vorteile des Betriebs</a:t>
            </a:r>
          </a:p>
          <a:p>
            <a:r>
              <a:rPr lang="de-DE" dirty="0"/>
              <a:t>Ausbildung</a:t>
            </a:r>
          </a:p>
          <a:p>
            <a:pPr lvl="1"/>
            <a:r>
              <a:rPr lang="de-DE" sz="2200" dirty="0"/>
              <a:t>Erwartungen  </a:t>
            </a:r>
          </a:p>
          <a:p>
            <a:pPr lvl="1"/>
            <a:r>
              <a:rPr lang="de-DE" sz="2200" dirty="0"/>
              <a:t>Tagesablauf</a:t>
            </a:r>
          </a:p>
          <a:p>
            <a:r>
              <a:rPr lang="de-DE" dirty="0" err="1"/>
              <a:t>Social</a:t>
            </a:r>
            <a:r>
              <a:rPr lang="de-DE" dirty="0"/>
              <a:t> Benefits</a:t>
            </a:r>
          </a:p>
          <a:p>
            <a:r>
              <a:rPr lang="de-DE" dirty="0"/>
              <a:t>Nach der Ausbildung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0482C2-35D0-4210-B889-6A3E18874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542C82-85AD-4080-87A3-EC3270E3E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" b="5275"/>
          <a:stretch/>
        </p:blipFill>
        <p:spPr bwMode="auto">
          <a:xfrm>
            <a:off x="7088910" y="1804941"/>
            <a:ext cx="3434503" cy="324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6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AFA5E-A4F5-4ED0-A743-5C571F8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zum Betrieb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C2432-F85F-44C0-A5F5-A1D29C17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Innovatives mittelständiges Hightech-Unternehmen</a:t>
            </a:r>
          </a:p>
          <a:p>
            <a:r>
              <a:rPr lang="de-DE" dirty="0"/>
              <a:t>entwickeln, fertigen und liefern Prüfsysteme für die Kunststoffverpackungsindustrie </a:t>
            </a:r>
          </a:p>
          <a:p>
            <a:r>
              <a:rPr lang="de-DE" dirty="0"/>
              <a:t>25 Jahre Erfahrung</a:t>
            </a:r>
          </a:p>
          <a:p>
            <a:r>
              <a:rPr lang="de-DE" dirty="0"/>
              <a:t>190 Mitarbeiter und Standorte weltweit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A1D5AA-6ACB-4A95-B31E-7DBDE3E0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AFA5E-A4F5-4ED0-A743-5C571F8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zum Betrieb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A1D5AA-6ACB-4A95-B31E-7DBDE3E0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2FA61D5-F5AF-457D-9C88-D4FD3AD14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2" y="2063683"/>
            <a:ext cx="10922536" cy="2730634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A492C7-0CDC-45D4-B52C-07B96D3852AD}"/>
              </a:ext>
            </a:extLst>
          </p:cNvPr>
          <p:cNvSpPr txBox="1"/>
          <p:nvPr/>
        </p:nvSpPr>
        <p:spPr>
          <a:xfrm>
            <a:off x="2216491" y="5075695"/>
            <a:ext cx="775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dirty="0"/>
              <a:t>Vom Praktikanten bis zum Geschäftsführer wird sich geduzt</a:t>
            </a:r>
          </a:p>
        </p:txBody>
      </p:sp>
    </p:spTree>
    <p:extLst>
      <p:ext uri="{BB962C8B-B14F-4D97-AF65-F5344CB8AC3E}">
        <p14:creationId xmlns:p14="http://schemas.microsoft.com/office/powerpoint/2010/main" val="168767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50804-2F5C-4D25-A6BC-BC2C9C24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des Betriebs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A75F77-82F7-480D-BECB-CF9F2005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102653E-5C40-4443-A306-35186293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9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10C66-2ED2-4BE3-B822-7EB73D66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Ausbildung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1F478-0335-4099-B657-0C3A91B7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20D355-0F1D-42CA-9E41-0BBAE8A61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675BA-5047-4112-B8C4-3BDF3966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Ausbildung:</a:t>
            </a:r>
            <a:br>
              <a:rPr lang="de-DE" dirty="0"/>
            </a:br>
            <a:r>
              <a:rPr lang="de-DE" dirty="0"/>
              <a:t>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CD054-0367-4351-94CE-13883B10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585FD0-C952-48C7-AD08-5785279E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79" y="177927"/>
            <a:ext cx="2371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208C-49E9-4E7C-8485-FC0511F9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Ausbildung:</a:t>
            </a:r>
            <a:br>
              <a:rPr lang="de-DE" dirty="0"/>
            </a:br>
            <a:r>
              <a:rPr lang="de-DE" dirty="0"/>
              <a:t>Tagesablauf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EF191-4F7B-4EEE-997B-2645042F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Flexible Arbeitszeiten</a:t>
            </a:r>
          </a:p>
          <a:p>
            <a:r>
              <a:rPr lang="de-DE" dirty="0"/>
              <a:t>Tägliches </a:t>
            </a:r>
            <a:r>
              <a:rPr lang="de-DE" dirty="0" err="1"/>
              <a:t>Standup</a:t>
            </a:r>
            <a:r>
              <a:rPr lang="de-DE" dirty="0"/>
              <a:t>-Meeting um 9Uhr </a:t>
            </a:r>
          </a:p>
          <a:p>
            <a:r>
              <a:rPr lang="de-DE" dirty="0"/>
              <a:t>Mittagspause um ungefähr 12 Uhr</a:t>
            </a:r>
          </a:p>
          <a:p>
            <a:r>
              <a:rPr lang="de-DE" dirty="0"/>
              <a:t>Donnerstags um 13:15 Uhr IT-Besprechung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A339E2-6B13-444D-94ED-4395BF902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29" y="304193"/>
            <a:ext cx="2371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2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Intravis test2">
      <a:dk1>
        <a:sysClr val="windowText" lastClr="000000"/>
      </a:dk1>
      <a:lt1>
        <a:sysClr val="window" lastClr="FFFFFF"/>
      </a:lt1>
      <a:dk2>
        <a:srgbClr val="7F7F7F"/>
      </a:dk2>
      <a:lt2>
        <a:srgbClr val="FFFF00"/>
      </a:lt2>
      <a:accent1>
        <a:srgbClr val="3F3F3F"/>
      </a:accent1>
      <a:accent2>
        <a:srgbClr val="7F7F7F"/>
      </a:accent2>
      <a:accent3>
        <a:srgbClr val="9B9B9B"/>
      </a:accent3>
      <a:accent4>
        <a:srgbClr val="FFFF9E"/>
      </a:accent4>
      <a:accent5>
        <a:srgbClr val="FFFF0B"/>
      </a:accent5>
      <a:accent6>
        <a:srgbClr val="FFDD00"/>
      </a:accent6>
      <a:hlink>
        <a:srgbClr val="FFDD00"/>
      </a:hlink>
      <a:folHlink>
        <a:srgbClr val="FFDD00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0752E726F27045A1F5DD7F60C85545" ma:contentTypeVersion="5" ma:contentTypeDescription="Create a new document." ma:contentTypeScope="" ma:versionID="5876c886576bfcdd061653eb674e49b0">
  <xsd:schema xmlns:xsd="http://www.w3.org/2001/XMLSchema" xmlns:xs="http://www.w3.org/2001/XMLSchema" xmlns:p="http://schemas.microsoft.com/office/2006/metadata/properties" xmlns:ns3="a0543f4b-483d-401a-9019-07360b08d213" xmlns:ns4="2f8375b7-c973-475d-ad8d-3a95277a0a49" targetNamespace="http://schemas.microsoft.com/office/2006/metadata/properties" ma:root="true" ma:fieldsID="3d5fcc879641522ece51b633a18558cc" ns3:_="" ns4:_="">
    <xsd:import namespace="a0543f4b-483d-401a-9019-07360b08d213"/>
    <xsd:import namespace="2f8375b7-c973-475d-ad8d-3a95277a0a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43f4b-483d-401a-9019-07360b08d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375b7-c973-475d-ad8d-3a95277a0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FB961-717B-4D2D-9FE7-E6E71CFE5652}">
  <ds:schemaRefs>
    <ds:schemaRef ds:uri="http://purl.org/dc/elements/1.1/"/>
    <ds:schemaRef ds:uri="http://schemas.microsoft.com/office/2006/documentManagement/types"/>
    <ds:schemaRef ds:uri="a0543f4b-483d-401a-9019-07360b08d21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f8375b7-c973-475d-ad8d-3a95277a0a49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D665698-E310-4D2A-A8BF-BF8507ECE9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84658-6FBF-4233-B909-92C0BB3D5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543f4b-483d-401a-9019-07360b08d213"/>
    <ds:schemaRef ds:uri="2f8375b7-c973-475d-ad8d-3a95277a0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107</Words>
  <Application>Microsoft Office PowerPoint</Application>
  <PresentationFormat>Breitbild</PresentationFormat>
  <Paragraphs>30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Schaltkreis</vt:lpstr>
      <vt:lpstr>PowerPoint-Präsentation</vt:lpstr>
      <vt:lpstr>Ausbildung bei der Intravis GmbH   </vt:lpstr>
      <vt:lpstr>Übersicht</vt:lpstr>
      <vt:lpstr>Allgemeines zum Betrieb</vt:lpstr>
      <vt:lpstr>Allgemeines zum Betrieb</vt:lpstr>
      <vt:lpstr>Vorteile des Betriebs</vt:lpstr>
      <vt:lpstr>Ausbildung  </vt:lpstr>
      <vt:lpstr>Ausbildung: Erwartungen</vt:lpstr>
      <vt:lpstr>Ausbildung: Tagesablauf</vt:lpstr>
      <vt:lpstr>Nach der Ausbildung</vt:lpstr>
      <vt:lpstr>Social Benefits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Ausbildung bei der Intravis GmbH </dc:title>
  <dc:creator>Konrad Gries</dc:creator>
  <cp:lastModifiedBy>Konrad Gries</cp:lastModifiedBy>
  <cp:revision>6</cp:revision>
  <dcterms:created xsi:type="dcterms:W3CDTF">2021-09-14T08:19:11Z</dcterms:created>
  <dcterms:modified xsi:type="dcterms:W3CDTF">2021-09-21T13:59:05Z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0x010100EE0752E726F27045A1F5DD7F60C85545</vt:lpwstr>
  </property>
</Properties>
</file>