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3038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6B95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34" autoAdjust="0"/>
    <p:restoredTop sz="98944" autoAdjust="0"/>
  </p:normalViewPr>
  <p:slideViewPr>
    <p:cSldViewPr snapToGrid="0">
      <p:cViewPr>
        <p:scale>
          <a:sx n="125" d="100"/>
          <a:sy n="125" d="100"/>
        </p:scale>
        <p:origin x="-348" y="186"/>
      </p:cViewPr>
      <p:guideLst>
        <p:guide orient="horz" pos="167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1CAB4-3088-4DE5-950A-06DA8EF36AE2}" type="doc">
      <dgm:prSet loTypeId="urn:microsoft.com/office/officeart/2005/8/layout/hierarchy3" loCatId="hierarchy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F59A9172-09D6-4C9E-BC24-30C1530FD2C4}">
      <dgm:prSet phldrT="[Text]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r>
            <a:rPr lang="en-US" noProof="1" smtClean="0"/>
            <a:t>Endpoint Specification</a:t>
          </a:r>
          <a:endParaRPr lang="en-US" noProof="1"/>
        </a:p>
      </dgm:t>
    </dgm:pt>
    <dgm:pt modelId="{92A7FDB8-FD93-4062-8825-E9F139942F5C}" type="parTrans" cxnId="{A4A71F80-1B52-4203-959F-F0A92845E48D}">
      <dgm:prSet/>
      <dgm:spPr/>
      <dgm:t>
        <a:bodyPr/>
        <a:lstStyle/>
        <a:p>
          <a:endParaRPr lang="en-US" noProof="1"/>
        </a:p>
      </dgm:t>
    </dgm:pt>
    <dgm:pt modelId="{97275BB3-6DE8-4529-8A92-D3BAAD1D49EB}" type="sibTrans" cxnId="{A4A71F80-1B52-4203-959F-F0A92845E48D}">
      <dgm:prSet/>
      <dgm:spPr/>
      <dgm:t>
        <a:bodyPr/>
        <a:lstStyle/>
        <a:p>
          <a:endParaRPr lang="en-US" noProof="1"/>
        </a:p>
      </dgm:t>
    </dgm:pt>
    <dgm:pt modelId="{8C6BCDEC-DD31-478A-A2E6-A43E8C76D5AA}">
      <dgm:prSet phldrT="[Text]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r>
            <a:rPr lang="en-US" noProof="1" smtClean="0"/>
            <a:t>Initial Link Specification</a:t>
          </a:r>
          <a:endParaRPr lang="en-US" noProof="1"/>
        </a:p>
      </dgm:t>
    </dgm:pt>
    <dgm:pt modelId="{D09FAEC6-FDAA-4B79-90A7-CC3E20E187BD}" type="parTrans" cxnId="{041A4A9E-D555-4C54-998D-4E2F2E69027E}">
      <dgm:prSet/>
      <dgm:spPr/>
      <dgm:t>
        <a:bodyPr/>
        <a:lstStyle/>
        <a:p>
          <a:endParaRPr lang="en-US" noProof="1"/>
        </a:p>
      </dgm:t>
    </dgm:pt>
    <dgm:pt modelId="{28FDA4B2-C166-499E-B5CE-D8E60866259D}" type="sibTrans" cxnId="{041A4A9E-D555-4C54-998D-4E2F2E69027E}">
      <dgm:prSet/>
      <dgm:spPr/>
      <dgm:t>
        <a:bodyPr/>
        <a:lstStyle/>
        <a:p>
          <a:endParaRPr lang="en-US" noProof="1"/>
        </a:p>
      </dgm:t>
    </dgm:pt>
    <dgm:pt modelId="{926090DC-122C-4287-8502-5EE2BD5D754D}">
      <dgm:prSet phldrT="[Text]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r>
            <a:rPr lang="en-US" noProof="1" smtClean="0"/>
            <a:t>Improve Link Specification</a:t>
          </a:r>
          <a:endParaRPr lang="en-US" noProof="1"/>
        </a:p>
      </dgm:t>
    </dgm:pt>
    <dgm:pt modelId="{0123491B-CD29-4482-AC1F-292C0CD8B928}" type="parTrans" cxnId="{D18FBCA6-2E55-4D40-8DDD-69F40B7476DD}">
      <dgm:prSet/>
      <dgm:spPr/>
      <dgm:t>
        <a:bodyPr/>
        <a:lstStyle/>
        <a:p>
          <a:endParaRPr lang="en-US" noProof="1"/>
        </a:p>
      </dgm:t>
    </dgm:pt>
    <dgm:pt modelId="{635B69FE-D294-443E-982D-88EA309C90CB}" type="sibTrans" cxnId="{D18FBCA6-2E55-4D40-8DDD-69F40B7476DD}">
      <dgm:prSet/>
      <dgm:spPr/>
      <dgm:t>
        <a:bodyPr/>
        <a:lstStyle/>
        <a:p>
          <a:endParaRPr lang="en-US" noProof="1"/>
        </a:p>
      </dgm:t>
    </dgm:pt>
    <dgm:pt modelId="{19F22B93-FE62-4406-A620-6D7A8D41A868}">
      <dgm:prSet phldrT="[Text]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r>
            <a:rPr lang="en-US" noProof="1" smtClean="0"/>
            <a:t>Perform Matching</a:t>
          </a:r>
          <a:endParaRPr lang="en-US" noProof="1"/>
        </a:p>
      </dgm:t>
    </dgm:pt>
    <dgm:pt modelId="{8434160C-1527-485A-94DB-014FA1EC8466}" type="parTrans" cxnId="{41A6CD14-B118-4275-A253-7E858D3DDD7F}">
      <dgm:prSet/>
      <dgm:spPr/>
      <dgm:t>
        <a:bodyPr/>
        <a:lstStyle/>
        <a:p>
          <a:endParaRPr lang="en-US" noProof="1"/>
        </a:p>
      </dgm:t>
    </dgm:pt>
    <dgm:pt modelId="{9A8D1DC9-D783-48F4-A384-EF5C21165B8F}" type="sibTrans" cxnId="{41A6CD14-B118-4275-A253-7E858D3DDD7F}">
      <dgm:prSet/>
      <dgm:spPr/>
      <dgm:t>
        <a:bodyPr/>
        <a:lstStyle/>
        <a:p>
          <a:endParaRPr lang="en-US" noProof="1"/>
        </a:p>
      </dgm:t>
    </dgm:pt>
    <dgm:pt modelId="{9F9D9904-AF7E-47B5-9B84-220D08DFA18E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Data sources</a:t>
          </a:r>
          <a:endParaRPr lang="en-US" noProof="1"/>
        </a:p>
      </dgm:t>
    </dgm:pt>
    <dgm:pt modelId="{6117D186-0990-4194-BCFD-1DE0782D8AF7}" type="parTrans" cxnId="{F80AC36B-5C0D-4D7B-8689-7C123ED9E98C}">
      <dgm:prSet/>
      <dgm:spPr/>
      <dgm:t>
        <a:bodyPr/>
        <a:lstStyle/>
        <a:p>
          <a:endParaRPr lang="en-US" noProof="1"/>
        </a:p>
      </dgm:t>
    </dgm:pt>
    <dgm:pt modelId="{D4D61EFB-44B1-4984-9C87-D02196559E63}" type="sibTrans" cxnId="{F80AC36B-5C0D-4D7B-8689-7C123ED9E98C}">
      <dgm:prSet/>
      <dgm:spPr/>
      <dgm:t>
        <a:bodyPr/>
        <a:lstStyle/>
        <a:p>
          <a:endParaRPr lang="en-US" noProof="1"/>
        </a:p>
      </dgm:t>
    </dgm:pt>
    <dgm:pt modelId="{4A7249EE-B677-41B7-9AAA-20616BCDA6B8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Classes</a:t>
          </a:r>
        </a:p>
      </dgm:t>
    </dgm:pt>
    <dgm:pt modelId="{8ADB4EF8-E599-448A-BC61-822C933F44A5}" type="parTrans" cxnId="{0CB50A55-0D1C-48E8-A1D7-465C1D280EE3}">
      <dgm:prSet/>
      <dgm:spPr/>
      <dgm:t>
        <a:bodyPr/>
        <a:lstStyle/>
        <a:p>
          <a:endParaRPr lang="en-US" noProof="1"/>
        </a:p>
      </dgm:t>
    </dgm:pt>
    <dgm:pt modelId="{F7C6D19F-FC55-4C7D-92FD-4C0F52226548}" type="sibTrans" cxnId="{0CB50A55-0D1C-48E8-A1D7-465C1D280EE3}">
      <dgm:prSet/>
      <dgm:spPr/>
      <dgm:t>
        <a:bodyPr/>
        <a:lstStyle/>
        <a:p>
          <a:endParaRPr lang="en-US" noProof="1"/>
        </a:p>
      </dgm:t>
    </dgm:pt>
    <dgm:pt modelId="{C4BD07E0-93F6-4359-B38C-6D0471131FDE}">
      <dgm:prSet phldrT="[Text]"/>
      <dgm:spPr/>
      <dgm:t>
        <a:bodyPr/>
        <a:lstStyle/>
        <a:p>
          <a:r>
            <a:rPr lang="en-US" noProof="1" smtClean="0"/>
            <a:t>Properties</a:t>
          </a:r>
        </a:p>
      </dgm:t>
    </dgm:pt>
    <dgm:pt modelId="{9DA9D83D-DFD4-4205-84E5-8679809BFE4E}" type="parTrans" cxnId="{DBB3F4A9-55B5-4F13-812D-204706ADD759}">
      <dgm:prSet/>
      <dgm:spPr/>
      <dgm:t>
        <a:bodyPr/>
        <a:lstStyle/>
        <a:p>
          <a:endParaRPr lang="en-US" noProof="1"/>
        </a:p>
      </dgm:t>
    </dgm:pt>
    <dgm:pt modelId="{7C834FD3-4968-438D-A79E-BB0B9257CADD}" type="sibTrans" cxnId="{DBB3F4A9-55B5-4F13-812D-204706ADD759}">
      <dgm:prSet/>
      <dgm:spPr/>
      <dgm:t>
        <a:bodyPr/>
        <a:lstStyle/>
        <a:p>
          <a:endParaRPr lang="en-US" noProof="1"/>
        </a:p>
      </dgm:t>
    </dgm:pt>
    <dgm:pt modelId="{7F51DA86-0EE0-4FB6-BA83-C852B1C26749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Manual creation</a:t>
          </a:r>
          <a:endParaRPr lang="en-US" noProof="1"/>
        </a:p>
      </dgm:t>
    </dgm:pt>
    <dgm:pt modelId="{6031F4CA-141B-46E6-832D-81D99941E2A9}" type="parTrans" cxnId="{4054144D-7CA0-4E77-A73A-41392497B584}">
      <dgm:prSet/>
      <dgm:spPr/>
      <dgm:t>
        <a:bodyPr/>
        <a:lstStyle/>
        <a:p>
          <a:endParaRPr lang="en-US" noProof="1"/>
        </a:p>
      </dgm:t>
    </dgm:pt>
    <dgm:pt modelId="{E4049B88-7524-4ADB-AFF3-B380CF787515}" type="sibTrans" cxnId="{4054144D-7CA0-4E77-A73A-41392497B584}">
      <dgm:prSet/>
      <dgm:spPr/>
      <dgm:t>
        <a:bodyPr/>
        <a:lstStyle/>
        <a:p>
          <a:endParaRPr lang="en-US" noProof="1"/>
        </a:p>
      </dgm:t>
    </dgm:pt>
    <dgm:pt modelId="{45B80FCA-E6A3-4EB0-BF83-50A4F2A3F06B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Unsupervised Learning</a:t>
          </a:r>
        </a:p>
      </dgm:t>
    </dgm:pt>
    <dgm:pt modelId="{5CC043CA-1100-4735-BD52-2E03A61FB98F}" type="parTrans" cxnId="{5C42E36C-8F10-4FCF-89AD-DC2382650D70}">
      <dgm:prSet/>
      <dgm:spPr/>
      <dgm:t>
        <a:bodyPr/>
        <a:lstStyle/>
        <a:p>
          <a:endParaRPr lang="en-US" noProof="1"/>
        </a:p>
      </dgm:t>
    </dgm:pt>
    <dgm:pt modelId="{98B14352-2728-4AF5-8C43-A6A46CCDD096}" type="sibTrans" cxnId="{5C42E36C-8F10-4FCF-89AD-DC2382650D70}">
      <dgm:prSet/>
      <dgm:spPr/>
      <dgm:t>
        <a:bodyPr/>
        <a:lstStyle/>
        <a:p>
          <a:endParaRPr lang="en-US" noProof="1"/>
        </a:p>
      </dgm:t>
    </dgm:pt>
    <dgm:pt modelId="{F5E1A0FD-D6DA-4382-9603-B2B2CE0D0167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Genetic Programming</a:t>
          </a:r>
          <a:endParaRPr lang="en-US" noProof="1"/>
        </a:p>
      </dgm:t>
    </dgm:pt>
    <dgm:pt modelId="{6CB87FAA-1D19-4418-A444-CCFF02638BD3}" type="parTrans" cxnId="{1C4B5395-483F-4202-A9CE-2EA34628CCB0}">
      <dgm:prSet/>
      <dgm:spPr/>
      <dgm:t>
        <a:bodyPr/>
        <a:lstStyle/>
        <a:p>
          <a:endParaRPr lang="en-US" noProof="1"/>
        </a:p>
      </dgm:t>
    </dgm:pt>
    <dgm:pt modelId="{587DE743-AB11-4F8C-B1C9-70617BD495CF}" type="sibTrans" cxnId="{1C4B5395-483F-4202-A9CE-2EA34628CCB0}">
      <dgm:prSet/>
      <dgm:spPr/>
      <dgm:t>
        <a:bodyPr/>
        <a:lstStyle/>
        <a:p>
          <a:endParaRPr lang="en-US" noProof="1"/>
        </a:p>
      </dgm:t>
    </dgm:pt>
    <dgm:pt modelId="{E9C2B921-215B-4F0D-AF75-7D545F0C2A75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EAGLE</a:t>
          </a:r>
          <a:endParaRPr lang="en-US" noProof="1"/>
        </a:p>
      </dgm:t>
    </dgm:pt>
    <dgm:pt modelId="{519C43E6-70B3-4BAF-AAA6-851B501811EF}" type="parTrans" cxnId="{BBFA9FE1-4710-4E46-80B3-7955D9C06440}">
      <dgm:prSet/>
      <dgm:spPr/>
      <dgm:t>
        <a:bodyPr/>
        <a:lstStyle/>
        <a:p>
          <a:endParaRPr lang="en-US" noProof="1"/>
        </a:p>
      </dgm:t>
    </dgm:pt>
    <dgm:pt modelId="{223AB876-5A92-4206-9E65-2CFE1310D1A6}" type="sibTrans" cxnId="{BBFA9FE1-4710-4E46-80B3-7955D9C06440}">
      <dgm:prSet/>
      <dgm:spPr/>
      <dgm:t>
        <a:bodyPr/>
        <a:lstStyle/>
        <a:p>
          <a:endParaRPr lang="en-US" noProof="1"/>
        </a:p>
      </dgm:t>
    </dgm:pt>
    <dgm:pt modelId="{9169A519-1C91-4A33-B74E-836953109DDE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COALA</a:t>
          </a:r>
          <a:endParaRPr lang="en-US" noProof="1"/>
        </a:p>
      </dgm:t>
    </dgm:pt>
    <dgm:pt modelId="{D3A5D27D-33AD-4F4D-96C7-B54799B2AB23}" type="parTrans" cxnId="{76B82F18-B643-4692-9EBF-A59018CD0C36}">
      <dgm:prSet/>
      <dgm:spPr/>
      <dgm:t>
        <a:bodyPr/>
        <a:lstStyle/>
        <a:p>
          <a:endParaRPr lang="en-US" noProof="1"/>
        </a:p>
      </dgm:t>
    </dgm:pt>
    <dgm:pt modelId="{9932B4F5-4828-42E9-A21B-113549C1AD3E}" type="sibTrans" cxnId="{76B82F18-B643-4692-9EBF-A59018CD0C36}">
      <dgm:prSet/>
      <dgm:spPr/>
      <dgm:t>
        <a:bodyPr/>
        <a:lstStyle/>
        <a:p>
          <a:endParaRPr lang="en-US" noProof="1"/>
        </a:p>
      </dgm:t>
    </dgm:pt>
    <dgm:pt modelId="{5B463AC0-AC28-463F-84F3-F56607812315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Save Mapping</a:t>
          </a:r>
        </a:p>
      </dgm:t>
    </dgm:pt>
    <dgm:pt modelId="{69E273A5-964F-404C-91E7-316C03D9B58E}" type="parTrans" cxnId="{9A6A714C-6E84-4E7B-B435-80C9E12463D6}">
      <dgm:prSet/>
      <dgm:spPr/>
      <dgm:t>
        <a:bodyPr/>
        <a:lstStyle/>
        <a:p>
          <a:endParaRPr lang="en-US" noProof="1"/>
        </a:p>
      </dgm:t>
    </dgm:pt>
    <dgm:pt modelId="{86A4A189-89C2-4F71-A035-CDCFB7885B7D}" type="sibTrans" cxnId="{9A6A714C-6E84-4E7B-B435-80C9E12463D6}">
      <dgm:prSet/>
      <dgm:spPr/>
      <dgm:t>
        <a:bodyPr/>
        <a:lstStyle/>
        <a:p>
          <a:endParaRPr lang="en-US" noProof="1"/>
        </a:p>
      </dgm:t>
    </dgm:pt>
    <dgm:pt modelId="{C4D54D52-4ADD-4460-B7DB-806528205976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Save Specification</a:t>
          </a:r>
          <a:endParaRPr lang="en-US" noProof="1"/>
        </a:p>
      </dgm:t>
    </dgm:pt>
    <dgm:pt modelId="{3CDCA029-A78C-4763-B5D5-B994925E9F80}" type="parTrans" cxnId="{5A482B95-D0E9-4F73-8334-11D7C87029C5}">
      <dgm:prSet/>
      <dgm:spPr/>
      <dgm:t>
        <a:bodyPr/>
        <a:lstStyle/>
        <a:p>
          <a:endParaRPr lang="en-US" noProof="1"/>
        </a:p>
      </dgm:t>
    </dgm:pt>
    <dgm:pt modelId="{8ABE24F0-819A-4884-838F-9BB34EC59B1B}" type="sibTrans" cxnId="{5A482B95-D0E9-4F73-8334-11D7C87029C5}">
      <dgm:prSet/>
      <dgm:spPr/>
      <dgm:t>
        <a:bodyPr/>
        <a:lstStyle/>
        <a:p>
          <a:endParaRPr lang="en-US" noProof="1"/>
        </a:p>
      </dgm:t>
    </dgm:pt>
    <dgm:pt modelId="{9A40CDA1-93D6-4B39-AFDE-59994BC4A20A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RDF/XML</a:t>
          </a:r>
        </a:p>
      </dgm:t>
    </dgm:pt>
    <dgm:pt modelId="{82A24E13-B45E-4616-BDD1-52FD8B7BF765}" type="parTrans" cxnId="{94B61A98-22EA-48BF-861C-50990E2DBB93}">
      <dgm:prSet/>
      <dgm:spPr/>
      <dgm:t>
        <a:bodyPr/>
        <a:lstStyle/>
        <a:p>
          <a:endParaRPr lang="de-DE"/>
        </a:p>
      </dgm:t>
    </dgm:pt>
    <dgm:pt modelId="{743BCBC7-8A69-4384-B594-F0170ADD8E2B}" type="sibTrans" cxnId="{94B61A98-22EA-48BF-861C-50990E2DBB93}">
      <dgm:prSet/>
      <dgm:spPr/>
      <dgm:t>
        <a:bodyPr/>
        <a:lstStyle/>
        <a:p>
          <a:endParaRPr lang="de-DE"/>
        </a:p>
      </dgm:t>
    </dgm:pt>
    <dgm:pt modelId="{62023EE6-2EB0-4515-9E7A-8696516D0AA2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Turtle</a:t>
          </a:r>
        </a:p>
      </dgm:t>
    </dgm:pt>
    <dgm:pt modelId="{38477A05-4039-466C-AFB0-9793FC1FE11C}" type="parTrans" cxnId="{6043952D-2064-4CE4-B7A3-620DEB231685}">
      <dgm:prSet/>
      <dgm:spPr/>
      <dgm:t>
        <a:bodyPr/>
        <a:lstStyle/>
        <a:p>
          <a:endParaRPr lang="de-DE"/>
        </a:p>
      </dgm:t>
    </dgm:pt>
    <dgm:pt modelId="{7412A2E9-163A-46FA-B0F7-BA17B2AB30C5}" type="sibTrans" cxnId="{6043952D-2064-4CE4-B7A3-620DEB231685}">
      <dgm:prSet/>
      <dgm:spPr/>
      <dgm:t>
        <a:bodyPr/>
        <a:lstStyle/>
        <a:p>
          <a:endParaRPr lang="de-DE"/>
        </a:p>
      </dgm:t>
    </dgm:pt>
    <dgm:pt modelId="{0408941E-D165-41C5-AC65-D447EFD3C6EF}">
      <dgm:prSet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SPARQL endpoints</a:t>
          </a:r>
          <a:endParaRPr lang="en-US" noProof="1"/>
        </a:p>
      </dgm:t>
    </dgm:pt>
    <dgm:pt modelId="{D089F801-D818-43B1-B0BD-EDE8B5BF4DE8}" type="parTrans" cxnId="{BA56561B-EE07-4DB0-A6F3-187E1AD5F9C0}">
      <dgm:prSet/>
      <dgm:spPr/>
      <dgm:t>
        <a:bodyPr/>
        <a:lstStyle/>
        <a:p>
          <a:endParaRPr lang="de-DE"/>
        </a:p>
      </dgm:t>
    </dgm:pt>
    <dgm:pt modelId="{72A04627-C637-4221-BC78-AC4C3B2E29AF}" type="sibTrans" cxnId="{BA56561B-EE07-4DB0-A6F3-187E1AD5F9C0}">
      <dgm:prSet/>
      <dgm:spPr/>
      <dgm:t>
        <a:bodyPr/>
        <a:lstStyle/>
        <a:p>
          <a:endParaRPr lang="de-DE"/>
        </a:p>
      </dgm:t>
    </dgm:pt>
    <dgm:pt modelId="{DB9A190E-C739-4E9C-AFD0-6884B4C6D4BE}">
      <dgm:prSet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RDF dumps</a:t>
          </a:r>
          <a:endParaRPr lang="en-US" noProof="1"/>
        </a:p>
      </dgm:t>
    </dgm:pt>
    <dgm:pt modelId="{54B789D7-5801-4F67-8B76-04C05CB350AB}" type="parTrans" cxnId="{7F698161-5AC5-4AE2-93FC-AFCA31B7D74E}">
      <dgm:prSet/>
      <dgm:spPr/>
      <dgm:t>
        <a:bodyPr/>
        <a:lstStyle/>
        <a:p>
          <a:endParaRPr lang="de-DE"/>
        </a:p>
      </dgm:t>
    </dgm:pt>
    <dgm:pt modelId="{D5BB8AB2-702A-4BAD-8953-D376C143B9F6}" type="sibTrans" cxnId="{7F698161-5AC5-4AE2-93FC-AFCA31B7D74E}">
      <dgm:prSet/>
      <dgm:spPr/>
      <dgm:t>
        <a:bodyPr/>
        <a:lstStyle/>
        <a:p>
          <a:endParaRPr lang="de-DE"/>
        </a:p>
      </dgm:t>
    </dgm:pt>
    <dgm:pt modelId="{B0D74C06-BF11-439A-BEA0-F01A4F987141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Preprocessing</a:t>
          </a:r>
          <a:endParaRPr lang="en-US" noProof="1"/>
        </a:p>
      </dgm:t>
    </dgm:pt>
    <dgm:pt modelId="{EA03B23B-B57C-4B00-9DEB-DC4E7D55670F}" type="parTrans" cxnId="{CC67B2B8-9B43-4A95-9FD9-C5784F38A9E6}">
      <dgm:prSet/>
      <dgm:spPr/>
      <dgm:t>
        <a:bodyPr/>
        <a:lstStyle/>
        <a:p>
          <a:endParaRPr lang="de-DE"/>
        </a:p>
      </dgm:t>
    </dgm:pt>
    <dgm:pt modelId="{150AB546-0DC6-41F6-92D4-3EDC6FED02D2}" type="sibTrans" cxnId="{CC67B2B8-9B43-4A95-9FD9-C5784F38A9E6}">
      <dgm:prSet/>
      <dgm:spPr/>
      <dgm:t>
        <a:bodyPr/>
        <a:lstStyle/>
        <a:p>
          <a:endParaRPr lang="de-DE"/>
        </a:p>
      </dgm:t>
    </dgm:pt>
    <dgm:pt modelId="{2CDFE76B-52EE-4206-BE33-7583B7E9E46A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Operators</a:t>
          </a:r>
          <a:endParaRPr lang="en-US" noProof="1"/>
        </a:p>
      </dgm:t>
    </dgm:pt>
    <dgm:pt modelId="{FB1D2F4C-43DF-485A-AAF2-096DF03D91ED}" type="parTrans" cxnId="{B20F313E-FDA6-419F-9ED0-9E7C4666EDA3}">
      <dgm:prSet/>
      <dgm:spPr/>
      <dgm:t>
        <a:bodyPr/>
        <a:lstStyle/>
        <a:p>
          <a:endParaRPr lang="de-DE"/>
        </a:p>
      </dgm:t>
    </dgm:pt>
    <dgm:pt modelId="{CE28C514-DB71-4329-9076-6A18ECEC9061}" type="sibTrans" cxnId="{B20F313E-FDA6-419F-9ED0-9E7C4666EDA3}">
      <dgm:prSet/>
      <dgm:spPr/>
      <dgm:t>
        <a:bodyPr/>
        <a:lstStyle/>
        <a:p>
          <a:endParaRPr lang="de-DE"/>
        </a:p>
      </dgm:t>
    </dgm:pt>
    <dgm:pt modelId="{39AAA6ED-8161-44C1-A820-526CA374D096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EUCLID</a:t>
          </a:r>
        </a:p>
      </dgm:t>
    </dgm:pt>
    <dgm:pt modelId="{AB097BEB-4672-4D97-A557-CA98EFBA0FB6}" type="parTrans" cxnId="{E151D7B8-EE70-477C-865B-270CBE938520}">
      <dgm:prSet/>
      <dgm:spPr/>
      <dgm:t>
        <a:bodyPr/>
        <a:lstStyle/>
        <a:p>
          <a:endParaRPr lang="de-DE"/>
        </a:p>
      </dgm:t>
    </dgm:pt>
    <dgm:pt modelId="{3DAFF271-DECD-4256-A379-4972306A454D}" type="sibTrans" cxnId="{E151D7B8-EE70-477C-865B-270CBE938520}">
      <dgm:prSet/>
      <dgm:spPr/>
      <dgm:t>
        <a:bodyPr/>
        <a:lstStyle/>
        <a:p>
          <a:endParaRPr lang="de-DE"/>
        </a:p>
      </dgm:t>
    </dgm:pt>
    <dgm:pt modelId="{FA38A9D1-7FC0-44B3-9381-00D537912273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EAGLE</a:t>
          </a:r>
        </a:p>
      </dgm:t>
    </dgm:pt>
    <dgm:pt modelId="{E881C2DC-C786-47C3-B60F-24C0A922E4B5}" type="parTrans" cxnId="{320129FF-00AA-46BD-AA2C-CA6887C9AEBA}">
      <dgm:prSet/>
      <dgm:spPr/>
      <dgm:t>
        <a:bodyPr/>
        <a:lstStyle/>
        <a:p>
          <a:endParaRPr lang="de-DE"/>
        </a:p>
      </dgm:t>
    </dgm:pt>
    <dgm:pt modelId="{8705C4FF-E44C-4FD7-9FC6-650554B1EB28}" type="sibTrans" cxnId="{320129FF-00AA-46BD-AA2C-CA6887C9AEBA}">
      <dgm:prSet/>
      <dgm:spPr/>
      <dgm:t>
        <a:bodyPr/>
        <a:lstStyle/>
        <a:p>
          <a:endParaRPr lang="de-DE"/>
        </a:p>
      </dgm:t>
    </dgm:pt>
    <dgm:pt modelId="{9E958D2E-52AC-45E4-B969-6D42763B504D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Manual</a:t>
          </a:r>
        </a:p>
      </dgm:t>
    </dgm:pt>
    <dgm:pt modelId="{B6E948D8-171D-4F76-8267-4B0BDD79F815}" type="parTrans" cxnId="{CC6B6AEE-D169-42AA-8500-8623E1F9A54C}">
      <dgm:prSet/>
      <dgm:spPr/>
      <dgm:t>
        <a:bodyPr/>
        <a:lstStyle/>
        <a:p>
          <a:endParaRPr lang="de-DE"/>
        </a:p>
      </dgm:t>
    </dgm:pt>
    <dgm:pt modelId="{EA9517F5-4CB3-46F0-BA6F-68FD8AFCB11B}" type="sibTrans" cxnId="{CC6B6AEE-D169-42AA-8500-8623E1F9A54C}">
      <dgm:prSet/>
      <dgm:spPr/>
      <dgm:t>
        <a:bodyPr/>
        <a:lstStyle/>
        <a:p>
          <a:endParaRPr lang="de-DE"/>
        </a:p>
      </dgm:t>
    </dgm:pt>
    <dgm:pt modelId="{F0F6784B-FB6D-44BD-A834-E489FAA38B96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Automatic</a:t>
          </a:r>
        </a:p>
      </dgm:t>
    </dgm:pt>
    <dgm:pt modelId="{39570C48-CAC3-456E-9D5D-DE5907B5F474}" type="parTrans" cxnId="{323219E3-9A78-4685-8CB5-305CAC18617B}">
      <dgm:prSet/>
      <dgm:spPr/>
      <dgm:t>
        <a:bodyPr/>
        <a:lstStyle/>
        <a:p>
          <a:endParaRPr lang="de-DE"/>
        </a:p>
      </dgm:t>
    </dgm:pt>
    <dgm:pt modelId="{A663EB2D-6006-4FD2-BA8A-AD6401909A3A}" type="sibTrans" cxnId="{323219E3-9A78-4685-8CB5-305CAC18617B}">
      <dgm:prSet/>
      <dgm:spPr/>
      <dgm:t>
        <a:bodyPr/>
        <a:lstStyle/>
        <a:p>
          <a:endParaRPr lang="de-DE"/>
        </a:p>
      </dgm:t>
    </dgm:pt>
    <dgm:pt modelId="{B967C85C-678C-45A7-8BD2-D7F7CF4467B4}">
      <dgm:prSet phldrT="[Text]"/>
      <dgm:spPr/>
      <dgm:t>
        <a:bodyPr/>
        <a:lstStyle/>
        <a:p>
          <a:r>
            <a:rPr lang="en-US" noProof="1" smtClean="0"/>
            <a:t>Manual</a:t>
          </a:r>
        </a:p>
      </dgm:t>
    </dgm:pt>
    <dgm:pt modelId="{51D0516A-228E-4BAF-8B69-ACE8500E8127}" type="parTrans" cxnId="{9619DC0A-BC1B-4589-978C-C8C1699CC742}">
      <dgm:prSet/>
      <dgm:spPr/>
      <dgm:t>
        <a:bodyPr/>
        <a:lstStyle/>
        <a:p>
          <a:endParaRPr lang="de-DE"/>
        </a:p>
      </dgm:t>
    </dgm:pt>
    <dgm:pt modelId="{779B927C-C462-4676-B8C8-0630CEC53E2F}" type="sibTrans" cxnId="{9619DC0A-BC1B-4589-978C-C8C1699CC742}">
      <dgm:prSet/>
      <dgm:spPr/>
      <dgm:t>
        <a:bodyPr/>
        <a:lstStyle/>
        <a:p>
          <a:endParaRPr lang="de-DE"/>
        </a:p>
      </dgm:t>
    </dgm:pt>
    <dgm:pt modelId="{04C27EF0-6C12-4F77-ADC3-CA67BBB1BD21}">
      <dgm:prSet phldrT="[Text]"/>
      <dgm:spPr/>
      <dgm:t>
        <a:bodyPr/>
        <a:lstStyle/>
        <a:p>
          <a:r>
            <a:rPr lang="en-US" noProof="1" smtClean="0"/>
            <a:t>Automatic</a:t>
          </a:r>
        </a:p>
      </dgm:t>
    </dgm:pt>
    <dgm:pt modelId="{73FBFC6B-A4BD-40B7-ACBF-1132D7791DB8}" type="parTrans" cxnId="{FFC1DDAD-876B-4E26-AFFF-BF2B93566878}">
      <dgm:prSet/>
      <dgm:spPr/>
      <dgm:t>
        <a:bodyPr/>
        <a:lstStyle/>
        <a:p>
          <a:endParaRPr lang="de-DE"/>
        </a:p>
      </dgm:t>
    </dgm:pt>
    <dgm:pt modelId="{70AC4405-7069-4D59-821D-BE25340A507C}" type="sibTrans" cxnId="{FFC1DDAD-876B-4E26-AFFF-BF2B93566878}">
      <dgm:prSet/>
      <dgm:spPr/>
      <dgm:t>
        <a:bodyPr/>
        <a:lstStyle/>
        <a:p>
          <a:endParaRPr lang="de-DE"/>
        </a:p>
      </dgm:t>
    </dgm:pt>
    <dgm:pt modelId="{19F08758-F7DF-4ED1-AC70-5C52C12D6695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XML</a:t>
          </a:r>
          <a:endParaRPr lang="en-US" noProof="1"/>
        </a:p>
      </dgm:t>
    </dgm:pt>
    <dgm:pt modelId="{59180653-BCB2-40FD-8AF3-FEF4E84E3A26}" type="parTrans" cxnId="{90A53484-1B6A-4AB9-98D6-CDFE7503F849}">
      <dgm:prSet/>
      <dgm:spPr/>
      <dgm:t>
        <a:bodyPr/>
        <a:lstStyle/>
        <a:p>
          <a:endParaRPr lang="de-DE"/>
        </a:p>
      </dgm:t>
    </dgm:pt>
    <dgm:pt modelId="{078507AB-571D-4564-A642-9C24368673CB}" type="sibTrans" cxnId="{90A53484-1B6A-4AB9-98D6-CDFE7503F849}">
      <dgm:prSet/>
      <dgm:spPr/>
      <dgm:t>
        <a:bodyPr/>
        <a:lstStyle/>
        <a:p>
          <a:endParaRPr lang="de-DE"/>
        </a:p>
      </dgm:t>
    </dgm:pt>
    <dgm:pt modelId="{638E7C35-6FE1-4EBD-82DC-DBD1E7C579FD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N3</a:t>
          </a:r>
        </a:p>
      </dgm:t>
    </dgm:pt>
    <dgm:pt modelId="{5406D4AE-42D0-446A-8089-6B23A18610DA}" type="parTrans" cxnId="{AD2CC225-EDB1-4574-9795-D3B22785DB26}">
      <dgm:prSet/>
      <dgm:spPr/>
      <dgm:t>
        <a:bodyPr/>
        <a:lstStyle/>
        <a:p>
          <a:endParaRPr lang="de-DE"/>
        </a:p>
      </dgm:t>
    </dgm:pt>
    <dgm:pt modelId="{E3701B37-C063-4107-96D6-6E834672679A}" type="sibTrans" cxnId="{AD2CC225-EDB1-4574-9795-D3B22785DB26}">
      <dgm:prSet/>
      <dgm:spPr/>
      <dgm:t>
        <a:bodyPr/>
        <a:lstStyle/>
        <a:p>
          <a:endParaRPr lang="de-DE"/>
        </a:p>
      </dgm:t>
    </dgm:pt>
    <dgm:pt modelId="{A83138B3-796F-4E30-A322-548DAFE8F79D}">
      <dgm:prSet phldrT="[Text]"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Similarities</a:t>
          </a:r>
          <a:endParaRPr lang="en-US" noProof="1"/>
        </a:p>
      </dgm:t>
    </dgm:pt>
    <dgm:pt modelId="{7674FBF8-722D-45DC-97B2-6CBB9EB902B9}" type="parTrans" cxnId="{9A26E7C5-A32E-43EF-B02C-80DBEBE49DE9}">
      <dgm:prSet/>
      <dgm:spPr/>
      <dgm:t>
        <a:bodyPr/>
        <a:lstStyle/>
        <a:p>
          <a:endParaRPr lang="de-DE"/>
        </a:p>
      </dgm:t>
    </dgm:pt>
    <dgm:pt modelId="{AE63946C-9EBA-4473-8588-3C0943FC3D03}" type="sibTrans" cxnId="{9A26E7C5-A32E-43EF-B02C-80DBEBE49DE9}">
      <dgm:prSet/>
      <dgm:spPr/>
      <dgm:t>
        <a:bodyPr/>
        <a:lstStyle/>
        <a:p>
          <a:endParaRPr lang="de-DE"/>
        </a:p>
      </dgm:t>
    </dgm:pt>
    <dgm:pt modelId="{4B31C88D-94CD-4D47-8A25-A18DCEE69884}">
      <dgm:prSet/>
      <dgm:spPr>
        <a:scene3d>
          <a:camera prst="orthographicFront"/>
          <a:lightRig rig="chilly" dir="t"/>
        </a:scene3d>
        <a:sp3d z="-12700" extrusionH="1700" prstMaterial="dkEdge"/>
      </dgm:spPr>
      <dgm:t>
        <a:bodyPr/>
        <a:lstStyle/>
        <a:p>
          <a:r>
            <a:rPr lang="en-US" noProof="1" smtClean="0"/>
            <a:t>CSV files</a:t>
          </a:r>
          <a:endParaRPr lang="en-US" noProof="1"/>
        </a:p>
      </dgm:t>
    </dgm:pt>
    <dgm:pt modelId="{8B8BAB71-DC1C-4909-AAF9-76B46A9D9767}" type="parTrans" cxnId="{5A23F37F-1F35-4100-A632-52B5A6DA230F}">
      <dgm:prSet/>
      <dgm:spPr/>
      <dgm:t>
        <a:bodyPr/>
        <a:lstStyle/>
        <a:p>
          <a:endParaRPr lang="de-DE"/>
        </a:p>
      </dgm:t>
    </dgm:pt>
    <dgm:pt modelId="{508EB377-8674-4F0B-AC87-D90E4777F286}" type="sibTrans" cxnId="{5A23F37F-1F35-4100-A632-52B5A6DA230F}">
      <dgm:prSet/>
      <dgm:spPr/>
      <dgm:t>
        <a:bodyPr/>
        <a:lstStyle/>
        <a:p>
          <a:endParaRPr lang="de-DE"/>
        </a:p>
      </dgm:t>
    </dgm:pt>
    <dgm:pt modelId="{482469E1-9766-4EE1-AB36-42AF019BD85C}" type="pres">
      <dgm:prSet presAssocID="{52C1CAB4-3088-4DE5-950A-06DA8EF36A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36F03052-0E95-43D4-9CFA-DFC6CBBD2A6D}" type="pres">
      <dgm:prSet presAssocID="{F59A9172-09D6-4C9E-BC24-30C1530FD2C4}" presName="root" presStyleCnt="0"/>
      <dgm:spPr/>
    </dgm:pt>
    <dgm:pt modelId="{FCC1D288-CF11-420B-B503-4617D4318E6F}" type="pres">
      <dgm:prSet presAssocID="{F59A9172-09D6-4C9E-BC24-30C1530FD2C4}" presName="rootComposite" presStyleCnt="0"/>
      <dgm:spPr/>
    </dgm:pt>
    <dgm:pt modelId="{9C8A6CC0-B4A4-41EA-B298-3B5AE3E31B6A}" type="pres">
      <dgm:prSet presAssocID="{F59A9172-09D6-4C9E-BC24-30C1530FD2C4}" presName="rootText" presStyleLbl="node1" presStyleIdx="0" presStyleCnt="4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CBB729DF-4DA0-46AC-877D-1F7B8D7F779B}" type="pres">
      <dgm:prSet presAssocID="{F59A9172-09D6-4C9E-BC24-30C1530FD2C4}" presName="rootConnector" presStyleLbl="node1" presStyleIdx="0" presStyleCnt="4"/>
      <dgm:spPr/>
      <dgm:t>
        <a:bodyPr/>
        <a:lstStyle/>
        <a:p>
          <a:endParaRPr lang="de-DE"/>
        </a:p>
      </dgm:t>
    </dgm:pt>
    <dgm:pt modelId="{15D18BCE-989E-4520-B2DA-AE1FE7BC035F}" type="pres">
      <dgm:prSet presAssocID="{F59A9172-09D6-4C9E-BC24-30C1530FD2C4}" presName="childShape" presStyleCnt="0"/>
      <dgm:spPr/>
    </dgm:pt>
    <dgm:pt modelId="{4FD3BDCD-F375-4FC2-AB1F-1F343E7A1F86}" type="pres">
      <dgm:prSet presAssocID="{6117D186-0990-4194-BCFD-1DE0782D8AF7}" presName="Name13" presStyleLbl="parChTrans1D2" presStyleIdx="0" presStyleCnt="8"/>
      <dgm:spPr/>
      <dgm:t>
        <a:bodyPr/>
        <a:lstStyle/>
        <a:p>
          <a:endParaRPr lang="de-DE"/>
        </a:p>
      </dgm:t>
    </dgm:pt>
    <dgm:pt modelId="{209EB8F2-2075-458C-8C56-19FE1E653809}" type="pres">
      <dgm:prSet presAssocID="{9F9D9904-AF7E-47B5-9B84-220D08DFA18E}" presName="childText" presStyleLbl="bgAcc1" presStyleIdx="0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1DB4A983-8CB7-46EC-B8CC-40B6D3EDBF48}" type="pres">
      <dgm:prSet presAssocID="{8ADB4EF8-E599-448A-BC61-822C933F44A5}" presName="Name13" presStyleLbl="parChTrans1D2" presStyleIdx="1" presStyleCnt="8"/>
      <dgm:spPr/>
      <dgm:t>
        <a:bodyPr/>
        <a:lstStyle/>
        <a:p>
          <a:endParaRPr lang="de-DE"/>
        </a:p>
      </dgm:t>
    </dgm:pt>
    <dgm:pt modelId="{FE0AD489-7ACE-415A-98CA-0F76B624C80F}" type="pres">
      <dgm:prSet presAssocID="{4A7249EE-B677-41B7-9AAA-20616BCDA6B8}" presName="childText" presStyleLbl="bgAcc1" presStyleIdx="1" presStyleCnt="8" custLinFactNeighborX="2654" custLinFactNeighborY="-764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0E295CFE-9510-4D5B-AE66-656A722576C1}" type="pres">
      <dgm:prSet presAssocID="{9DA9D83D-DFD4-4205-84E5-8679809BFE4E}" presName="Name13" presStyleLbl="parChTrans1D2" presStyleIdx="2" presStyleCnt="8"/>
      <dgm:spPr/>
      <dgm:t>
        <a:bodyPr/>
        <a:lstStyle/>
        <a:p>
          <a:endParaRPr lang="de-DE"/>
        </a:p>
      </dgm:t>
    </dgm:pt>
    <dgm:pt modelId="{037D376C-6233-4023-8026-8E2145EE56EE}" type="pres">
      <dgm:prSet presAssocID="{C4BD07E0-93F6-4359-B38C-6D0471131FDE}" presName="childText" presStyleLbl="bgAcc1" presStyleIdx="2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CC3599E1-7A28-40E0-B0D5-B7C9E894B66C}" type="pres">
      <dgm:prSet presAssocID="{8C6BCDEC-DD31-478A-A2E6-A43E8C76D5AA}" presName="root" presStyleCnt="0"/>
      <dgm:spPr/>
    </dgm:pt>
    <dgm:pt modelId="{C1D0AF21-91F1-4E57-94EC-F052F328BF43}" type="pres">
      <dgm:prSet presAssocID="{8C6BCDEC-DD31-478A-A2E6-A43E8C76D5AA}" presName="rootComposite" presStyleCnt="0"/>
      <dgm:spPr/>
    </dgm:pt>
    <dgm:pt modelId="{8D87D78E-1014-4813-A0AA-399906529B1B}" type="pres">
      <dgm:prSet presAssocID="{8C6BCDEC-DD31-478A-A2E6-A43E8C76D5AA}" presName="rootText" presStyleLbl="node1" presStyleIdx="1" presStyleCnt="4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9EE0A9A-761A-40FE-BF4F-F12B6FCDAE60}" type="pres">
      <dgm:prSet presAssocID="{8C6BCDEC-DD31-478A-A2E6-A43E8C76D5AA}" presName="rootConnector" presStyleLbl="node1" presStyleIdx="1" presStyleCnt="4"/>
      <dgm:spPr/>
      <dgm:t>
        <a:bodyPr/>
        <a:lstStyle/>
        <a:p>
          <a:endParaRPr lang="de-DE"/>
        </a:p>
      </dgm:t>
    </dgm:pt>
    <dgm:pt modelId="{F956D863-31BC-4763-934D-32B238CE3F45}" type="pres">
      <dgm:prSet presAssocID="{8C6BCDEC-DD31-478A-A2E6-A43E8C76D5AA}" presName="childShape" presStyleCnt="0"/>
      <dgm:spPr/>
    </dgm:pt>
    <dgm:pt modelId="{B880EFEB-3D4E-40D0-A7B6-45FF31ECFF94}" type="pres">
      <dgm:prSet presAssocID="{6031F4CA-141B-46E6-832D-81D99941E2A9}" presName="Name13" presStyleLbl="parChTrans1D2" presStyleIdx="3" presStyleCnt="8"/>
      <dgm:spPr/>
      <dgm:t>
        <a:bodyPr/>
        <a:lstStyle/>
        <a:p>
          <a:endParaRPr lang="de-DE"/>
        </a:p>
      </dgm:t>
    </dgm:pt>
    <dgm:pt modelId="{379B1D24-13C4-4A42-BFE9-5BDA011B64F1}" type="pres">
      <dgm:prSet presAssocID="{7F51DA86-0EE0-4FB6-BA83-C852B1C26749}" presName="childText" presStyleLbl="bgAcc1" presStyleIdx="3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A3BD66E5-B3D8-4CCB-AEC3-7EAABE975AA7}" type="pres">
      <dgm:prSet presAssocID="{5CC043CA-1100-4735-BD52-2E03A61FB98F}" presName="Name13" presStyleLbl="parChTrans1D2" presStyleIdx="4" presStyleCnt="8"/>
      <dgm:spPr/>
      <dgm:t>
        <a:bodyPr/>
        <a:lstStyle/>
        <a:p>
          <a:endParaRPr lang="de-DE"/>
        </a:p>
      </dgm:t>
    </dgm:pt>
    <dgm:pt modelId="{2748FF8F-5C83-4491-B3DD-742D09AD61B3}" type="pres">
      <dgm:prSet presAssocID="{45B80FCA-E6A3-4EB0-BF83-50A4F2A3F06B}" presName="childText" presStyleLbl="bgAcc1" presStyleIdx="4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EEF094C8-B5B7-4591-AFBF-C16F21C7665A}" type="pres">
      <dgm:prSet presAssocID="{926090DC-122C-4287-8502-5EE2BD5D754D}" presName="root" presStyleCnt="0"/>
      <dgm:spPr/>
    </dgm:pt>
    <dgm:pt modelId="{8F501315-46CE-465B-AFA4-CA1764CCD400}" type="pres">
      <dgm:prSet presAssocID="{926090DC-122C-4287-8502-5EE2BD5D754D}" presName="rootComposite" presStyleCnt="0"/>
      <dgm:spPr/>
    </dgm:pt>
    <dgm:pt modelId="{49268C43-18BA-4338-ABF0-FC4F83AE9761}" type="pres">
      <dgm:prSet presAssocID="{926090DC-122C-4287-8502-5EE2BD5D754D}" presName="rootText" presStyleLbl="node1" presStyleIdx="2" presStyleCnt="4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14ADF08E-90B5-4F92-BBDF-790908A7E2B1}" type="pres">
      <dgm:prSet presAssocID="{926090DC-122C-4287-8502-5EE2BD5D754D}" presName="rootConnector" presStyleLbl="node1" presStyleIdx="2" presStyleCnt="4"/>
      <dgm:spPr/>
      <dgm:t>
        <a:bodyPr/>
        <a:lstStyle/>
        <a:p>
          <a:endParaRPr lang="de-DE"/>
        </a:p>
      </dgm:t>
    </dgm:pt>
    <dgm:pt modelId="{118496E1-B125-481A-AECE-78ACCF02ACE7}" type="pres">
      <dgm:prSet presAssocID="{926090DC-122C-4287-8502-5EE2BD5D754D}" presName="childShape" presStyleCnt="0"/>
      <dgm:spPr/>
    </dgm:pt>
    <dgm:pt modelId="{987B4B02-80AD-4FE2-9196-3A991453CA3C}" type="pres">
      <dgm:prSet presAssocID="{6CB87FAA-1D19-4418-A444-CCFF02638BD3}" presName="Name13" presStyleLbl="parChTrans1D2" presStyleIdx="5" presStyleCnt="8"/>
      <dgm:spPr/>
      <dgm:t>
        <a:bodyPr/>
        <a:lstStyle/>
        <a:p>
          <a:endParaRPr lang="de-DE"/>
        </a:p>
      </dgm:t>
    </dgm:pt>
    <dgm:pt modelId="{1BAD68AB-EB28-4C80-BA7B-6BF19142EEA0}" type="pres">
      <dgm:prSet presAssocID="{F5E1A0FD-D6DA-4382-9603-B2B2CE0D0167}" presName="childText" presStyleLbl="bgAcc1" presStyleIdx="5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55FEF0FD-9AA3-4BA3-BDF9-00BA73A8CDA7}" type="pres">
      <dgm:prSet presAssocID="{19F22B93-FE62-4406-A620-6D7A8D41A868}" presName="root" presStyleCnt="0"/>
      <dgm:spPr/>
    </dgm:pt>
    <dgm:pt modelId="{6520F338-5738-4C6C-AABE-D4532EAF365F}" type="pres">
      <dgm:prSet presAssocID="{19F22B93-FE62-4406-A620-6D7A8D41A868}" presName="rootComposite" presStyleCnt="0"/>
      <dgm:spPr/>
    </dgm:pt>
    <dgm:pt modelId="{9DFBB1A3-F5EB-4DC2-A838-4D8325CAA723}" type="pres">
      <dgm:prSet presAssocID="{19F22B93-FE62-4406-A620-6D7A8D41A868}" presName="rootText" presStyleLbl="node1" presStyleIdx="3" presStyleCnt="4"/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3F391DB5-708A-4DA6-8242-23819179F9D8}" type="pres">
      <dgm:prSet presAssocID="{19F22B93-FE62-4406-A620-6D7A8D41A868}" presName="rootConnector" presStyleLbl="node1" presStyleIdx="3" presStyleCnt="4"/>
      <dgm:spPr/>
      <dgm:t>
        <a:bodyPr/>
        <a:lstStyle/>
        <a:p>
          <a:endParaRPr lang="de-DE"/>
        </a:p>
      </dgm:t>
    </dgm:pt>
    <dgm:pt modelId="{0BF2F2FB-9A0E-467B-8C44-427D3A3ABF54}" type="pres">
      <dgm:prSet presAssocID="{19F22B93-FE62-4406-A620-6D7A8D41A868}" presName="childShape" presStyleCnt="0"/>
      <dgm:spPr/>
    </dgm:pt>
    <dgm:pt modelId="{91A4CF92-0D64-467F-8D47-3F38970BB441}" type="pres">
      <dgm:prSet presAssocID="{69E273A5-964F-404C-91E7-316C03D9B58E}" presName="Name13" presStyleLbl="parChTrans1D2" presStyleIdx="6" presStyleCnt="8"/>
      <dgm:spPr/>
      <dgm:t>
        <a:bodyPr/>
        <a:lstStyle/>
        <a:p>
          <a:endParaRPr lang="de-DE"/>
        </a:p>
      </dgm:t>
    </dgm:pt>
    <dgm:pt modelId="{C86A6F75-C840-4163-A7CB-2AD44F5212EA}" type="pres">
      <dgm:prSet presAssocID="{5B463AC0-AC28-463F-84F3-F56607812315}" presName="childText" presStyleLbl="bgAcc1" presStyleIdx="6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79414314-23C7-4C47-8A8B-201D3A837861}" type="pres">
      <dgm:prSet presAssocID="{3CDCA029-A78C-4763-B5D5-B994925E9F80}" presName="Name13" presStyleLbl="parChTrans1D2" presStyleIdx="7" presStyleCnt="8"/>
      <dgm:spPr/>
      <dgm:t>
        <a:bodyPr/>
        <a:lstStyle/>
        <a:p>
          <a:endParaRPr lang="de-DE"/>
        </a:p>
      </dgm:t>
    </dgm:pt>
    <dgm:pt modelId="{7595D6E6-D2EE-49B3-A9CC-3E14E9B5A9C5}" type="pres">
      <dgm:prSet presAssocID="{C4D54D52-4ADD-4460-B7DB-806528205976}" presName="childText" presStyleLbl="bgAcc1" presStyleIdx="7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CFA46897-B353-4A00-8BA7-CD264AA2A21E}" type="presOf" srcId="{39AAA6ED-8161-44C1-A820-526CA374D096}" destId="{2748FF8F-5C83-4491-B3DD-742D09AD61B3}" srcOrd="0" destOrd="1" presId="urn:microsoft.com/office/officeart/2005/8/layout/hierarchy3"/>
    <dgm:cxn modelId="{8480A48F-5E71-4EA1-8F96-1FDE7A1552E1}" type="presOf" srcId="{F59A9172-09D6-4C9E-BC24-30C1530FD2C4}" destId="{CBB729DF-4DA0-46AC-877D-1F7B8D7F779B}" srcOrd="1" destOrd="0" presId="urn:microsoft.com/office/officeart/2005/8/layout/hierarchy3"/>
    <dgm:cxn modelId="{9A26E7C5-A32E-43EF-B02C-80DBEBE49DE9}" srcId="{7F51DA86-0EE0-4FB6-BA83-C852B1C26749}" destId="{A83138B3-796F-4E30-A322-548DAFE8F79D}" srcOrd="2" destOrd="0" parTransId="{7674FBF8-722D-45DC-97B2-6CBB9EB902B9}" sibTransId="{AE63946C-9EBA-4473-8588-3C0943FC3D03}"/>
    <dgm:cxn modelId="{A4A71F80-1B52-4203-959F-F0A92845E48D}" srcId="{52C1CAB4-3088-4DE5-950A-06DA8EF36AE2}" destId="{F59A9172-09D6-4C9E-BC24-30C1530FD2C4}" srcOrd="0" destOrd="0" parTransId="{92A7FDB8-FD93-4062-8825-E9F139942F5C}" sibTransId="{97275BB3-6DE8-4529-8A92-D3BAAD1D49EB}"/>
    <dgm:cxn modelId="{7F698161-5AC5-4AE2-93FC-AFCA31B7D74E}" srcId="{9F9D9904-AF7E-47B5-9B84-220D08DFA18E}" destId="{DB9A190E-C739-4E9C-AFD0-6884B4C6D4BE}" srcOrd="1" destOrd="0" parTransId="{54B789D7-5801-4F67-8B76-04C05CB350AB}" sibTransId="{D5BB8AB2-702A-4BAD-8953-D376C143B9F6}"/>
    <dgm:cxn modelId="{62A1EB14-F320-476F-9612-DEFBDD344D44}" type="presOf" srcId="{4B31C88D-94CD-4D47-8A25-A18DCEE69884}" destId="{209EB8F2-2075-458C-8C56-19FE1E653809}" srcOrd="0" destOrd="3" presId="urn:microsoft.com/office/officeart/2005/8/layout/hierarchy3"/>
    <dgm:cxn modelId="{90A53484-1B6A-4AB9-98D6-CDFE7503F849}" srcId="{C4D54D52-4ADD-4460-B7DB-806528205976}" destId="{19F08758-F7DF-4ED1-AC70-5C52C12D6695}" srcOrd="0" destOrd="0" parTransId="{59180653-BCB2-40FD-8AF3-FEF4E84E3A26}" sibTransId="{078507AB-571D-4564-A642-9C24368673CB}"/>
    <dgm:cxn modelId="{91FB4B76-0C06-432E-AE74-445BE23007A9}" type="presOf" srcId="{69E273A5-964F-404C-91E7-316C03D9B58E}" destId="{91A4CF92-0D64-467F-8D47-3F38970BB441}" srcOrd="0" destOrd="0" presId="urn:microsoft.com/office/officeart/2005/8/layout/hierarchy3"/>
    <dgm:cxn modelId="{7D210C07-1B43-483D-A2CB-C6829D2862DA}" type="presOf" srcId="{2CDFE76B-52EE-4206-BE33-7583B7E9E46A}" destId="{379B1D24-13C4-4A42-BFE9-5BDA011B64F1}" srcOrd="0" destOrd="2" presId="urn:microsoft.com/office/officeart/2005/8/layout/hierarchy3"/>
    <dgm:cxn modelId="{76B82F18-B643-4692-9EBF-A59018CD0C36}" srcId="{F5E1A0FD-D6DA-4382-9603-B2B2CE0D0167}" destId="{9169A519-1C91-4A33-B74E-836953109DDE}" srcOrd="1" destOrd="0" parTransId="{D3A5D27D-33AD-4F4D-96C7-B54799B2AB23}" sibTransId="{9932B4F5-4828-42E9-A21B-113549C1AD3E}"/>
    <dgm:cxn modelId="{9C4E7A79-0638-4EA7-8329-72F750F688D7}" type="presOf" srcId="{4A7249EE-B677-41B7-9AAA-20616BCDA6B8}" destId="{FE0AD489-7ACE-415A-98CA-0F76B624C80F}" srcOrd="0" destOrd="0" presId="urn:microsoft.com/office/officeart/2005/8/layout/hierarchy3"/>
    <dgm:cxn modelId="{DD9B5093-D787-48FD-9628-0C98573E8AA4}" type="presOf" srcId="{45B80FCA-E6A3-4EB0-BF83-50A4F2A3F06B}" destId="{2748FF8F-5C83-4491-B3DD-742D09AD61B3}" srcOrd="0" destOrd="0" presId="urn:microsoft.com/office/officeart/2005/8/layout/hierarchy3"/>
    <dgm:cxn modelId="{9993272C-E559-4B74-BAFB-E324C8E3524D}" type="presOf" srcId="{9169A519-1C91-4A33-B74E-836953109DDE}" destId="{1BAD68AB-EB28-4C80-BA7B-6BF19142EEA0}" srcOrd="0" destOrd="2" presId="urn:microsoft.com/office/officeart/2005/8/layout/hierarchy3"/>
    <dgm:cxn modelId="{33BFEE23-FF1E-4AC0-86C3-023D621BD70C}" type="presOf" srcId="{E9C2B921-215B-4F0D-AF75-7D545F0C2A75}" destId="{1BAD68AB-EB28-4C80-BA7B-6BF19142EEA0}" srcOrd="0" destOrd="1" presId="urn:microsoft.com/office/officeart/2005/8/layout/hierarchy3"/>
    <dgm:cxn modelId="{0CB50A55-0D1C-48E8-A1D7-465C1D280EE3}" srcId="{F59A9172-09D6-4C9E-BC24-30C1530FD2C4}" destId="{4A7249EE-B677-41B7-9AAA-20616BCDA6B8}" srcOrd="1" destOrd="0" parTransId="{8ADB4EF8-E599-448A-BC61-822C933F44A5}" sibTransId="{F7C6D19F-FC55-4C7D-92FD-4C0F52226548}"/>
    <dgm:cxn modelId="{5C42E36C-8F10-4FCF-89AD-DC2382650D70}" srcId="{8C6BCDEC-DD31-478A-A2E6-A43E8C76D5AA}" destId="{45B80FCA-E6A3-4EB0-BF83-50A4F2A3F06B}" srcOrd="1" destOrd="0" parTransId="{5CC043CA-1100-4735-BD52-2E03A61FB98F}" sibTransId="{98B14352-2728-4AF5-8C43-A6A46CCDD096}"/>
    <dgm:cxn modelId="{7B0966D8-113F-4620-827F-E4AC90CAFC73}" type="presOf" srcId="{6117D186-0990-4194-BCFD-1DE0782D8AF7}" destId="{4FD3BDCD-F375-4FC2-AB1F-1F343E7A1F86}" srcOrd="0" destOrd="0" presId="urn:microsoft.com/office/officeart/2005/8/layout/hierarchy3"/>
    <dgm:cxn modelId="{CC67B2B8-9B43-4A95-9FD9-C5784F38A9E6}" srcId="{7F51DA86-0EE0-4FB6-BA83-C852B1C26749}" destId="{B0D74C06-BF11-439A-BEA0-F01A4F987141}" srcOrd="0" destOrd="0" parTransId="{EA03B23B-B57C-4B00-9DEB-DC4E7D55670F}" sibTransId="{150AB546-0DC6-41F6-92D4-3EDC6FED02D2}"/>
    <dgm:cxn modelId="{827482B9-84B7-499C-A2B4-7B2CC6C3F654}" type="presOf" srcId="{5B463AC0-AC28-463F-84F3-F56607812315}" destId="{C86A6F75-C840-4163-A7CB-2AD44F5212EA}" srcOrd="0" destOrd="0" presId="urn:microsoft.com/office/officeart/2005/8/layout/hierarchy3"/>
    <dgm:cxn modelId="{3D2C7D14-878B-4C3E-B3ED-C8D5923F9A0A}" type="presOf" srcId="{9E958D2E-52AC-45E4-B969-6D42763B504D}" destId="{FE0AD489-7ACE-415A-98CA-0F76B624C80F}" srcOrd="0" destOrd="1" presId="urn:microsoft.com/office/officeart/2005/8/layout/hierarchy3"/>
    <dgm:cxn modelId="{FB0E5B5B-671B-4D95-8A48-F8C0BB64A084}" type="presOf" srcId="{6CB87FAA-1D19-4418-A444-CCFF02638BD3}" destId="{987B4B02-80AD-4FE2-9196-3A991453CA3C}" srcOrd="0" destOrd="0" presId="urn:microsoft.com/office/officeart/2005/8/layout/hierarchy3"/>
    <dgm:cxn modelId="{3C0EF230-250F-4DE5-97E1-F7A76CB04C6E}" type="presOf" srcId="{19F22B93-FE62-4406-A620-6D7A8D41A868}" destId="{3F391DB5-708A-4DA6-8242-23819179F9D8}" srcOrd="1" destOrd="0" presId="urn:microsoft.com/office/officeart/2005/8/layout/hierarchy3"/>
    <dgm:cxn modelId="{9A6A714C-6E84-4E7B-B435-80C9E12463D6}" srcId="{19F22B93-FE62-4406-A620-6D7A8D41A868}" destId="{5B463AC0-AC28-463F-84F3-F56607812315}" srcOrd="0" destOrd="0" parTransId="{69E273A5-964F-404C-91E7-316C03D9B58E}" sibTransId="{86A4A189-89C2-4F71-A035-CDCFB7885B7D}"/>
    <dgm:cxn modelId="{E484E8A0-EA21-4762-BAAA-BBC1D21AB69B}" type="presOf" srcId="{3CDCA029-A78C-4763-B5D5-B994925E9F80}" destId="{79414314-23C7-4C47-8A8B-201D3A837861}" srcOrd="0" destOrd="0" presId="urn:microsoft.com/office/officeart/2005/8/layout/hierarchy3"/>
    <dgm:cxn modelId="{93480D5A-0492-4D11-84A2-A12519E9005C}" type="presOf" srcId="{C4BD07E0-93F6-4359-B38C-6D0471131FDE}" destId="{037D376C-6233-4023-8026-8E2145EE56EE}" srcOrd="0" destOrd="0" presId="urn:microsoft.com/office/officeart/2005/8/layout/hierarchy3"/>
    <dgm:cxn modelId="{041A4A9E-D555-4C54-998D-4E2F2E69027E}" srcId="{52C1CAB4-3088-4DE5-950A-06DA8EF36AE2}" destId="{8C6BCDEC-DD31-478A-A2E6-A43E8C76D5AA}" srcOrd="1" destOrd="0" parTransId="{D09FAEC6-FDAA-4B79-90A7-CC3E20E187BD}" sibTransId="{28FDA4B2-C166-499E-B5CE-D8E60866259D}"/>
    <dgm:cxn modelId="{909C8E23-B8A2-4AEB-BCCE-7BC99B94C398}" type="presOf" srcId="{C4D54D52-4ADD-4460-B7DB-806528205976}" destId="{7595D6E6-D2EE-49B3-A9CC-3E14E9B5A9C5}" srcOrd="0" destOrd="0" presId="urn:microsoft.com/office/officeart/2005/8/layout/hierarchy3"/>
    <dgm:cxn modelId="{70FB941B-E38F-4703-88C0-528166ADE383}" type="presOf" srcId="{9A40CDA1-93D6-4B39-AFDE-59994BC4A20A}" destId="{C86A6F75-C840-4163-A7CB-2AD44F5212EA}" srcOrd="0" destOrd="1" presId="urn:microsoft.com/office/officeart/2005/8/layout/hierarchy3"/>
    <dgm:cxn modelId="{36D81184-7399-4A7D-AA1E-E0F45832D42C}" type="presOf" srcId="{9F9D9904-AF7E-47B5-9B84-220D08DFA18E}" destId="{209EB8F2-2075-458C-8C56-19FE1E653809}" srcOrd="0" destOrd="0" presId="urn:microsoft.com/office/officeart/2005/8/layout/hierarchy3"/>
    <dgm:cxn modelId="{7740115D-399E-4E48-A68E-6F69C725CDB5}" type="presOf" srcId="{04C27EF0-6C12-4F77-ADC3-CA67BBB1BD21}" destId="{037D376C-6233-4023-8026-8E2145EE56EE}" srcOrd="0" destOrd="2" presId="urn:microsoft.com/office/officeart/2005/8/layout/hierarchy3"/>
    <dgm:cxn modelId="{C02223E7-05C3-4A86-8BF1-E21C06F905C1}" type="presOf" srcId="{A83138B3-796F-4E30-A322-548DAFE8F79D}" destId="{379B1D24-13C4-4A42-BFE9-5BDA011B64F1}" srcOrd="0" destOrd="3" presId="urn:microsoft.com/office/officeart/2005/8/layout/hierarchy3"/>
    <dgm:cxn modelId="{0A7C9750-35F4-4FC1-B6E5-99C0C63FCD45}" type="presOf" srcId="{F59A9172-09D6-4C9E-BC24-30C1530FD2C4}" destId="{9C8A6CC0-B4A4-41EA-B298-3B5AE3E31B6A}" srcOrd="0" destOrd="0" presId="urn:microsoft.com/office/officeart/2005/8/layout/hierarchy3"/>
    <dgm:cxn modelId="{E151D7B8-EE70-477C-865B-270CBE938520}" srcId="{45B80FCA-E6A3-4EB0-BF83-50A4F2A3F06B}" destId="{39AAA6ED-8161-44C1-A820-526CA374D096}" srcOrd="0" destOrd="0" parTransId="{AB097BEB-4672-4D97-A557-CA98EFBA0FB6}" sibTransId="{3DAFF271-DECD-4256-A379-4972306A454D}"/>
    <dgm:cxn modelId="{69842A13-4116-4236-9C8B-5C4B87866284}" type="presOf" srcId="{7F51DA86-0EE0-4FB6-BA83-C852B1C26749}" destId="{379B1D24-13C4-4A42-BFE9-5BDA011B64F1}" srcOrd="0" destOrd="0" presId="urn:microsoft.com/office/officeart/2005/8/layout/hierarchy3"/>
    <dgm:cxn modelId="{5A23F37F-1F35-4100-A632-52B5A6DA230F}" srcId="{9F9D9904-AF7E-47B5-9B84-220D08DFA18E}" destId="{4B31C88D-94CD-4D47-8A25-A18DCEE69884}" srcOrd="2" destOrd="0" parTransId="{8B8BAB71-DC1C-4909-AAF9-76B46A9D9767}" sibTransId="{508EB377-8674-4F0B-AC87-D90E4777F286}"/>
    <dgm:cxn modelId="{4054144D-7CA0-4E77-A73A-41392497B584}" srcId="{8C6BCDEC-DD31-478A-A2E6-A43E8C76D5AA}" destId="{7F51DA86-0EE0-4FB6-BA83-C852B1C26749}" srcOrd="0" destOrd="0" parTransId="{6031F4CA-141B-46E6-832D-81D99941E2A9}" sibTransId="{E4049B88-7524-4ADB-AFF3-B380CF787515}"/>
    <dgm:cxn modelId="{DBB3F4A9-55B5-4F13-812D-204706ADD759}" srcId="{F59A9172-09D6-4C9E-BC24-30C1530FD2C4}" destId="{C4BD07E0-93F6-4359-B38C-6D0471131FDE}" srcOrd="2" destOrd="0" parTransId="{9DA9D83D-DFD4-4205-84E5-8679809BFE4E}" sibTransId="{7C834FD3-4968-438D-A79E-BB0B9257CADD}"/>
    <dgm:cxn modelId="{1C4B5395-483F-4202-A9CE-2EA34628CCB0}" srcId="{926090DC-122C-4287-8502-5EE2BD5D754D}" destId="{F5E1A0FD-D6DA-4382-9603-B2B2CE0D0167}" srcOrd="0" destOrd="0" parTransId="{6CB87FAA-1D19-4418-A444-CCFF02638BD3}" sibTransId="{587DE743-AB11-4F8C-B1C9-70617BD495CF}"/>
    <dgm:cxn modelId="{DBC3EA7F-1D9B-4D82-8841-55EF3A2E045D}" type="presOf" srcId="{DB9A190E-C739-4E9C-AFD0-6884B4C6D4BE}" destId="{209EB8F2-2075-458C-8C56-19FE1E653809}" srcOrd="0" destOrd="2" presId="urn:microsoft.com/office/officeart/2005/8/layout/hierarchy3"/>
    <dgm:cxn modelId="{335D0239-7F1F-46B3-8F24-11DA0E35D00C}" type="presOf" srcId="{B0D74C06-BF11-439A-BEA0-F01A4F987141}" destId="{379B1D24-13C4-4A42-BFE9-5BDA011B64F1}" srcOrd="0" destOrd="1" presId="urn:microsoft.com/office/officeart/2005/8/layout/hierarchy3"/>
    <dgm:cxn modelId="{5ADDEB25-50DB-46C4-882D-5BAA108BA6CF}" type="presOf" srcId="{B967C85C-678C-45A7-8BD2-D7F7CF4467B4}" destId="{037D376C-6233-4023-8026-8E2145EE56EE}" srcOrd="0" destOrd="1" presId="urn:microsoft.com/office/officeart/2005/8/layout/hierarchy3"/>
    <dgm:cxn modelId="{AD2CC225-EDB1-4574-9795-D3B22785DB26}" srcId="{5B463AC0-AC28-463F-84F3-F56607812315}" destId="{638E7C35-6FE1-4EBD-82DC-DBD1E7C579FD}" srcOrd="2" destOrd="0" parTransId="{5406D4AE-42D0-446A-8089-6B23A18610DA}" sibTransId="{E3701B37-C063-4107-96D6-6E834672679A}"/>
    <dgm:cxn modelId="{77CD4AC3-4814-4818-951F-60E00A2234EC}" type="presOf" srcId="{F5E1A0FD-D6DA-4382-9603-B2B2CE0D0167}" destId="{1BAD68AB-EB28-4C80-BA7B-6BF19142EEA0}" srcOrd="0" destOrd="0" presId="urn:microsoft.com/office/officeart/2005/8/layout/hierarchy3"/>
    <dgm:cxn modelId="{94B61A98-22EA-48BF-861C-50990E2DBB93}" srcId="{5B463AC0-AC28-463F-84F3-F56607812315}" destId="{9A40CDA1-93D6-4B39-AFDE-59994BC4A20A}" srcOrd="0" destOrd="0" parTransId="{82A24E13-B45E-4616-BDD1-52FD8B7BF765}" sibTransId="{743BCBC7-8A69-4384-B594-F0170ADD8E2B}"/>
    <dgm:cxn modelId="{4EC18EB6-1AAB-4868-A9AC-6D7292A5BCAA}" type="presOf" srcId="{638E7C35-6FE1-4EBD-82DC-DBD1E7C579FD}" destId="{C86A6F75-C840-4163-A7CB-2AD44F5212EA}" srcOrd="0" destOrd="3" presId="urn:microsoft.com/office/officeart/2005/8/layout/hierarchy3"/>
    <dgm:cxn modelId="{3242E5ED-05B3-4FDE-A5B3-E521E47573E9}" type="presOf" srcId="{FA38A9D1-7FC0-44B3-9381-00D537912273}" destId="{2748FF8F-5C83-4491-B3DD-742D09AD61B3}" srcOrd="0" destOrd="2" presId="urn:microsoft.com/office/officeart/2005/8/layout/hierarchy3"/>
    <dgm:cxn modelId="{E9769104-6875-4BE2-91A1-47D68F658FC3}" type="presOf" srcId="{0408941E-D165-41C5-AC65-D447EFD3C6EF}" destId="{209EB8F2-2075-458C-8C56-19FE1E653809}" srcOrd="0" destOrd="1" presId="urn:microsoft.com/office/officeart/2005/8/layout/hierarchy3"/>
    <dgm:cxn modelId="{41A6CD14-B118-4275-A253-7E858D3DDD7F}" srcId="{52C1CAB4-3088-4DE5-950A-06DA8EF36AE2}" destId="{19F22B93-FE62-4406-A620-6D7A8D41A868}" srcOrd="3" destOrd="0" parTransId="{8434160C-1527-485A-94DB-014FA1EC8466}" sibTransId="{9A8D1DC9-D783-48F4-A384-EF5C21165B8F}"/>
    <dgm:cxn modelId="{555DF746-FD6E-4AE5-853B-736BCAFE331A}" type="presOf" srcId="{19F22B93-FE62-4406-A620-6D7A8D41A868}" destId="{9DFBB1A3-F5EB-4DC2-A838-4D8325CAA723}" srcOrd="0" destOrd="0" presId="urn:microsoft.com/office/officeart/2005/8/layout/hierarchy3"/>
    <dgm:cxn modelId="{5E03658F-66D1-418E-B704-08DE2ED41786}" type="presOf" srcId="{19F08758-F7DF-4ED1-AC70-5C52C12D6695}" destId="{7595D6E6-D2EE-49B3-A9CC-3E14E9B5A9C5}" srcOrd="0" destOrd="1" presId="urn:microsoft.com/office/officeart/2005/8/layout/hierarchy3"/>
    <dgm:cxn modelId="{CC6B6AEE-D169-42AA-8500-8623E1F9A54C}" srcId="{4A7249EE-B677-41B7-9AAA-20616BCDA6B8}" destId="{9E958D2E-52AC-45E4-B969-6D42763B504D}" srcOrd="0" destOrd="0" parTransId="{B6E948D8-171D-4F76-8267-4B0BDD79F815}" sibTransId="{EA9517F5-4CB3-46F0-BA6F-68FD8AFCB11B}"/>
    <dgm:cxn modelId="{9619DC0A-BC1B-4589-978C-C8C1699CC742}" srcId="{C4BD07E0-93F6-4359-B38C-6D0471131FDE}" destId="{B967C85C-678C-45A7-8BD2-D7F7CF4467B4}" srcOrd="0" destOrd="0" parTransId="{51D0516A-228E-4BAF-8B69-ACE8500E8127}" sibTransId="{779B927C-C462-4676-B8C8-0630CEC53E2F}"/>
    <dgm:cxn modelId="{6F822490-7520-49FD-AF5C-ABFD794D9DF0}" type="presOf" srcId="{6031F4CA-141B-46E6-832D-81D99941E2A9}" destId="{B880EFEB-3D4E-40D0-A7B6-45FF31ECFF94}" srcOrd="0" destOrd="0" presId="urn:microsoft.com/office/officeart/2005/8/layout/hierarchy3"/>
    <dgm:cxn modelId="{5A482B95-D0E9-4F73-8334-11D7C87029C5}" srcId="{19F22B93-FE62-4406-A620-6D7A8D41A868}" destId="{C4D54D52-4ADD-4460-B7DB-806528205976}" srcOrd="1" destOrd="0" parTransId="{3CDCA029-A78C-4763-B5D5-B994925E9F80}" sibTransId="{8ABE24F0-819A-4884-838F-9BB34EC59B1B}"/>
    <dgm:cxn modelId="{0101AFF9-26B8-4D13-8B84-4CBA53E76333}" type="presOf" srcId="{F0F6784B-FB6D-44BD-A834-E489FAA38B96}" destId="{FE0AD489-7ACE-415A-98CA-0F76B624C80F}" srcOrd="0" destOrd="2" presId="urn:microsoft.com/office/officeart/2005/8/layout/hierarchy3"/>
    <dgm:cxn modelId="{320129FF-00AA-46BD-AA2C-CA6887C9AEBA}" srcId="{45B80FCA-E6A3-4EB0-BF83-50A4F2A3F06B}" destId="{FA38A9D1-7FC0-44B3-9381-00D537912273}" srcOrd="1" destOrd="0" parTransId="{E881C2DC-C786-47C3-B60F-24C0A922E4B5}" sibTransId="{8705C4FF-E44C-4FD7-9FC6-650554B1EB28}"/>
    <dgm:cxn modelId="{F42C067F-1F5C-4951-8FB2-AF3D5F668431}" type="presOf" srcId="{8ADB4EF8-E599-448A-BC61-822C933F44A5}" destId="{1DB4A983-8CB7-46EC-B8CC-40B6D3EDBF48}" srcOrd="0" destOrd="0" presId="urn:microsoft.com/office/officeart/2005/8/layout/hierarchy3"/>
    <dgm:cxn modelId="{F80AC36B-5C0D-4D7B-8689-7C123ED9E98C}" srcId="{F59A9172-09D6-4C9E-BC24-30C1530FD2C4}" destId="{9F9D9904-AF7E-47B5-9B84-220D08DFA18E}" srcOrd="0" destOrd="0" parTransId="{6117D186-0990-4194-BCFD-1DE0782D8AF7}" sibTransId="{D4D61EFB-44B1-4984-9C87-D02196559E63}"/>
    <dgm:cxn modelId="{6043952D-2064-4CE4-B7A3-620DEB231685}" srcId="{5B463AC0-AC28-463F-84F3-F56607812315}" destId="{62023EE6-2EB0-4515-9E7A-8696516D0AA2}" srcOrd="1" destOrd="0" parTransId="{38477A05-4039-466C-AFB0-9793FC1FE11C}" sibTransId="{7412A2E9-163A-46FA-B0F7-BA17B2AB30C5}"/>
    <dgm:cxn modelId="{0FEEDA00-ADA1-49EA-B465-6A18F3831722}" type="presOf" srcId="{926090DC-122C-4287-8502-5EE2BD5D754D}" destId="{14ADF08E-90B5-4F92-BBDF-790908A7E2B1}" srcOrd="1" destOrd="0" presId="urn:microsoft.com/office/officeart/2005/8/layout/hierarchy3"/>
    <dgm:cxn modelId="{6D232231-6D73-4424-AB38-920C84166C18}" type="presOf" srcId="{9DA9D83D-DFD4-4205-84E5-8679809BFE4E}" destId="{0E295CFE-9510-4D5B-AE66-656A722576C1}" srcOrd="0" destOrd="0" presId="urn:microsoft.com/office/officeart/2005/8/layout/hierarchy3"/>
    <dgm:cxn modelId="{9D661240-763E-4CBD-8CED-38F3E1ACE037}" type="presOf" srcId="{52C1CAB4-3088-4DE5-950A-06DA8EF36AE2}" destId="{482469E1-9766-4EE1-AB36-42AF019BD85C}" srcOrd="0" destOrd="0" presId="urn:microsoft.com/office/officeart/2005/8/layout/hierarchy3"/>
    <dgm:cxn modelId="{323219E3-9A78-4685-8CB5-305CAC18617B}" srcId="{4A7249EE-B677-41B7-9AAA-20616BCDA6B8}" destId="{F0F6784B-FB6D-44BD-A834-E489FAA38B96}" srcOrd="1" destOrd="0" parTransId="{39570C48-CAC3-456E-9D5D-DE5907B5F474}" sibTransId="{A663EB2D-6006-4FD2-BA8A-AD6401909A3A}"/>
    <dgm:cxn modelId="{36B16E1A-EE03-43E5-9B1D-821DA0493719}" type="presOf" srcId="{8C6BCDEC-DD31-478A-A2E6-A43E8C76D5AA}" destId="{8D87D78E-1014-4813-A0AA-399906529B1B}" srcOrd="0" destOrd="0" presId="urn:microsoft.com/office/officeart/2005/8/layout/hierarchy3"/>
    <dgm:cxn modelId="{BBFA9FE1-4710-4E46-80B3-7955D9C06440}" srcId="{F5E1A0FD-D6DA-4382-9603-B2B2CE0D0167}" destId="{E9C2B921-215B-4F0D-AF75-7D545F0C2A75}" srcOrd="0" destOrd="0" parTransId="{519C43E6-70B3-4BAF-AAA6-851B501811EF}" sibTransId="{223AB876-5A92-4206-9E65-2CFE1310D1A6}"/>
    <dgm:cxn modelId="{D18FBCA6-2E55-4D40-8DDD-69F40B7476DD}" srcId="{52C1CAB4-3088-4DE5-950A-06DA8EF36AE2}" destId="{926090DC-122C-4287-8502-5EE2BD5D754D}" srcOrd="2" destOrd="0" parTransId="{0123491B-CD29-4482-AC1F-292C0CD8B928}" sibTransId="{635B69FE-D294-443E-982D-88EA309C90CB}"/>
    <dgm:cxn modelId="{B20F313E-FDA6-419F-9ED0-9E7C4666EDA3}" srcId="{7F51DA86-0EE0-4FB6-BA83-C852B1C26749}" destId="{2CDFE76B-52EE-4206-BE33-7583B7E9E46A}" srcOrd="1" destOrd="0" parTransId="{FB1D2F4C-43DF-485A-AAF2-096DF03D91ED}" sibTransId="{CE28C514-DB71-4329-9076-6A18ECEC9061}"/>
    <dgm:cxn modelId="{03253AD9-B4D7-4F0C-9948-1C78FD595AD8}" type="presOf" srcId="{62023EE6-2EB0-4515-9E7A-8696516D0AA2}" destId="{C86A6F75-C840-4163-A7CB-2AD44F5212EA}" srcOrd="0" destOrd="2" presId="urn:microsoft.com/office/officeart/2005/8/layout/hierarchy3"/>
    <dgm:cxn modelId="{C920F637-EED4-4FEC-A4A1-42CE78AFED8C}" type="presOf" srcId="{926090DC-122C-4287-8502-5EE2BD5D754D}" destId="{49268C43-18BA-4338-ABF0-FC4F83AE9761}" srcOrd="0" destOrd="0" presId="urn:microsoft.com/office/officeart/2005/8/layout/hierarchy3"/>
    <dgm:cxn modelId="{FFC1DDAD-876B-4E26-AFFF-BF2B93566878}" srcId="{C4BD07E0-93F6-4359-B38C-6D0471131FDE}" destId="{04C27EF0-6C12-4F77-ADC3-CA67BBB1BD21}" srcOrd="1" destOrd="0" parTransId="{73FBFC6B-A4BD-40B7-ACBF-1132D7791DB8}" sibTransId="{70AC4405-7069-4D59-821D-BE25340A507C}"/>
    <dgm:cxn modelId="{C141241C-553F-499A-BC39-BB4EBFF1E8E8}" type="presOf" srcId="{8C6BCDEC-DD31-478A-A2E6-A43E8C76D5AA}" destId="{99EE0A9A-761A-40FE-BF4F-F12B6FCDAE60}" srcOrd="1" destOrd="0" presId="urn:microsoft.com/office/officeart/2005/8/layout/hierarchy3"/>
    <dgm:cxn modelId="{BA56561B-EE07-4DB0-A6F3-187E1AD5F9C0}" srcId="{9F9D9904-AF7E-47B5-9B84-220D08DFA18E}" destId="{0408941E-D165-41C5-AC65-D447EFD3C6EF}" srcOrd="0" destOrd="0" parTransId="{D089F801-D818-43B1-B0BD-EDE8B5BF4DE8}" sibTransId="{72A04627-C637-4221-BC78-AC4C3B2E29AF}"/>
    <dgm:cxn modelId="{5FBBCC73-A263-41C7-8760-A1E5D86AA230}" type="presOf" srcId="{5CC043CA-1100-4735-BD52-2E03A61FB98F}" destId="{A3BD66E5-B3D8-4CCB-AEC3-7EAABE975AA7}" srcOrd="0" destOrd="0" presId="urn:microsoft.com/office/officeart/2005/8/layout/hierarchy3"/>
    <dgm:cxn modelId="{8B978260-609B-459B-958F-81F47853305D}" type="presParOf" srcId="{482469E1-9766-4EE1-AB36-42AF019BD85C}" destId="{36F03052-0E95-43D4-9CFA-DFC6CBBD2A6D}" srcOrd="0" destOrd="0" presId="urn:microsoft.com/office/officeart/2005/8/layout/hierarchy3"/>
    <dgm:cxn modelId="{7F40AF47-B7FD-4CAF-B88D-C39C7E387DDA}" type="presParOf" srcId="{36F03052-0E95-43D4-9CFA-DFC6CBBD2A6D}" destId="{FCC1D288-CF11-420B-B503-4617D4318E6F}" srcOrd="0" destOrd="0" presId="urn:microsoft.com/office/officeart/2005/8/layout/hierarchy3"/>
    <dgm:cxn modelId="{F105E7D1-F839-453D-8421-1C68FAFFF750}" type="presParOf" srcId="{FCC1D288-CF11-420B-B503-4617D4318E6F}" destId="{9C8A6CC0-B4A4-41EA-B298-3B5AE3E31B6A}" srcOrd="0" destOrd="0" presId="urn:microsoft.com/office/officeart/2005/8/layout/hierarchy3"/>
    <dgm:cxn modelId="{7AA37E88-8F16-4BC4-B646-03D1CDD47EED}" type="presParOf" srcId="{FCC1D288-CF11-420B-B503-4617D4318E6F}" destId="{CBB729DF-4DA0-46AC-877D-1F7B8D7F779B}" srcOrd="1" destOrd="0" presId="urn:microsoft.com/office/officeart/2005/8/layout/hierarchy3"/>
    <dgm:cxn modelId="{B125F3F7-C3E7-45A0-863A-086359800F82}" type="presParOf" srcId="{36F03052-0E95-43D4-9CFA-DFC6CBBD2A6D}" destId="{15D18BCE-989E-4520-B2DA-AE1FE7BC035F}" srcOrd="1" destOrd="0" presId="urn:microsoft.com/office/officeart/2005/8/layout/hierarchy3"/>
    <dgm:cxn modelId="{5997285B-0F5C-4965-98DE-7DB0FBA26B46}" type="presParOf" srcId="{15D18BCE-989E-4520-B2DA-AE1FE7BC035F}" destId="{4FD3BDCD-F375-4FC2-AB1F-1F343E7A1F86}" srcOrd="0" destOrd="0" presId="urn:microsoft.com/office/officeart/2005/8/layout/hierarchy3"/>
    <dgm:cxn modelId="{FB635365-9F15-4BDD-A0A2-377765A218AA}" type="presParOf" srcId="{15D18BCE-989E-4520-B2DA-AE1FE7BC035F}" destId="{209EB8F2-2075-458C-8C56-19FE1E653809}" srcOrd="1" destOrd="0" presId="urn:microsoft.com/office/officeart/2005/8/layout/hierarchy3"/>
    <dgm:cxn modelId="{2D033CF5-61D4-407B-AD6E-C9B3C8512F92}" type="presParOf" srcId="{15D18BCE-989E-4520-B2DA-AE1FE7BC035F}" destId="{1DB4A983-8CB7-46EC-B8CC-40B6D3EDBF48}" srcOrd="2" destOrd="0" presId="urn:microsoft.com/office/officeart/2005/8/layout/hierarchy3"/>
    <dgm:cxn modelId="{77C41D13-048E-4205-86C6-83BEF616FCAA}" type="presParOf" srcId="{15D18BCE-989E-4520-B2DA-AE1FE7BC035F}" destId="{FE0AD489-7ACE-415A-98CA-0F76B624C80F}" srcOrd="3" destOrd="0" presId="urn:microsoft.com/office/officeart/2005/8/layout/hierarchy3"/>
    <dgm:cxn modelId="{8A5C627A-D285-41F3-ABAD-3A727F759007}" type="presParOf" srcId="{15D18BCE-989E-4520-B2DA-AE1FE7BC035F}" destId="{0E295CFE-9510-4D5B-AE66-656A722576C1}" srcOrd="4" destOrd="0" presId="urn:microsoft.com/office/officeart/2005/8/layout/hierarchy3"/>
    <dgm:cxn modelId="{792B7F2D-02E8-4FED-8835-E4771D87857D}" type="presParOf" srcId="{15D18BCE-989E-4520-B2DA-AE1FE7BC035F}" destId="{037D376C-6233-4023-8026-8E2145EE56EE}" srcOrd="5" destOrd="0" presId="urn:microsoft.com/office/officeart/2005/8/layout/hierarchy3"/>
    <dgm:cxn modelId="{D3A7AE70-EE29-4EE2-874D-96C97D21B992}" type="presParOf" srcId="{482469E1-9766-4EE1-AB36-42AF019BD85C}" destId="{CC3599E1-7A28-40E0-B0D5-B7C9E894B66C}" srcOrd="1" destOrd="0" presId="urn:microsoft.com/office/officeart/2005/8/layout/hierarchy3"/>
    <dgm:cxn modelId="{A64A0151-8CE7-45BD-B1CD-8E1CA6D99A0C}" type="presParOf" srcId="{CC3599E1-7A28-40E0-B0D5-B7C9E894B66C}" destId="{C1D0AF21-91F1-4E57-94EC-F052F328BF43}" srcOrd="0" destOrd="0" presId="urn:microsoft.com/office/officeart/2005/8/layout/hierarchy3"/>
    <dgm:cxn modelId="{D201733B-4FA8-42C6-816C-D4AC381F3D86}" type="presParOf" srcId="{C1D0AF21-91F1-4E57-94EC-F052F328BF43}" destId="{8D87D78E-1014-4813-A0AA-399906529B1B}" srcOrd="0" destOrd="0" presId="urn:microsoft.com/office/officeart/2005/8/layout/hierarchy3"/>
    <dgm:cxn modelId="{3BD1FB77-7E13-42A7-AC80-3629167E047B}" type="presParOf" srcId="{C1D0AF21-91F1-4E57-94EC-F052F328BF43}" destId="{99EE0A9A-761A-40FE-BF4F-F12B6FCDAE60}" srcOrd="1" destOrd="0" presId="urn:microsoft.com/office/officeart/2005/8/layout/hierarchy3"/>
    <dgm:cxn modelId="{B25C9F99-9B0A-476F-B716-CB70D235CA5B}" type="presParOf" srcId="{CC3599E1-7A28-40E0-B0D5-B7C9E894B66C}" destId="{F956D863-31BC-4763-934D-32B238CE3F45}" srcOrd="1" destOrd="0" presId="urn:microsoft.com/office/officeart/2005/8/layout/hierarchy3"/>
    <dgm:cxn modelId="{DA75ECB5-BB9C-4979-8E03-8B32409D14D9}" type="presParOf" srcId="{F956D863-31BC-4763-934D-32B238CE3F45}" destId="{B880EFEB-3D4E-40D0-A7B6-45FF31ECFF94}" srcOrd="0" destOrd="0" presId="urn:microsoft.com/office/officeart/2005/8/layout/hierarchy3"/>
    <dgm:cxn modelId="{65DCFCDD-8161-4004-B266-E6518E0836F9}" type="presParOf" srcId="{F956D863-31BC-4763-934D-32B238CE3F45}" destId="{379B1D24-13C4-4A42-BFE9-5BDA011B64F1}" srcOrd="1" destOrd="0" presId="urn:microsoft.com/office/officeart/2005/8/layout/hierarchy3"/>
    <dgm:cxn modelId="{C36F7B7A-0042-4027-98E2-567A8248C189}" type="presParOf" srcId="{F956D863-31BC-4763-934D-32B238CE3F45}" destId="{A3BD66E5-B3D8-4CCB-AEC3-7EAABE975AA7}" srcOrd="2" destOrd="0" presId="urn:microsoft.com/office/officeart/2005/8/layout/hierarchy3"/>
    <dgm:cxn modelId="{230A8E04-BFE3-4929-8F62-5DFEDD8DF90C}" type="presParOf" srcId="{F956D863-31BC-4763-934D-32B238CE3F45}" destId="{2748FF8F-5C83-4491-B3DD-742D09AD61B3}" srcOrd="3" destOrd="0" presId="urn:microsoft.com/office/officeart/2005/8/layout/hierarchy3"/>
    <dgm:cxn modelId="{E5F82D3C-B2DE-4CA8-95D1-11CDF2D3D254}" type="presParOf" srcId="{482469E1-9766-4EE1-AB36-42AF019BD85C}" destId="{EEF094C8-B5B7-4591-AFBF-C16F21C7665A}" srcOrd="2" destOrd="0" presId="urn:microsoft.com/office/officeart/2005/8/layout/hierarchy3"/>
    <dgm:cxn modelId="{0D2B0FAD-E740-4440-A4BB-01F8BAC44E79}" type="presParOf" srcId="{EEF094C8-B5B7-4591-AFBF-C16F21C7665A}" destId="{8F501315-46CE-465B-AFA4-CA1764CCD400}" srcOrd="0" destOrd="0" presId="urn:microsoft.com/office/officeart/2005/8/layout/hierarchy3"/>
    <dgm:cxn modelId="{D671E5D0-FE86-41AD-B195-014E219FE9BC}" type="presParOf" srcId="{8F501315-46CE-465B-AFA4-CA1764CCD400}" destId="{49268C43-18BA-4338-ABF0-FC4F83AE9761}" srcOrd="0" destOrd="0" presId="urn:microsoft.com/office/officeart/2005/8/layout/hierarchy3"/>
    <dgm:cxn modelId="{05CFE176-0780-4112-9AB7-F66901887709}" type="presParOf" srcId="{8F501315-46CE-465B-AFA4-CA1764CCD400}" destId="{14ADF08E-90B5-4F92-BBDF-790908A7E2B1}" srcOrd="1" destOrd="0" presId="urn:microsoft.com/office/officeart/2005/8/layout/hierarchy3"/>
    <dgm:cxn modelId="{6E7A7DC2-0A6B-4CF1-A18C-6FE4330AE581}" type="presParOf" srcId="{EEF094C8-B5B7-4591-AFBF-C16F21C7665A}" destId="{118496E1-B125-481A-AECE-78ACCF02ACE7}" srcOrd="1" destOrd="0" presId="urn:microsoft.com/office/officeart/2005/8/layout/hierarchy3"/>
    <dgm:cxn modelId="{BACE0E5C-08D8-409A-A97C-AF285AC797B4}" type="presParOf" srcId="{118496E1-B125-481A-AECE-78ACCF02ACE7}" destId="{987B4B02-80AD-4FE2-9196-3A991453CA3C}" srcOrd="0" destOrd="0" presId="urn:microsoft.com/office/officeart/2005/8/layout/hierarchy3"/>
    <dgm:cxn modelId="{B3E446A2-79BE-4BB1-AAC7-8DE9D4AF1BC6}" type="presParOf" srcId="{118496E1-B125-481A-AECE-78ACCF02ACE7}" destId="{1BAD68AB-EB28-4C80-BA7B-6BF19142EEA0}" srcOrd="1" destOrd="0" presId="urn:microsoft.com/office/officeart/2005/8/layout/hierarchy3"/>
    <dgm:cxn modelId="{F2950209-F2F1-4DB2-8E15-9135BB42F7F9}" type="presParOf" srcId="{482469E1-9766-4EE1-AB36-42AF019BD85C}" destId="{55FEF0FD-9AA3-4BA3-BDF9-00BA73A8CDA7}" srcOrd="3" destOrd="0" presId="urn:microsoft.com/office/officeart/2005/8/layout/hierarchy3"/>
    <dgm:cxn modelId="{55339A52-77B1-4281-9FCE-229BF1D9DAFC}" type="presParOf" srcId="{55FEF0FD-9AA3-4BA3-BDF9-00BA73A8CDA7}" destId="{6520F338-5738-4C6C-AABE-D4532EAF365F}" srcOrd="0" destOrd="0" presId="urn:microsoft.com/office/officeart/2005/8/layout/hierarchy3"/>
    <dgm:cxn modelId="{84D9C624-F280-4929-A6BB-DE2F8E8C4BD8}" type="presParOf" srcId="{6520F338-5738-4C6C-AABE-D4532EAF365F}" destId="{9DFBB1A3-F5EB-4DC2-A838-4D8325CAA723}" srcOrd="0" destOrd="0" presId="urn:microsoft.com/office/officeart/2005/8/layout/hierarchy3"/>
    <dgm:cxn modelId="{4055B0D2-4095-4CD8-8E96-B0EB59F048A1}" type="presParOf" srcId="{6520F338-5738-4C6C-AABE-D4532EAF365F}" destId="{3F391DB5-708A-4DA6-8242-23819179F9D8}" srcOrd="1" destOrd="0" presId="urn:microsoft.com/office/officeart/2005/8/layout/hierarchy3"/>
    <dgm:cxn modelId="{DAD1F0BA-8285-48D1-8381-57BBAB9A0979}" type="presParOf" srcId="{55FEF0FD-9AA3-4BA3-BDF9-00BA73A8CDA7}" destId="{0BF2F2FB-9A0E-467B-8C44-427D3A3ABF54}" srcOrd="1" destOrd="0" presId="urn:microsoft.com/office/officeart/2005/8/layout/hierarchy3"/>
    <dgm:cxn modelId="{159A330B-2B91-4439-9C91-8BAA689028A2}" type="presParOf" srcId="{0BF2F2FB-9A0E-467B-8C44-427D3A3ABF54}" destId="{91A4CF92-0D64-467F-8D47-3F38970BB441}" srcOrd="0" destOrd="0" presId="urn:microsoft.com/office/officeart/2005/8/layout/hierarchy3"/>
    <dgm:cxn modelId="{7E553E3C-1EA9-4CDF-A06D-AE70D9922DD8}" type="presParOf" srcId="{0BF2F2FB-9A0E-467B-8C44-427D3A3ABF54}" destId="{C86A6F75-C840-4163-A7CB-2AD44F5212EA}" srcOrd="1" destOrd="0" presId="urn:microsoft.com/office/officeart/2005/8/layout/hierarchy3"/>
    <dgm:cxn modelId="{BEC4B3F5-3C9E-4ACC-AD9F-873AE6320430}" type="presParOf" srcId="{0BF2F2FB-9A0E-467B-8C44-427D3A3ABF54}" destId="{79414314-23C7-4C47-8A8B-201D3A837861}" srcOrd="2" destOrd="0" presId="urn:microsoft.com/office/officeart/2005/8/layout/hierarchy3"/>
    <dgm:cxn modelId="{11C07655-04A2-44AC-86BD-36E2CFDBBA39}" type="presParOf" srcId="{0BF2F2FB-9A0E-467B-8C44-427D3A3ABF54}" destId="{7595D6E6-D2EE-49B3-A9CC-3E14E9B5A9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6CC0-B4A4-41EA-B298-3B5AE3E31B6A}">
      <dsp:nvSpPr>
        <dsp:cNvPr id="0" name=""/>
        <dsp:cNvSpPr/>
      </dsp:nvSpPr>
      <dsp:spPr>
        <a:xfrm>
          <a:off x="1576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Endpoint Specification</a:t>
          </a:r>
          <a:endParaRPr lang="en-US" sz="2500" kern="1200" noProof="1"/>
        </a:p>
      </dsp:txBody>
      <dsp:txXfrm>
        <a:off x="28113" y="922675"/>
        <a:ext cx="1759020" cy="852973"/>
      </dsp:txXfrm>
    </dsp:sp>
    <dsp:sp modelId="{4FD3BDCD-F375-4FC2-AB1F-1F343E7A1F86}">
      <dsp:nvSpPr>
        <dsp:cNvPr id="0" name=""/>
        <dsp:cNvSpPr/>
      </dsp:nvSpPr>
      <dsp:spPr>
        <a:xfrm>
          <a:off x="182786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EB8F2-2075-458C-8C56-19FE1E653809}">
      <dsp:nvSpPr>
        <dsp:cNvPr id="0" name=""/>
        <dsp:cNvSpPr/>
      </dsp:nvSpPr>
      <dsp:spPr>
        <a:xfrm>
          <a:off x="363995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Data sources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SPARQL </a:t>
          </a:r>
          <a:r>
            <a:rPr lang="en-US" sz="1100" kern="1200" noProof="1" smtClean="0"/>
            <a:t>endpoints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RDF dumps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CSV files</a:t>
          </a:r>
          <a:endParaRPr lang="en-US" sz="1100" kern="1200" noProof="1"/>
        </a:p>
      </dsp:txBody>
      <dsp:txXfrm>
        <a:off x="390532" y="2055234"/>
        <a:ext cx="1396601" cy="852973"/>
      </dsp:txXfrm>
    </dsp:sp>
    <dsp:sp modelId="{1DB4A983-8CB7-46EC-B8CC-40B6D3EDBF48}">
      <dsp:nvSpPr>
        <dsp:cNvPr id="0" name=""/>
        <dsp:cNvSpPr/>
      </dsp:nvSpPr>
      <dsp:spPr>
        <a:xfrm>
          <a:off x="182786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AD489-7ACE-415A-98CA-0F76B624C80F}">
      <dsp:nvSpPr>
        <dsp:cNvPr id="0" name=""/>
        <dsp:cNvSpPr/>
      </dsp:nvSpPr>
      <dsp:spPr>
        <a:xfrm>
          <a:off x="363995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Classes</a:t>
          </a:r>
          <a:endParaRPr lang="en-US" sz="1400" kern="1200" noProof="1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Manual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Automatic</a:t>
          </a:r>
          <a:endParaRPr lang="en-US" sz="1100" kern="1200" noProof="1" smtClean="0"/>
        </a:p>
      </dsp:txBody>
      <dsp:txXfrm>
        <a:off x="390532" y="3187792"/>
        <a:ext cx="1396601" cy="852973"/>
      </dsp:txXfrm>
    </dsp:sp>
    <dsp:sp modelId="{0E295CFE-9510-4D5B-AE66-656A722576C1}">
      <dsp:nvSpPr>
        <dsp:cNvPr id="0" name=""/>
        <dsp:cNvSpPr/>
      </dsp:nvSpPr>
      <dsp:spPr>
        <a:xfrm>
          <a:off x="182786" y="1802185"/>
          <a:ext cx="181209" cy="294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652"/>
              </a:lnTo>
              <a:lnTo>
                <a:pt x="181209" y="29446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D376C-6233-4023-8026-8E2145EE56EE}">
      <dsp:nvSpPr>
        <dsp:cNvPr id="0" name=""/>
        <dsp:cNvSpPr/>
      </dsp:nvSpPr>
      <dsp:spPr>
        <a:xfrm>
          <a:off x="363995" y="4293814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Properties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Manual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Automatic</a:t>
          </a:r>
          <a:endParaRPr lang="en-US" sz="1100" kern="1200" noProof="1" smtClean="0"/>
        </a:p>
      </dsp:txBody>
      <dsp:txXfrm>
        <a:off x="390532" y="4320351"/>
        <a:ext cx="1396601" cy="852973"/>
      </dsp:txXfrm>
    </dsp:sp>
    <dsp:sp modelId="{8D87D78E-1014-4813-A0AA-399906529B1B}">
      <dsp:nvSpPr>
        <dsp:cNvPr id="0" name=""/>
        <dsp:cNvSpPr/>
      </dsp:nvSpPr>
      <dsp:spPr>
        <a:xfrm>
          <a:off x="2266694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Initial Link Specification</a:t>
          </a:r>
          <a:endParaRPr lang="en-US" sz="2500" kern="1200" noProof="1"/>
        </a:p>
      </dsp:txBody>
      <dsp:txXfrm>
        <a:off x="2293231" y="922675"/>
        <a:ext cx="1759020" cy="852973"/>
      </dsp:txXfrm>
    </dsp:sp>
    <dsp:sp modelId="{B880EFEB-3D4E-40D0-A7B6-45FF31ECFF94}">
      <dsp:nvSpPr>
        <dsp:cNvPr id="0" name=""/>
        <dsp:cNvSpPr/>
      </dsp:nvSpPr>
      <dsp:spPr>
        <a:xfrm>
          <a:off x="2447903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B1D24-13C4-4A42-BFE9-5BDA011B64F1}">
      <dsp:nvSpPr>
        <dsp:cNvPr id="0" name=""/>
        <dsp:cNvSpPr/>
      </dsp:nvSpPr>
      <dsp:spPr>
        <a:xfrm>
          <a:off x="2629113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Manual creation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Preprocessing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Operators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Similarities</a:t>
          </a:r>
          <a:endParaRPr lang="en-US" sz="1100" kern="1200" noProof="1"/>
        </a:p>
      </dsp:txBody>
      <dsp:txXfrm>
        <a:off x="2655650" y="2055234"/>
        <a:ext cx="1396601" cy="852973"/>
      </dsp:txXfrm>
    </dsp:sp>
    <dsp:sp modelId="{A3BD66E5-B3D8-4CCB-AEC3-7EAABE975AA7}">
      <dsp:nvSpPr>
        <dsp:cNvPr id="0" name=""/>
        <dsp:cNvSpPr/>
      </dsp:nvSpPr>
      <dsp:spPr>
        <a:xfrm>
          <a:off x="2447903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FF8F-5C83-4491-B3DD-742D09AD61B3}">
      <dsp:nvSpPr>
        <dsp:cNvPr id="0" name=""/>
        <dsp:cNvSpPr/>
      </dsp:nvSpPr>
      <dsp:spPr>
        <a:xfrm>
          <a:off x="2629113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Unsupervised Learning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EUCLID</a:t>
          </a:r>
          <a:endParaRPr lang="en-US" sz="1100" kern="1200" noProof="1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EAGLE</a:t>
          </a:r>
          <a:endParaRPr lang="en-US" sz="1100" kern="1200" noProof="1" smtClean="0"/>
        </a:p>
      </dsp:txBody>
      <dsp:txXfrm>
        <a:off x="2655650" y="3187792"/>
        <a:ext cx="1396601" cy="852973"/>
      </dsp:txXfrm>
    </dsp:sp>
    <dsp:sp modelId="{49268C43-18BA-4338-ABF0-FC4F83AE9761}">
      <dsp:nvSpPr>
        <dsp:cNvPr id="0" name=""/>
        <dsp:cNvSpPr/>
      </dsp:nvSpPr>
      <dsp:spPr>
        <a:xfrm>
          <a:off x="4531811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Improve Link Specification</a:t>
          </a:r>
          <a:endParaRPr lang="en-US" sz="2500" kern="1200" noProof="1"/>
        </a:p>
      </dsp:txBody>
      <dsp:txXfrm>
        <a:off x="4558348" y="922675"/>
        <a:ext cx="1759020" cy="852973"/>
      </dsp:txXfrm>
    </dsp:sp>
    <dsp:sp modelId="{987B4B02-80AD-4FE2-9196-3A991453CA3C}">
      <dsp:nvSpPr>
        <dsp:cNvPr id="0" name=""/>
        <dsp:cNvSpPr/>
      </dsp:nvSpPr>
      <dsp:spPr>
        <a:xfrm>
          <a:off x="4713021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D68AB-EB28-4C80-BA7B-6BF19142EEA0}">
      <dsp:nvSpPr>
        <dsp:cNvPr id="0" name=""/>
        <dsp:cNvSpPr/>
      </dsp:nvSpPr>
      <dsp:spPr>
        <a:xfrm>
          <a:off x="4894230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Genetic Programming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EAGLE</a:t>
          </a:r>
          <a:endParaRPr lang="en-US" sz="11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COALA</a:t>
          </a:r>
          <a:endParaRPr lang="en-US" sz="1100" kern="1200" noProof="1"/>
        </a:p>
      </dsp:txBody>
      <dsp:txXfrm>
        <a:off x="4920767" y="2055234"/>
        <a:ext cx="1396601" cy="852973"/>
      </dsp:txXfrm>
    </dsp:sp>
    <dsp:sp modelId="{9DFBB1A3-F5EB-4DC2-A838-4D8325CAA723}">
      <dsp:nvSpPr>
        <dsp:cNvPr id="0" name=""/>
        <dsp:cNvSpPr/>
      </dsp:nvSpPr>
      <dsp:spPr>
        <a:xfrm>
          <a:off x="6796929" y="896138"/>
          <a:ext cx="1812094" cy="906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1" smtClean="0"/>
            <a:t>Perform Matching</a:t>
          </a:r>
          <a:endParaRPr lang="en-US" sz="2500" kern="1200" noProof="1"/>
        </a:p>
      </dsp:txBody>
      <dsp:txXfrm>
        <a:off x="6823466" y="922675"/>
        <a:ext cx="1759020" cy="852973"/>
      </dsp:txXfrm>
    </dsp:sp>
    <dsp:sp modelId="{91A4CF92-0D64-467F-8D47-3F38970BB441}">
      <dsp:nvSpPr>
        <dsp:cNvPr id="0" name=""/>
        <dsp:cNvSpPr/>
      </dsp:nvSpPr>
      <dsp:spPr>
        <a:xfrm>
          <a:off x="6978138" y="1802185"/>
          <a:ext cx="181209" cy="67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35"/>
              </a:lnTo>
              <a:lnTo>
                <a:pt x="181209" y="67953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A6F75-C840-4163-A7CB-2AD44F5212EA}">
      <dsp:nvSpPr>
        <dsp:cNvPr id="0" name=""/>
        <dsp:cNvSpPr/>
      </dsp:nvSpPr>
      <dsp:spPr>
        <a:xfrm>
          <a:off x="7159348" y="2028697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Save Mapping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RDF/XML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Turtle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N3</a:t>
          </a:r>
          <a:endParaRPr lang="en-US" sz="1100" kern="1200" noProof="1" smtClean="0"/>
        </a:p>
      </dsp:txBody>
      <dsp:txXfrm>
        <a:off x="7185885" y="2055234"/>
        <a:ext cx="1396601" cy="852973"/>
      </dsp:txXfrm>
    </dsp:sp>
    <dsp:sp modelId="{79414314-23C7-4C47-8A8B-201D3A837861}">
      <dsp:nvSpPr>
        <dsp:cNvPr id="0" name=""/>
        <dsp:cNvSpPr/>
      </dsp:nvSpPr>
      <dsp:spPr>
        <a:xfrm>
          <a:off x="6978138" y="1802185"/>
          <a:ext cx="181209" cy="181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94"/>
              </a:lnTo>
              <a:lnTo>
                <a:pt x="181209" y="181209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5D6E6-D2EE-49B3-A9CC-3E14E9B5A9C5}">
      <dsp:nvSpPr>
        <dsp:cNvPr id="0" name=""/>
        <dsp:cNvSpPr/>
      </dsp:nvSpPr>
      <dsp:spPr>
        <a:xfrm>
          <a:off x="7159348" y="3161255"/>
          <a:ext cx="1449675" cy="9060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1" smtClean="0"/>
            <a:t>Save </a:t>
          </a:r>
          <a:r>
            <a:rPr lang="en-US" sz="1400" kern="1200" noProof="1" smtClean="0"/>
            <a:t>Specification</a:t>
          </a:r>
          <a:endParaRPr lang="en-US" sz="1400" kern="1200" noProof="1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1" smtClean="0"/>
            <a:t>XML</a:t>
          </a:r>
          <a:endParaRPr lang="en-US" sz="1100" kern="1200" noProof="1"/>
        </a:p>
      </dsp:txBody>
      <dsp:txXfrm>
        <a:off x="7185885" y="3187792"/>
        <a:ext cx="1396601" cy="852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78A5-BE63-4333-9023-90CA10D4F099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4663" y="685800"/>
            <a:ext cx="5908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D118-01B5-4DC7-8D77-458930BDA0A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D118-01B5-4DC7-8D77-458930BDA0A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47628"/>
            <a:ext cx="7772400" cy="1136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05508"/>
            <a:ext cx="6400800" cy="1355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12399"/>
            <a:ext cx="2057400" cy="4525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12399"/>
            <a:ext cx="6019800" cy="4525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408208"/>
            <a:ext cx="7772400" cy="10534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247994"/>
            <a:ext cx="7772400" cy="11602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37563"/>
            <a:ext cx="4038600" cy="350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37563"/>
            <a:ext cx="4038600" cy="350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7225"/>
            <a:ext cx="4040188" cy="4947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82005"/>
            <a:ext cx="4040188" cy="30558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87225"/>
            <a:ext cx="4041775" cy="4947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82005"/>
            <a:ext cx="4041775" cy="30558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11171"/>
            <a:ext cx="3008313" cy="8987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11173"/>
            <a:ext cx="5111750" cy="45266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09877"/>
            <a:ext cx="3008313" cy="3627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12686"/>
            <a:ext cx="5486400" cy="438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73908"/>
            <a:ext cx="5486400" cy="31823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150990"/>
            <a:ext cx="5486400" cy="62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600" cy="88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37563"/>
            <a:ext cx="8229600" cy="350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915873"/>
            <a:ext cx="2133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C27E-AE46-4B5F-B76D-5F8E4B2F0CEB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915873"/>
            <a:ext cx="2895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915873"/>
            <a:ext cx="21336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633F-D6AA-44E5-B5E2-D2CF980002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xmlns="" val="841392489"/>
              </p:ext>
            </p:extLst>
          </p:nvPr>
        </p:nvGraphicFramePr>
        <p:xfrm>
          <a:off x="171451" y="870488"/>
          <a:ext cx="8677275" cy="4263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Pfeil nach rechts 36"/>
          <p:cNvSpPr/>
          <p:nvPr/>
        </p:nvSpPr>
        <p:spPr>
          <a:xfrm>
            <a:off x="2059781" y="1293019"/>
            <a:ext cx="399576" cy="47625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298952" y="1292919"/>
            <a:ext cx="406399" cy="61367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 nach rechts 42"/>
          <p:cNvSpPr/>
          <p:nvPr/>
        </p:nvSpPr>
        <p:spPr>
          <a:xfrm>
            <a:off x="6543675" y="1293366"/>
            <a:ext cx="409575" cy="49660"/>
          </a:xfrm>
          <a:prstGeom prst="rightArrow">
            <a:avLst>
              <a:gd name="adj1" fmla="val 37499"/>
              <a:gd name="adj2" fmla="val 50000"/>
            </a:avLst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180-Grad-Pfeil 49"/>
          <p:cNvSpPr/>
          <p:nvPr/>
        </p:nvSpPr>
        <p:spPr>
          <a:xfrm>
            <a:off x="3810317" y="747917"/>
            <a:ext cx="3686810" cy="8729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094"/>
            </a:avLst>
          </a:prstGeom>
          <a:solidFill>
            <a:srgbClr val="1F497D"/>
          </a:solidFill>
          <a:ln>
            <a:solidFill>
              <a:srgbClr val="1F497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Benutzerdefiniert</PresentationFormat>
  <Paragraphs>31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Lyko</dc:creator>
  <cp:lastModifiedBy>Lyko</cp:lastModifiedBy>
  <cp:revision>28</cp:revision>
  <dcterms:created xsi:type="dcterms:W3CDTF">2013-05-21T08:35:23Z</dcterms:created>
  <dcterms:modified xsi:type="dcterms:W3CDTF">2013-05-21T20:04:39Z</dcterms:modified>
</cp:coreProperties>
</file>