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57" r:id="rId4"/>
    <p:sldId id="259" r:id="rId5"/>
    <p:sldId id="264" r:id="rId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48E98-9557-4622-A0EC-9EB2C3ECD03E}" v="255" dt="2023-10-10T19:07:25.722"/>
    <p1510:client id="{BE7EABAB-11DC-A212-AE78-38B81B860CE3}" v="1400" dt="2023-10-10T20:25:2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Korpik" userId="S::337303@uwr.edu.pl::cdacf914-f7d4-4086-a5f7-cab448d696cd" providerId="AD" clId="Web-{BE7EABAB-11DC-A212-AE78-38B81B860CE3}"/>
    <pc:docChg chg="addSld delSld modSld">
      <pc:chgData name="Konrad Korpik" userId="S::337303@uwr.edu.pl::cdacf914-f7d4-4086-a5f7-cab448d696cd" providerId="AD" clId="Web-{BE7EABAB-11DC-A212-AE78-38B81B860CE3}" dt="2023-10-10T20:25:22.281" v="1408" actId="20577"/>
      <pc:docMkLst>
        <pc:docMk/>
      </pc:docMkLst>
      <pc:sldChg chg="addSp delSp modSp addAnim">
        <pc:chgData name="Konrad Korpik" userId="S::337303@uwr.edu.pl::cdacf914-f7d4-4086-a5f7-cab448d696cd" providerId="AD" clId="Web-{BE7EABAB-11DC-A212-AE78-38B81B860CE3}" dt="2023-10-10T20:25:22.281" v="1408" actId="20577"/>
        <pc:sldMkLst>
          <pc:docMk/>
          <pc:sldMk cId="1772376451" sldId="257"/>
        </pc:sldMkLst>
        <pc:spChg chg="mod">
          <ac:chgData name="Konrad Korpik" userId="S::337303@uwr.edu.pl::cdacf914-f7d4-4086-a5f7-cab448d696cd" providerId="AD" clId="Web-{BE7EABAB-11DC-A212-AE78-38B81B860CE3}" dt="2023-10-10T20:25:22.281" v="1408" actId="20577"/>
          <ac:spMkLst>
            <pc:docMk/>
            <pc:sldMk cId="1772376451" sldId="257"/>
            <ac:spMk id="2" creationId="{4AE142A2-1E4C-62B1-D7DF-2E36D56B4D86}"/>
          </ac:spMkLst>
        </pc:spChg>
        <pc:spChg chg="add del mod">
          <ac:chgData name="Konrad Korpik" userId="S::337303@uwr.edu.pl::cdacf914-f7d4-4086-a5f7-cab448d696cd" providerId="AD" clId="Web-{BE7EABAB-11DC-A212-AE78-38B81B860CE3}" dt="2023-10-10T20:05:08.832" v="973"/>
          <ac:spMkLst>
            <pc:docMk/>
            <pc:sldMk cId="1772376451" sldId="257"/>
            <ac:spMk id="3" creationId="{8EA36ABD-6197-0A42-E5D4-E9539032FA20}"/>
          </ac:spMkLst>
        </pc:spChg>
        <pc:spChg chg="add mod">
          <ac:chgData name="Konrad Korpik" userId="S::337303@uwr.edu.pl::cdacf914-f7d4-4086-a5f7-cab448d696cd" providerId="AD" clId="Web-{BE7EABAB-11DC-A212-AE78-38B81B860CE3}" dt="2023-10-10T20:05:47.880" v="982" actId="20577"/>
          <ac:spMkLst>
            <pc:docMk/>
            <pc:sldMk cId="1772376451" sldId="257"/>
            <ac:spMk id="5" creationId="{3728B8B9-85A4-CD5B-E35C-1BC1CD571A46}"/>
          </ac:spMkLst>
        </pc:spChg>
        <pc:spChg chg="add mod">
          <ac:chgData name="Konrad Korpik" userId="S::337303@uwr.edu.pl::cdacf914-f7d4-4086-a5f7-cab448d696cd" providerId="AD" clId="Web-{BE7EABAB-11DC-A212-AE78-38B81B860CE3}" dt="2023-10-10T20:25:06.186" v="1407" actId="20577"/>
          <ac:spMkLst>
            <pc:docMk/>
            <pc:sldMk cId="1772376451" sldId="257"/>
            <ac:spMk id="7" creationId="{2408A573-41FA-4E4F-E3EA-464350658D44}"/>
          </ac:spMkLst>
        </pc:spChg>
        <pc:spChg chg="del">
          <ac:chgData name="Konrad Korpik" userId="S::337303@uwr.edu.pl::cdacf914-f7d4-4086-a5f7-cab448d696cd" providerId="AD" clId="Web-{BE7EABAB-11DC-A212-AE78-38B81B860CE3}" dt="2023-10-10T20:04:54.144" v="968"/>
          <ac:spMkLst>
            <pc:docMk/>
            <pc:sldMk cId="1772376451" sldId="257"/>
            <ac:spMk id="8" creationId="{8775F366-526C-4C42-8931-696FFE8AA517}"/>
          </ac:spMkLst>
        </pc:spChg>
        <pc:spChg chg="del">
          <ac:chgData name="Konrad Korpik" userId="S::337303@uwr.edu.pl::cdacf914-f7d4-4086-a5f7-cab448d696cd" providerId="AD" clId="Web-{BE7EABAB-11DC-A212-AE78-38B81B860CE3}" dt="2023-10-10T20:04:54.144" v="968"/>
          <ac:spMkLst>
            <pc:docMk/>
            <pc:sldMk cId="1772376451" sldId="257"/>
            <ac:spMk id="10" creationId="{21DCC7BA-3740-47E1-91B9-6269381397AE}"/>
          </ac:spMkLst>
        </pc:spChg>
        <pc:spChg chg="del">
          <ac:chgData name="Konrad Korpik" userId="S::337303@uwr.edu.pl::cdacf914-f7d4-4086-a5f7-cab448d696cd" providerId="AD" clId="Web-{BE7EABAB-11DC-A212-AE78-38B81B860CE3}" dt="2023-10-10T20:04:54.144" v="968"/>
          <ac:spMkLst>
            <pc:docMk/>
            <pc:sldMk cId="1772376451" sldId="257"/>
            <ac:spMk id="12" creationId="{84CEFA49-6B2F-4FE6-B6AF-31D49E68C23B}"/>
          </ac:spMkLst>
        </pc:spChg>
        <pc:spChg chg="add">
          <ac:chgData name="Konrad Korpik" userId="S::337303@uwr.edu.pl::cdacf914-f7d4-4086-a5f7-cab448d696cd" providerId="AD" clId="Web-{BE7EABAB-11DC-A212-AE78-38B81B860CE3}" dt="2023-10-10T20:04:54.144" v="968"/>
          <ac:spMkLst>
            <pc:docMk/>
            <pc:sldMk cId="1772376451" sldId="257"/>
            <ac:spMk id="17" creationId="{8775F366-526C-4C42-8931-696FFE8AA517}"/>
          </ac:spMkLst>
        </pc:spChg>
        <pc:spChg chg="add">
          <ac:chgData name="Konrad Korpik" userId="S::337303@uwr.edu.pl::cdacf914-f7d4-4086-a5f7-cab448d696cd" providerId="AD" clId="Web-{BE7EABAB-11DC-A212-AE78-38B81B860CE3}" dt="2023-10-10T20:04:54.144" v="968"/>
          <ac:spMkLst>
            <pc:docMk/>
            <pc:sldMk cId="1772376451" sldId="257"/>
            <ac:spMk id="19" creationId="{21DCC7BA-3740-47E1-91B9-6269381397AE}"/>
          </ac:spMkLst>
        </pc:spChg>
        <pc:spChg chg="add">
          <ac:chgData name="Konrad Korpik" userId="S::337303@uwr.edu.pl::cdacf914-f7d4-4086-a5f7-cab448d696cd" providerId="AD" clId="Web-{BE7EABAB-11DC-A212-AE78-38B81B860CE3}" dt="2023-10-10T20:04:54.144" v="968"/>
          <ac:spMkLst>
            <pc:docMk/>
            <pc:sldMk cId="1772376451" sldId="257"/>
            <ac:spMk id="21" creationId="{84CEFA49-6B2F-4FE6-B6AF-31D49E68C23B}"/>
          </ac:spMkLst>
        </pc:spChg>
      </pc:sldChg>
      <pc:sldChg chg="del">
        <pc:chgData name="Konrad Korpik" userId="S::337303@uwr.edu.pl::cdacf914-f7d4-4086-a5f7-cab448d696cd" providerId="AD" clId="Web-{BE7EABAB-11DC-A212-AE78-38B81B860CE3}" dt="2023-10-10T19:09:56.326" v="3"/>
        <pc:sldMkLst>
          <pc:docMk/>
          <pc:sldMk cId="4209750991" sldId="258"/>
        </pc:sldMkLst>
      </pc:sldChg>
      <pc:sldChg chg="modSp">
        <pc:chgData name="Konrad Korpik" userId="S::337303@uwr.edu.pl::cdacf914-f7d4-4086-a5f7-cab448d696cd" providerId="AD" clId="Web-{BE7EABAB-11DC-A212-AE78-38B81B860CE3}" dt="2023-10-10T19:15:38.494" v="43" actId="20577"/>
        <pc:sldMkLst>
          <pc:docMk/>
          <pc:sldMk cId="3337603225" sldId="259"/>
        </pc:sldMkLst>
        <pc:spChg chg="mod">
          <ac:chgData name="Konrad Korpik" userId="S::337303@uwr.edu.pl::cdacf914-f7d4-4086-a5f7-cab448d696cd" providerId="AD" clId="Web-{BE7EABAB-11DC-A212-AE78-38B81B860CE3}" dt="2023-10-10T19:15:38.494" v="43" actId="20577"/>
          <ac:spMkLst>
            <pc:docMk/>
            <pc:sldMk cId="3337603225" sldId="259"/>
            <ac:spMk id="3" creationId="{AE6BC850-EF8A-B57A-B5B9-5334727B0511}"/>
          </ac:spMkLst>
        </pc:spChg>
      </pc:sldChg>
      <pc:sldChg chg="modSp">
        <pc:chgData name="Konrad Korpik" userId="S::337303@uwr.edu.pl::cdacf914-f7d4-4086-a5f7-cab448d696cd" providerId="AD" clId="Web-{BE7EABAB-11DC-A212-AE78-38B81B860CE3}" dt="2023-10-10T20:23:53.653" v="1384" actId="20577"/>
        <pc:sldMkLst>
          <pc:docMk/>
          <pc:sldMk cId="4005839208" sldId="260"/>
        </pc:sldMkLst>
        <pc:spChg chg="mod">
          <ac:chgData name="Konrad Korpik" userId="S::337303@uwr.edu.pl::cdacf914-f7d4-4086-a5f7-cab448d696cd" providerId="AD" clId="Web-{BE7EABAB-11DC-A212-AE78-38B81B860CE3}" dt="2023-10-10T19:56:23.408" v="731" actId="20577"/>
          <ac:spMkLst>
            <pc:docMk/>
            <pc:sldMk cId="4005839208" sldId="260"/>
            <ac:spMk id="2" creationId="{957E624F-0C7B-DE20-F2AB-93C9C88BBCF8}"/>
          </ac:spMkLst>
        </pc:spChg>
        <pc:spChg chg="mod">
          <ac:chgData name="Konrad Korpik" userId="S::337303@uwr.edu.pl::cdacf914-f7d4-4086-a5f7-cab448d696cd" providerId="AD" clId="Web-{BE7EABAB-11DC-A212-AE78-38B81B860CE3}" dt="2023-10-10T20:23:53.653" v="1384" actId="20577"/>
          <ac:spMkLst>
            <pc:docMk/>
            <pc:sldMk cId="4005839208" sldId="260"/>
            <ac:spMk id="3" creationId="{0D51FB46-F255-CB23-3609-05AFD7CA55F7}"/>
          </ac:spMkLst>
        </pc:spChg>
        <pc:spChg chg="mod">
          <ac:chgData name="Konrad Korpik" userId="S::337303@uwr.edu.pl::cdacf914-f7d4-4086-a5f7-cab448d696cd" providerId="AD" clId="Web-{BE7EABAB-11DC-A212-AE78-38B81B860CE3}" dt="2023-10-10T19:23:46.089" v="201" actId="20577"/>
          <ac:spMkLst>
            <pc:docMk/>
            <pc:sldMk cId="4005839208" sldId="260"/>
            <ac:spMk id="8" creationId="{089A69AF-D57B-49B4-886C-D4A5DC194421}"/>
          </ac:spMkLst>
        </pc:spChg>
      </pc:sldChg>
      <pc:sldChg chg="new del">
        <pc:chgData name="Konrad Korpik" userId="S::337303@uwr.edu.pl::cdacf914-f7d4-4086-a5f7-cab448d696cd" providerId="AD" clId="Web-{BE7EABAB-11DC-A212-AE78-38B81B860CE3}" dt="2023-10-10T19:09:41.060" v="1"/>
        <pc:sldMkLst>
          <pc:docMk/>
          <pc:sldMk cId="915037651" sldId="261"/>
        </pc:sldMkLst>
      </pc:sldChg>
      <pc:sldChg chg="modSp add del replId">
        <pc:chgData name="Konrad Korpik" userId="S::337303@uwr.edu.pl::cdacf914-f7d4-4086-a5f7-cab448d696cd" providerId="AD" clId="Web-{BE7EABAB-11DC-A212-AE78-38B81B860CE3}" dt="2023-10-10T20:05:25.880" v="976"/>
        <pc:sldMkLst>
          <pc:docMk/>
          <pc:sldMk cId="2741851907" sldId="261"/>
        </pc:sldMkLst>
        <pc:spChg chg="mod">
          <ac:chgData name="Konrad Korpik" userId="S::337303@uwr.edu.pl::cdacf914-f7d4-4086-a5f7-cab448d696cd" providerId="AD" clId="Web-{BE7EABAB-11DC-A212-AE78-38B81B860CE3}" dt="2023-10-10T19:10:58.078" v="13" actId="14100"/>
          <ac:spMkLst>
            <pc:docMk/>
            <pc:sldMk cId="2741851907" sldId="261"/>
            <ac:spMk id="2" creationId="{4AE142A2-1E4C-62B1-D7DF-2E36D56B4D86}"/>
          </ac:spMkLst>
        </pc:spChg>
      </pc:sldChg>
      <pc:sldChg chg="addSp modSp new del mod setBg">
        <pc:chgData name="Konrad Korpik" userId="S::337303@uwr.edu.pl::cdacf914-f7d4-4086-a5f7-cab448d696cd" providerId="AD" clId="Web-{BE7EABAB-11DC-A212-AE78-38B81B860CE3}" dt="2023-10-10T20:05:57.865" v="983"/>
        <pc:sldMkLst>
          <pc:docMk/>
          <pc:sldMk cId="3507965753" sldId="262"/>
        </pc:sldMkLst>
        <pc:spChg chg="mod">
          <ac:chgData name="Konrad Korpik" userId="S::337303@uwr.edu.pl::cdacf914-f7d4-4086-a5f7-cab448d696cd" providerId="AD" clId="Web-{BE7EABAB-11DC-A212-AE78-38B81B860CE3}" dt="2023-10-10T20:04:30.846" v="964" actId="20577"/>
          <ac:spMkLst>
            <pc:docMk/>
            <pc:sldMk cId="3507965753" sldId="262"/>
            <ac:spMk id="2" creationId="{1EA35027-EC53-2BF9-D7FB-BBE24C88590C}"/>
          </ac:spMkLst>
        </pc:spChg>
        <pc:spChg chg="mod">
          <ac:chgData name="Konrad Korpik" userId="S::337303@uwr.edu.pl::cdacf914-f7d4-4086-a5f7-cab448d696cd" providerId="AD" clId="Web-{BE7EABAB-11DC-A212-AE78-38B81B860CE3}" dt="2023-10-10T20:04:24.565" v="960"/>
          <ac:spMkLst>
            <pc:docMk/>
            <pc:sldMk cId="3507965753" sldId="262"/>
            <ac:spMk id="3" creationId="{6DD06AA8-8D11-F2D9-2D2B-4CAD6A96C8F8}"/>
          </ac:spMkLst>
        </pc:spChg>
        <pc:spChg chg="add">
          <ac:chgData name="Konrad Korpik" userId="S::337303@uwr.edu.pl::cdacf914-f7d4-4086-a5f7-cab448d696cd" providerId="AD" clId="Web-{BE7EABAB-11DC-A212-AE78-38B81B860CE3}" dt="2023-10-10T20:04:24.565" v="960"/>
          <ac:spMkLst>
            <pc:docMk/>
            <pc:sldMk cId="3507965753" sldId="262"/>
            <ac:spMk id="8" creationId="{089A69AF-D57B-49B4-886C-D4A5DC194421}"/>
          </ac:spMkLst>
        </pc:spChg>
        <pc:spChg chg="add">
          <ac:chgData name="Konrad Korpik" userId="S::337303@uwr.edu.pl::cdacf914-f7d4-4086-a5f7-cab448d696cd" providerId="AD" clId="Web-{BE7EABAB-11DC-A212-AE78-38B81B860CE3}" dt="2023-10-10T20:04:24.565" v="960"/>
          <ac:spMkLst>
            <pc:docMk/>
            <pc:sldMk cId="3507965753" sldId="262"/>
            <ac:spMk id="10" creationId="{CABDC08D-6093-4397-92D4-54D00E2BB1C2}"/>
          </ac:spMkLst>
        </pc:spChg>
      </pc:sldChg>
      <pc:sldChg chg="modSp add replId">
        <pc:chgData name="Konrad Korpik" userId="S::337303@uwr.edu.pl::cdacf914-f7d4-4086-a5f7-cab448d696cd" providerId="AD" clId="Web-{BE7EABAB-11DC-A212-AE78-38B81B860CE3}" dt="2023-10-10T20:10:33.500" v="1190" actId="20577"/>
        <pc:sldMkLst>
          <pc:docMk/>
          <pc:sldMk cId="145539346" sldId="263"/>
        </pc:sldMkLst>
        <pc:spChg chg="mod">
          <ac:chgData name="Konrad Korpik" userId="S::337303@uwr.edu.pl::cdacf914-f7d4-4086-a5f7-cab448d696cd" providerId="AD" clId="Web-{BE7EABAB-11DC-A212-AE78-38B81B860CE3}" dt="2023-10-10T20:10:33.500" v="1190" actId="20577"/>
          <ac:spMkLst>
            <pc:docMk/>
            <pc:sldMk cId="145539346" sldId="263"/>
            <ac:spMk id="3" creationId="{6DD06AA8-8D11-F2D9-2D2B-4CAD6A96C8F8}"/>
          </ac:spMkLst>
        </pc:spChg>
      </pc:sldChg>
    </pc:docChg>
  </pc:docChgLst>
  <pc:docChgLst>
    <pc:chgData name="Konrad Korpik" userId="S::337303@uwr.edu.pl::cdacf914-f7d4-4086-a5f7-cab448d696cd" providerId="AD" clId="Web-{35D48E98-9557-4622-A0EC-9EB2C3ECD03E}"/>
    <pc:docChg chg="addSld modSld sldOrd">
      <pc:chgData name="Konrad Korpik" userId="S::337303@uwr.edu.pl::cdacf914-f7d4-4086-a5f7-cab448d696cd" providerId="AD" clId="Web-{35D48E98-9557-4622-A0EC-9EB2C3ECD03E}" dt="2023-10-10T19:07:29.503" v="260"/>
      <pc:docMkLst>
        <pc:docMk/>
      </pc:docMkLst>
      <pc:sldChg chg="addSp modSp mod ord setBg addAnim">
        <pc:chgData name="Konrad Korpik" userId="S::337303@uwr.edu.pl::cdacf914-f7d4-4086-a5f7-cab448d696cd" providerId="AD" clId="Web-{35D48E98-9557-4622-A0EC-9EB2C3ECD03E}" dt="2023-10-10T19:07:25.722" v="259"/>
        <pc:sldMkLst>
          <pc:docMk/>
          <pc:sldMk cId="2029002549" sldId="256"/>
        </pc:sldMkLst>
        <pc:spChg chg="mod">
          <ac:chgData name="Konrad Korpik" userId="S::337303@uwr.edu.pl::cdacf914-f7d4-4086-a5f7-cab448d696cd" providerId="AD" clId="Web-{35D48E98-9557-4622-A0EC-9EB2C3ECD03E}" dt="2023-10-10T19:07:25.722" v="25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Konrad Korpik" userId="S::337303@uwr.edu.pl::cdacf914-f7d4-4086-a5f7-cab448d696cd" providerId="AD" clId="Web-{35D48E98-9557-4622-A0EC-9EB2C3ECD03E}" dt="2023-10-10T19:07:25.722" v="257"/>
          <ac:spMkLst>
            <pc:docMk/>
            <pc:sldMk cId="2029002549" sldId="256"/>
            <ac:spMk id="3" creationId="{00000000-0000-0000-0000-000000000000}"/>
          </ac:spMkLst>
        </pc:spChg>
        <pc:spChg chg="add">
          <ac:chgData name="Konrad Korpik" userId="S::337303@uwr.edu.pl::cdacf914-f7d4-4086-a5f7-cab448d696cd" providerId="AD" clId="Web-{35D48E98-9557-4622-A0EC-9EB2C3ECD03E}" dt="2023-10-10T19:07:25.722" v="257"/>
          <ac:spMkLst>
            <pc:docMk/>
            <pc:sldMk cId="2029002549" sldId="256"/>
            <ac:spMk id="8" creationId="{21DCC7BA-3740-47E1-91B9-6269381397AE}"/>
          </ac:spMkLst>
        </pc:spChg>
        <pc:spChg chg="add">
          <ac:chgData name="Konrad Korpik" userId="S::337303@uwr.edu.pl::cdacf914-f7d4-4086-a5f7-cab448d696cd" providerId="AD" clId="Web-{35D48E98-9557-4622-A0EC-9EB2C3ECD03E}" dt="2023-10-10T19:07:25.722" v="257"/>
          <ac:spMkLst>
            <pc:docMk/>
            <pc:sldMk cId="2029002549" sldId="256"/>
            <ac:spMk id="10" creationId="{84CEFA49-6B2F-4FE6-B6AF-31D49E68C23B}"/>
          </ac:spMkLst>
        </pc:spChg>
      </pc:sldChg>
      <pc:sldChg chg="addSp delSp modSp new mod setBg">
        <pc:chgData name="Konrad Korpik" userId="S::337303@uwr.edu.pl::cdacf914-f7d4-4086-a5f7-cab448d696cd" providerId="AD" clId="Web-{35D48E98-9557-4622-A0EC-9EB2C3ECD03E}" dt="2023-10-10T19:07:29.503" v="260"/>
        <pc:sldMkLst>
          <pc:docMk/>
          <pc:sldMk cId="1772376451" sldId="257"/>
        </pc:sldMkLst>
        <pc:spChg chg="mod">
          <ac:chgData name="Konrad Korpik" userId="S::337303@uwr.edu.pl::cdacf914-f7d4-4086-a5f7-cab448d696cd" providerId="AD" clId="Web-{35D48E98-9557-4622-A0EC-9EB2C3ECD03E}" dt="2023-10-10T19:07:29.503" v="260"/>
          <ac:spMkLst>
            <pc:docMk/>
            <pc:sldMk cId="1772376451" sldId="257"/>
            <ac:spMk id="2" creationId="{4AE142A2-1E4C-62B1-D7DF-2E36D56B4D86}"/>
          </ac:spMkLst>
        </pc:spChg>
        <pc:spChg chg="del mod">
          <ac:chgData name="Konrad Korpik" userId="S::337303@uwr.edu.pl::cdacf914-f7d4-4086-a5f7-cab448d696cd" providerId="AD" clId="Web-{35D48E98-9557-4622-A0EC-9EB2C3ECD03E}" dt="2023-10-10T19:07:29.503" v="260"/>
          <ac:spMkLst>
            <pc:docMk/>
            <pc:sldMk cId="1772376451" sldId="257"/>
            <ac:spMk id="3" creationId="{FB418A6A-10F7-336C-307A-2A717F693A82}"/>
          </ac:spMkLst>
        </pc:spChg>
        <pc:spChg chg="add">
          <ac:chgData name="Konrad Korpik" userId="S::337303@uwr.edu.pl::cdacf914-f7d4-4086-a5f7-cab448d696cd" providerId="AD" clId="Web-{35D48E98-9557-4622-A0EC-9EB2C3ECD03E}" dt="2023-10-10T19:07:29.503" v="260"/>
          <ac:spMkLst>
            <pc:docMk/>
            <pc:sldMk cId="1772376451" sldId="257"/>
            <ac:spMk id="8" creationId="{8775F366-526C-4C42-8931-696FFE8AA517}"/>
          </ac:spMkLst>
        </pc:spChg>
        <pc:spChg chg="add">
          <ac:chgData name="Konrad Korpik" userId="S::337303@uwr.edu.pl::cdacf914-f7d4-4086-a5f7-cab448d696cd" providerId="AD" clId="Web-{35D48E98-9557-4622-A0EC-9EB2C3ECD03E}" dt="2023-10-10T19:07:29.503" v="260"/>
          <ac:spMkLst>
            <pc:docMk/>
            <pc:sldMk cId="1772376451" sldId="257"/>
            <ac:spMk id="10" creationId="{21DCC7BA-3740-47E1-91B9-6269381397AE}"/>
          </ac:spMkLst>
        </pc:spChg>
        <pc:spChg chg="add">
          <ac:chgData name="Konrad Korpik" userId="S::337303@uwr.edu.pl::cdacf914-f7d4-4086-a5f7-cab448d696cd" providerId="AD" clId="Web-{35D48E98-9557-4622-A0EC-9EB2C3ECD03E}" dt="2023-10-10T19:07:29.503" v="260"/>
          <ac:spMkLst>
            <pc:docMk/>
            <pc:sldMk cId="1772376451" sldId="257"/>
            <ac:spMk id="12" creationId="{84CEFA49-6B2F-4FE6-B6AF-31D49E68C23B}"/>
          </ac:spMkLst>
        </pc:spChg>
      </pc:sldChg>
      <pc:sldChg chg="modSp new">
        <pc:chgData name="Konrad Korpik" userId="S::337303@uwr.edu.pl::cdacf914-f7d4-4086-a5f7-cab448d696cd" providerId="AD" clId="Web-{35D48E98-9557-4622-A0EC-9EB2C3ECD03E}" dt="2023-10-10T18:54:56.662" v="101" actId="20577"/>
        <pc:sldMkLst>
          <pc:docMk/>
          <pc:sldMk cId="4209750991" sldId="258"/>
        </pc:sldMkLst>
        <pc:spChg chg="mod">
          <ac:chgData name="Konrad Korpik" userId="S::337303@uwr.edu.pl::cdacf914-f7d4-4086-a5f7-cab448d696cd" providerId="AD" clId="Web-{35D48E98-9557-4622-A0EC-9EB2C3ECD03E}" dt="2023-10-10T18:05:06.517" v="21" actId="20577"/>
          <ac:spMkLst>
            <pc:docMk/>
            <pc:sldMk cId="4209750991" sldId="258"/>
            <ac:spMk id="2" creationId="{0C8CA137-D0B0-0D10-7028-262208CCDD7F}"/>
          </ac:spMkLst>
        </pc:spChg>
        <pc:spChg chg="mod">
          <ac:chgData name="Konrad Korpik" userId="S::337303@uwr.edu.pl::cdacf914-f7d4-4086-a5f7-cab448d696cd" providerId="AD" clId="Web-{35D48E98-9557-4622-A0EC-9EB2C3ECD03E}" dt="2023-10-10T18:54:56.662" v="101" actId="20577"/>
          <ac:spMkLst>
            <pc:docMk/>
            <pc:sldMk cId="4209750991" sldId="258"/>
            <ac:spMk id="3" creationId="{1DCFE977-817B-3DEF-4F56-BAB3C2B6B74F}"/>
          </ac:spMkLst>
        </pc:spChg>
      </pc:sldChg>
      <pc:sldChg chg="addSp modSp new mod setBg">
        <pc:chgData name="Konrad Korpik" userId="S::337303@uwr.edu.pl::cdacf914-f7d4-4086-a5f7-cab448d696cd" providerId="AD" clId="Web-{35D48E98-9557-4622-A0EC-9EB2C3ECD03E}" dt="2023-10-10T19:07:19.065" v="256"/>
        <pc:sldMkLst>
          <pc:docMk/>
          <pc:sldMk cId="3337603225" sldId="259"/>
        </pc:sldMkLst>
        <pc:spChg chg="mod">
          <ac:chgData name="Konrad Korpik" userId="S::337303@uwr.edu.pl::cdacf914-f7d4-4086-a5f7-cab448d696cd" providerId="AD" clId="Web-{35D48E98-9557-4622-A0EC-9EB2C3ECD03E}" dt="2023-10-10T19:07:19.065" v="256"/>
          <ac:spMkLst>
            <pc:docMk/>
            <pc:sldMk cId="3337603225" sldId="259"/>
            <ac:spMk id="2" creationId="{8DC2CFCA-C14C-3C84-0E4E-6AE3555EB71A}"/>
          </ac:spMkLst>
        </pc:spChg>
        <pc:spChg chg="mod">
          <ac:chgData name="Konrad Korpik" userId="S::337303@uwr.edu.pl::cdacf914-f7d4-4086-a5f7-cab448d696cd" providerId="AD" clId="Web-{35D48E98-9557-4622-A0EC-9EB2C3ECD03E}" dt="2023-10-10T19:07:19.065" v="256"/>
          <ac:spMkLst>
            <pc:docMk/>
            <pc:sldMk cId="3337603225" sldId="259"/>
            <ac:spMk id="3" creationId="{AE6BC850-EF8A-B57A-B5B9-5334727B0511}"/>
          </ac:spMkLst>
        </pc:spChg>
        <pc:spChg chg="add">
          <ac:chgData name="Konrad Korpik" userId="S::337303@uwr.edu.pl::cdacf914-f7d4-4086-a5f7-cab448d696cd" providerId="AD" clId="Web-{35D48E98-9557-4622-A0EC-9EB2C3ECD03E}" dt="2023-10-10T19:07:19.065" v="256"/>
          <ac:spMkLst>
            <pc:docMk/>
            <pc:sldMk cId="3337603225" sldId="259"/>
            <ac:spMk id="8" creationId="{089A69AF-D57B-49B4-886C-D4A5DC194421}"/>
          </ac:spMkLst>
        </pc:spChg>
        <pc:spChg chg="add">
          <ac:chgData name="Konrad Korpik" userId="S::337303@uwr.edu.pl::cdacf914-f7d4-4086-a5f7-cab448d696cd" providerId="AD" clId="Web-{35D48E98-9557-4622-A0EC-9EB2C3ECD03E}" dt="2023-10-10T19:07:19.065" v="256"/>
          <ac:spMkLst>
            <pc:docMk/>
            <pc:sldMk cId="3337603225" sldId="259"/>
            <ac:spMk id="10" creationId="{CABDC08D-6093-4397-92D4-54D00E2BB1C2}"/>
          </ac:spMkLst>
        </pc:spChg>
      </pc:sldChg>
      <pc:sldChg chg="addSp modSp new mod setBg">
        <pc:chgData name="Konrad Korpik" userId="S::337303@uwr.edu.pl::cdacf914-f7d4-4086-a5f7-cab448d696cd" providerId="AD" clId="Web-{35D48E98-9557-4622-A0EC-9EB2C3ECD03E}" dt="2023-10-10T19:06:58.064" v="255"/>
        <pc:sldMkLst>
          <pc:docMk/>
          <pc:sldMk cId="4005839208" sldId="260"/>
        </pc:sldMkLst>
        <pc:spChg chg="mod">
          <ac:chgData name="Konrad Korpik" userId="S::337303@uwr.edu.pl::cdacf914-f7d4-4086-a5f7-cab448d696cd" providerId="AD" clId="Web-{35D48E98-9557-4622-A0EC-9EB2C3ECD03E}" dt="2023-10-10T19:06:58.064" v="255"/>
          <ac:spMkLst>
            <pc:docMk/>
            <pc:sldMk cId="4005839208" sldId="260"/>
            <ac:spMk id="2" creationId="{957E624F-0C7B-DE20-F2AB-93C9C88BBCF8}"/>
          </ac:spMkLst>
        </pc:spChg>
        <pc:spChg chg="mod">
          <ac:chgData name="Konrad Korpik" userId="S::337303@uwr.edu.pl::cdacf914-f7d4-4086-a5f7-cab448d696cd" providerId="AD" clId="Web-{35D48E98-9557-4622-A0EC-9EB2C3ECD03E}" dt="2023-10-10T19:06:58.064" v="255"/>
          <ac:spMkLst>
            <pc:docMk/>
            <pc:sldMk cId="4005839208" sldId="260"/>
            <ac:spMk id="3" creationId="{0D51FB46-F255-CB23-3609-05AFD7CA55F7}"/>
          </ac:spMkLst>
        </pc:spChg>
        <pc:spChg chg="add">
          <ac:chgData name="Konrad Korpik" userId="S::337303@uwr.edu.pl::cdacf914-f7d4-4086-a5f7-cab448d696cd" providerId="AD" clId="Web-{35D48E98-9557-4622-A0EC-9EB2C3ECD03E}" dt="2023-10-10T19:06:58.064" v="255"/>
          <ac:spMkLst>
            <pc:docMk/>
            <pc:sldMk cId="4005839208" sldId="260"/>
            <ac:spMk id="8" creationId="{089A69AF-D57B-49B4-886C-D4A5DC194421}"/>
          </ac:spMkLst>
        </pc:spChg>
        <pc:spChg chg="add">
          <ac:chgData name="Konrad Korpik" userId="S::337303@uwr.edu.pl::cdacf914-f7d4-4086-a5f7-cab448d696cd" providerId="AD" clId="Web-{35D48E98-9557-4622-A0EC-9EB2C3ECD03E}" dt="2023-10-10T19:06:58.064" v="255"/>
          <ac:spMkLst>
            <pc:docMk/>
            <pc:sldMk cId="4005839208" sldId="260"/>
            <ac:spMk id="10" creationId="{CABDC08D-6093-4397-92D4-54D00E2BB1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63599DB-7F56-4118-9579-E2E770DD57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5F0C45E-F612-401B-9D62-42AD3AC1BA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2162-12F8-4103-BF95-57F602E6534E}" type="datetime1">
              <a:rPr lang="pl-PL" smtClean="0"/>
              <a:t>26.02.2024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9B6BB24-E002-48BF-85E5-5232960CED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2C44565-5963-43E0-9B83-FB27FE4336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EEE0-78B3-4D5F-919A-BB5AFA421D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311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7F6A2-784C-477E-BFD4-3840BE342E3F}" type="datetime1">
              <a:rPr lang="pl-PL" smtClean="0"/>
              <a:pPr/>
              <a:t>26.02.2024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238E1-3E0D-4B63-8C05-C9083A0FB4E0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5086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38E1-3E0D-4B63-8C05-C9083A0FB4E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15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3AF602-CA3A-4459-857C-B761E5C12D52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5" name="Obraz — symbol zastępczy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D8459-9DE8-4F03-8B57-EC954800ADBF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5CA3F6-8399-48FC-B1D4-ADA5B42A7E00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olny kształt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ytuł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B8A23-94A1-4450-8C55-F1905659142B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370422-F4E5-4874-983E-3FDA4798AAAA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FBD1F-6B88-4D96-BC04-4AF0765D21B1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53239-A6AC-4135-A026-86BBF511872C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olny kształt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DCA35-74F4-4C1D-8C1D-34C0E2997833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AB65B-8310-4354-8168-B561A7A6179C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1B973D-AA67-45A6-9FE5-A5B832D89302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416B6-1CA9-426C-8189-0C73DF1514F8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7A8B4-BEFD-4EA3-8142-29373E976AAA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7C949-427E-438F-B075-014B67577DB3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9" name="Obraz — symbol zastępczy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F537BE5-C142-4EFA-A76D-FFE15CC28194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FF55C2B4-6FBB-4B62-A74D-3B3D2E3ECA74}" type="datetime1">
              <a:rPr lang="pl-PL" noProof="0" smtClean="0"/>
              <a:t>26.02.2024</a:t>
            </a:fld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63281" y="0"/>
            <a:ext cx="6414549" cy="6858000"/>
          </a:xfrm>
        </p:spPr>
        <p:txBody>
          <a:bodyPr rtlCol="0" anchor="ctr">
            <a:normAutofit/>
          </a:bodyPr>
          <a:lstStyle/>
          <a:p>
            <a:r>
              <a:rPr lang="pl-PL" dirty="0"/>
              <a:t>Indywidualny</a:t>
            </a:r>
            <a:br>
              <a:rPr lang="pl-PL" dirty="0"/>
            </a:br>
            <a:r>
              <a:rPr lang="pl-PL" dirty="0"/>
              <a:t>Projekt</a:t>
            </a:r>
            <a:br>
              <a:rPr lang="pl-PL" dirty="0"/>
            </a:br>
            <a:r>
              <a:rPr lang="pl-PL" dirty="0"/>
              <a:t>Programistyczny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141113" y="1"/>
            <a:ext cx="4687605" cy="6858000"/>
          </a:xfrm>
          <a:effectLst/>
        </p:spPr>
        <p:txBody>
          <a:bodyPr rtlCol="0" anchor="ctr">
            <a:normAutofit/>
          </a:bodyPr>
          <a:lstStyle/>
          <a:p>
            <a:r>
              <a:rPr lang="pl-PL" sz="2800" dirty="0"/>
              <a:t>Konrad Korpik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A35027-EC53-2BF9-D7FB-BBE24C88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6" y="0"/>
            <a:ext cx="5105036" cy="6857999"/>
          </a:xfrm>
        </p:spPr>
        <p:txBody>
          <a:bodyPr anchor="ctr">
            <a:normAutofit/>
          </a:bodyPr>
          <a:lstStyle/>
          <a:p>
            <a:r>
              <a:rPr lang="pl-PL" dirty="0"/>
              <a:t>Tematyka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D06AA8-8D11-F2D9-2D2B-4CAD6A96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731" y="0"/>
            <a:ext cx="5923753" cy="685800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Mój projekt zakłada utworzenie kompleksowej strony internetowej, która będzie umożliwiać modyfikacje treści za pomocą systemu zarządzania treścią CMS (Content Management System).</a:t>
            </a:r>
          </a:p>
          <a:p>
            <a:pPr marL="0" indent="0">
              <a:buNone/>
            </a:pPr>
            <a:r>
              <a:rPr lang="pl-PL" dirty="0"/>
              <a:t> Tematyką strony będzie wypożyczalnia samochodów. Składać się ona będzie z takich stron jak: Strona główna, Samochody, Tory wyścigowe, Cennik, Kariera, Kontakt.</a:t>
            </a:r>
          </a:p>
        </p:txBody>
      </p:sp>
    </p:spTree>
    <p:extLst>
      <p:ext uri="{BB962C8B-B14F-4D97-AF65-F5344CB8AC3E}">
        <p14:creationId xmlns:p14="http://schemas.microsoft.com/office/powerpoint/2010/main" val="14553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E142A2-1E4C-62B1-D7DF-2E36D56B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62" y="-3176"/>
            <a:ext cx="6334669" cy="686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Funkcjonalność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2408A573-41FA-4E4F-E3EA-464350658D44}"/>
              </a:ext>
            </a:extLst>
          </p:cNvPr>
          <p:cNvSpPr txBox="1">
            <a:spLocks/>
          </p:cNvSpPr>
          <p:nvPr/>
        </p:nvSpPr>
        <p:spPr>
          <a:xfrm>
            <a:off x="7220992" y="0"/>
            <a:ext cx="4527846" cy="6858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cs typeface="Segoe UI"/>
              </a:rPr>
              <a:t>Przedstawienie oferty wypożyczalni samochodów w prosty, czytelny i ciekawy sposób</a:t>
            </a:r>
          </a:p>
          <a:p>
            <a:r>
              <a:rPr lang="pl-PL" dirty="0">
                <a:cs typeface="Segoe UI"/>
              </a:rPr>
              <a:t>Możliwość kontaktu po przez formularz kontaktowy, wraz z obrobieniem danych i informacją zwrotną</a:t>
            </a:r>
          </a:p>
          <a:p>
            <a:r>
              <a:rPr lang="pl-PL" dirty="0">
                <a:cs typeface="Segoe UI"/>
              </a:rPr>
              <a:t>System zarządzania treścią</a:t>
            </a:r>
            <a:br>
              <a:rPr lang="pl-PL" dirty="0">
                <a:cs typeface="Segoe UI"/>
              </a:rPr>
            </a:br>
            <a:r>
              <a:rPr lang="pl-PL" dirty="0">
                <a:cs typeface="Segoe UI"/>
              </a:rPr>
              <a:t>CSM (Content Management System)</a:t>
            </a:r>
          </a:p>
          <a:p>
            <a:r>
              <a:rPr lang="pl-PL" dirty="0">
                <a:cs typeface="Segoe UI"/>
              </a:rPr>
              <a:t>Responsywność strony internetowej</a:t>
            </a:r>
            <a:br>
              <a:rPr lang="pl-PL" dirty="0">
                <a:cs typeface="Segoe UI"/>
              </a:rPr>
            </a:br>
            <a:r>
              <a:rPr lang="pl-PL" dirty="0">
                <a:cs typeface="Segoe UI"/>
              </a:rPr>
              <a:t>RWD (Responsive Web Design)</a:t>
            </a:r>
          </a:p>
          <a:p>
            <a:endParaRPr lang="pl-PL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723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C2CFCA-C14C-3C84-0E4E-6AE3555E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-2"/>
            <a:ext cx="5105037" cy="6857999"/>
          </a:xfrm>
        </p:spPr>
        <p:txBody>
          <a:bodyPr anchor="ctr">
            <a:normAutofit/>
          </a:bodyPr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6BC850-EF8A-B57A-B5B9-5334727B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-2"/>
            <a:ext cx="5732418" cy="6858001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endParaRPr lang="pl-PL" dirty="0"/>
          </a:p>
          <a:p>
            <a:r>
              <a:rPr lang="pl-PL" dirty="0">
                <a:cs typeface="Segoe UI"/>
              </a:rPr>
              <a:t>HTML, HTML5</a:t>
            </a:r>
          </a:p>
          <a:p>
            <a:r>
              <a:rPr lang="pl-PL" dirty="0">
                <a:cs typeface="Segoe UI"/>
              </a:rPr>
              <a:t>CSS, SCSS, Bootstrap v5.0</a:t>
            </a:r>
          </a:p>
          <a:p>
            <a:r>
              <a:rPr lang="pl-PL" dirty="0">
                <a:cs typeface="Segoe UI"/>
              </a:rPr>
              <a:t>Java Script, jQuery</a:t>
            </a:r>
          </a:p>
          <a:p>
            <a:r>
              <a:rPr lang="pl-PL" dirty="0">
                <a:cs typeface="Segoe UI"/>
              </a:rPr>
              <a:t>PHP</a:t>
            </a:r>
          </a:p>
          <a:p>
            <a:r>
              <a:rPr lang="pl-PL" dirty="0">
                <a:cs typeface="Segoe UI"/>
              </a:rPr>
              <a:t>SQL</a:t>
            </a:r>
          </a:p>
          <a:p>
            <a:r>
              <a:rPr lang="pl-PL" dirty="0">
                <a:cs typeface="Segoe UI"/>
              </a:rPr>
              <a:t>RWD – Responsive Web Design</a:t>
            </a:r>
          </a:p>
          <a:p>
            <a:r>
              <a:rPr lang="pl-PL" dirty="0">
                <a:cs typeface="Segoe UI"/>
              </a:rPr>
              <a:t>CSM – Content Management System</a:t>
            </a:r>
          </a:p>
          <a:p>
            <a:r>
              <a:rPr lang="pl-PL" dirty="0">
                <a:cs typeface="Segoe UI"/>
              </a:rPr>
              <a:t>Wordpress</a:t>
            </a:r>
          </a:p>
          <a:p>
            <a:r>
              <a:rPr lang="pl-PL" dirty="0">
                <a:cs typeface="Segoe UI"/>
              </a:rPr>
              <a:t>ACF – Advanced Custom Fields</a:t>
            </a:r>
          </a:p>
          <a:p>
            <a:r>
              <a:rPr lang="pl-PL" dirty="0">
                <a:cs typeface="Segoe UI"/>
              </a:rPr>
              <a:t>Contact From 7</a:t>
            </a:r>
          </a:p>
          <a:p>
            <a:r>
              <a:rPr lang="pl-PL" dirty="0">
                <a:cs typeface="Segoe UI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3760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55CC6-D2D2-07E3-5B28-8456B7B0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343DB6-2E86-88A6-93C7-858150B2B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0266F4-5108-3E16-F5EB-27E1EFB13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818A6C-3DE6-14C0-895C-C9850D56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"/>
            <a:ext cx="5105035" cy="6858000"/>
          </a:xfrm>
        </p:spPr>
        <p:txBody>
          <a:bodyPr anchor="ctr">
            <a:normAutofit/>
          </a:bodyPr>
          <a:lstStyle/>
          <a:p>
            <a:r>
              <a:rPr lang="pl-PL" sz="3700" dirty="0"/>
              <a:t>Kamienie milowe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E9BA80-E0C4-4008-3831-B76AB18A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0"/>
            <a:ext cx="5732417" cy="6858000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100" dirty="0"/>
              <a:t>Pierwszy kamień milowy:</a:t>
            </a:r>
            <a:br>
              <a:rPr lang="pl-PL" sz="1100" dirty="0"/>
            </a:br>
            <a:r>
              <a:rPr lang="pl-PL" sz="1100" dirty="0"/>
              <a:t>Utworzenie motywu i treści strony głównej współpracującej z systemem zarządzania treścią CSM (Content Management System), w standardzie RWD (Responsive Web Design) (home-page.php)</a:t>
            </a:r>
          </a:p>
          <a:p>
            <a:pPr>
              <a:lnSpc>
                <a:spcPct val="110000"/>
              </a:lnSpc>
            </a:pPr>
            <a:r>
              <a:rPr lang="pl-PL" sz="1100" dirty="0"/>
              <a:t>Drugi kamień milowy:</a:t>
            </a:r>
            <a:br>
              <a:rPr lang="pl-PL" sz="1100" dirty="0"/>
            </a:br>
            <a:r>
              <a:rPr lang="pl-PL" sz="1100" dirty="0"/>
              <a:t>Utworzenie motywu i treści menu desktop i mobile, w standardzie RWD (Responsive Web Design) (header.php), oraz utworzenie motywu i treści stopki, w standardzie RWD (Responsive Web Design) (footer.php)</a:t>
            </a:r>
          </a:p>
          <a:p>
            <a:pPr>
              <a:lnSpc>
                <a:spcPct val="110000"/>
              </a:lnSpc>
            </a:pPr>
            <a:r>
              <a:rPr lang="pl-PL" sz="1100" dirty="0"/>
              <a:t>Trzeci kamień milowy:</a:t>
            </a:r>
            <a:br>
              <a:rPr lang="pl-PL" sz="1100" dirty="0"/>
            </a:br>
            <a:r>
              <a:rPr lang="pl-PL" sz="1100" dirty="0"/>
              <a:t>Utworzenie motywu i treści poszczególnych kategorii, wpisów i stron współpracującej z systemem zarządzania treścią CSM (Content Management System), w standardzie RWD (Responsive Web Design) (cars-category.php, tracks-category.php, category.php, tariff-page.php, career-page.php, contact-page.php, page.php, car-single.php, track-single.php, single.php)</a:t>
            </a:r>
          </a:p>
        </p:txBody>
      </p:sp>
    </p:spTree>
    <p:extLst>
      <p:ext uri="{BB962C8B-B14F-4D97-AF65-F5344CB8AC3E}">
        <p14:creationId xmlns:p14="http://schemas.microsoft.com/office/powerpoint/2010/main" val="3552550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114</TotalTime>
  <Words>304</Words>
  <Application>Microsoft Office PowerPoint</Application>
  <PresentationFormat>Panoramiczny</PresentationFormat>
  <Paragraphs>28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Segoe UI</vt:lpstr>
      <vt:lpstr>Wingdings 2</vt:lpstr>
      <vt:lpstr>Cytat</vt:lpstr>
      <vt:lpstr>Indywidualny Projekt Programistyczny</vt:lpstr>
      <vt:lpstr>Tematyka</vt:lpstr>
      <vt:lpstr>Funkcjonalność</vt:lpstr>
      <vt:lpstr>Technologie</vt:lpstr>
      <vt:lpstr>Kamienie milowe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Konrad Korpik</cp:lastModifiedBy>
  <cp:revision>420</cp:revision>
  <dcterms:created xsi:type="dcterms:W3CDTF">2023-10-10T17:59:31Z</dcterms:created>
  <dcterms:modified xsi:type="dcterms:W3CDTF">2024-02-26T21:31:24Z</dcterms:modified>
</cp:coreProperties>
</file>