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B6619-EC66-4E27-BFDE-1102607A7930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440F6-995E-44C0-89D7-BDB822AAB00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255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440F6-995E-44C0-89D7-BDB822AAB00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345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Prostokąt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Prostokąt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Prostokąt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Prostokąt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Prostokąt zaokrąglony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Prostokąt zaokrąglony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Prostokąt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26" name="Symbol zastępczy daty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Symbol zastępczy stopki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ostokąt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Prostokąt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Prostokąt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Prostokąt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Prostokąt zaokrąglony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Prostokąt zaokrąglony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Prostokąt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Prostokąt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Prostokąt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Prostokąt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Prostokąt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Prostokąt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9AB619-7E32-4C8C-A12B-4B7C7998E70E}" type="datetimeFigureOut">
              <a:rPr lang="pl-PL" smtClean="0"/>
              <a:t>29.01.2020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39FA148-DF89-4A3F-BB2B-D6BAA8831C1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1688231"/>
          </a:xfrm>
        </p:spPr>
        <p:txBody>
          <a:bodyPr/>
          <a:lstStyle/>
          <a:p>
            <a:r>
              <a:rPr lang="pl-PL" sz="6000" dirty="0"/>
              <a:t>IPAM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Katarzyna Wolska</a:t>
            </a:r>
          </a:p>
          <a:p>
            <a:r>
              <a:rPr lang="pl-PL" sz="1600" dirty="0"/>
              <a:t>Konrad Magiera</a:t>
            </a:r>
          </a:p>
        </p:txBody>
      </p:sp>
    </p:spTree>
    <p:extLst>
      <p:ext uri="{BB962C8B-B14F-4D97-AF65-F5344CB8AC3E}">
        <p14:creationId xmlns:p14="http://schemas.microsoft.com/office/powerpoint/2010/main" val="38664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Wykorzystanie </a:t>
            </a:r>
            <a:r>
              <a:rPr lang="pl-PL" dirty="0" err="1"/>
              <a:t>PrivateRoute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852936"/>
            <a:ext cx="5040560" cy="827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4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Sparametryzowany komponent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66590"/>
            <a:ext cx="8640960" cy="36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05" y="2957512"/>
            <a:ext cx="7926387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33" y="3573016"/>
            <a:ext cx="53054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" y="2023512"/>
            <a:ext cx="8969633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27532"/>
            <a:ext cx="8976765" cy="252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38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1029" name="Picture 5" descr="Znalezione obrazy dla zapytania firebas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19536"/>
            <a:ext cx="3888432" cy="19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Znalezione obrazy dla zapytania react]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48065"/>
            <a:ext cx="2736304" cy="127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nalezione obrazy dla zapytania react redu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12808"/>
            <a:ext cx="4027094" cy="16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8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Dostępne funkcje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Creat</a:t>
            </a:r>
            <a:endParaRPr lang="pl-PL" dirty="0"/>
          </a:p>
          <a:p>
            <a:r>
              <a:rPr lang="pl-PL" dirty="0"/>
              <a:t>Read</a:t>
            </a:r>
          </a:p>
          <a:p>
            <a:r>
              <a:rPr lang="pl-PL" dirty="0"/>
              <a:t>Update</a:t>
            </a:r>
          </a:p>
          <a:p>
            <a:r>
              <a:rPr lang="pl-PL" dirty="0" err="1"/>
              <a:t>Delete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Import/Eksport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43" y="2091765"/>
            <a:ext cx="18288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43" y="5229200"/>
            <a:ext cx="18573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2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użytkownika - przykład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79" y="2132856"/>
            <a:ext cx="5133093" cy="229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544616" cy="2670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78039"/>
            <a:ext cx="5464512" cy="333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2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Wzorzec projektowy - MVC</a:t>
            </a:r>
          </a:p>
        </p:txBody>
      </p:sp>
      <p:pic>
        <p:nvPicPr>
          <p:cNvPr id="5" name="Symbol zastępczy zawartości 4" descr="Obraz zawierający tekst, mapa&#10;&#10;Opis wygenerowany automatycznie">
            <a:extLst>
              <a:ext uri="{FF2B5EF4-FFF2-40B4-BE49-F238E27FC236}">
                <a16:creationId xmlns:a16="http://schemas.microsoft.com/office/drawing/2014/main" id="{64610579-EB99-4011-B34A-71987863C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7488832" cy="425589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A774485A-46CA-42A6-8FC4-2F2067A06262}"/>
              </a:ext>
            </a:extLst>
          </p:cNvPr>
          <p:cNvSpPr txBox="1"/>
          <p:nvPr/>
        </p:nvSpPr>
        <p:spPr>
          <a:xfrm>
            <a:off x="457200" y="3429000"/>
            <a:ext cx="1450504" cy="121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793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2331609" cy="463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72" y="2060848"/>
            <a:ext cx="16859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499992" y="2851330"/>
            <a:ext cx="1944216" cy="324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8064896" cy="241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6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Backend</a:t>
            </a:r>
            <a:r>
              <a:rPr lang="pl-PL" dirty="0"/>
              <a:t> i ujednolicone metody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49625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496962"/>
            <a:ext cx="37338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5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Jeden formularz, kilka zastosowań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2389792"/>
            <a:ext cx="1704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4464496" cy="1728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429000"/>
            <a:ext cx="4534533" cy="97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Prostokąt 6"/>
          <p:cNvSpPr/>
          <p:nvPr/>
        </p:nvSpPr>
        <p:spPr>
          <a:xfrm>
            <a:off x="395536" y="3356992"/>
            <a:ext cx="158417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4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handleChange</a:t>
            </a:r>
            <a:r>
              <a:rPr lang="pl-PL" dirty="0"/>
              <a:t> do wszystkiego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37581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509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elkomiejski">
  <a:themeElements>
    <a:clrScheme name="Wielkomiejski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Wielkomiejski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elkomiejs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123</TotalTime>
  <Words>41</Words>
  <Application>Microsoft Office PowerPoint</Application>
  <PresentationFormat>Pokaz na ekranie (4:3)</PresentationFormat>
  <Paragraphs>22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Calibri</vt:lpstr>
      <vt:lpstr>Georgia</vt:lpstr>
      <vt:lpstr>Trebuchet MS</vt:lpstr>
      <vt:lpstr>Wingdings 2</vt:lpstr>
      <vt:lpstr>Wielkomiejski</vt:lpstr>
      <vt:lpstr>IPAM</vt:lpstr>
      <vt:lpstr>Technologie</vt:lpstr>
      <vt:lpstr>Dostępne funkcje</vt:lpstr>
      <vt:lpstr>Instrukcja użytkownika - przykład</vt:lpstr>
      <vt:lpstr>Wzorzec projektowy - MVC</vt:lpstr>
      <vt:lpstr>Kod</vt:lpstr>
      <vt:lpstr>Backend i ujednolicone metody</vt:lpstr>
      <vt:lpstr>Jeden formularz, kilka zastosowań</vt:lpstr>
      <vt:lpstr>handleChange do wszystkiego</vt:lpstr>
      <vt:lpstr>Wykorzystanie PrivateRoute</vt:lpstr>
      <vt:lpstr>Sparametryzowany komponent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IPAM</dc:title>
  <dc:creator>Game</dc:creator>
  <cp:lastModifiedBy>Katarzyna Wolska</cp:lastModifiedBy>
  <cp:revision>11</cp:revision>
  <dcterms:created xsi:type="dcterms:W3CDTF">2020-01-29T13:57:25Z</dcterms:created>
  <dcterms:modified xsi:type="dcterms:W3CDTF">2020-01-29T20:35:42Z</dcterms:modified>
</cp:coreProperties>
</file>