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1688231"/>
          </a:xfrm>
        </p:spPr>
        <p:txBody>
          <a:bodyPr/>
          <a:lstStyle/>
          <a:p>
            <a:r>
              <a:rPr lang="pl-PL" sz="6000" dirty="0" smtClean="0"/>
              <a:t>IPAM</a:t>
            </a:r>
            <a:endParaRPr lang="pl-PL" sz="6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600" dirty="0" smtClean="0"/>
              <a:t>Katarzyna Wolska</a:t>
            </a:r>
          </a:p>
          <a:p>
            <a:r>
              <a:rPr lang="pl-PL" sz="1600" dirty="0" smtClean="0"/>
              <a:t>Konrad Magiera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66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1029" name="Picture 5" descr="Znalezione obrazy dla zapytania firebas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19536"/>
            <a:ext cx="3888432" cy="19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Znalezione obrazy dla zapytania react]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48065"/>
            <a:ext cx="2736304" cy="127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nalezione obrazy dla zapytania react redu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2808"/>
            <a:ext cx="4027094" cy="16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funkcje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Creat</a:t>
            </a:r>
            <a:endParaRPr lang="pl-PL" dirty="0" smtClean="0"/>
          </a:p>
          <a:p>
            <a:r>
              <a:rPr lang="pl-PL" dirty="0" smtClean="0"/>
              <a:t>Read</a:t>
            </a:r>
          </a:p>
          <a:p>
            <a:r>
              <a:rPr lang="pl-PL" dirty="0" smtClean="0"/>
              <a:t>Update</a:t>
            </a:r>
          </a:p>
          <a:p>
            <a:r>
              <a:rPr lang="pl-PL" dirty="0" err="1" smtClean="0"/>
              <a:t>Delete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48880"/>
            <a:ext cx="18288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2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Import/Eksport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2304257" cy="70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5904656" cy="280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9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Instrukcja </a:t>
            </a:r>
            <a:r>
              <a:rPr lang="pl-PL" dirty="0" smtClean="0"/>
              <a:t>użytkownika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79" y="2132856"/>
            <a:ext cx="5133093" cy="22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544616" cy="267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78039"/>
            <a:ext cx="5464512" cy="333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2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Diagramy TOD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9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6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</TotalTime>
  <Words>20</Words>
  <Application>Microsoft Office PowerPoint</Application>
  <PresentationFormat>Pokaz na ekranie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Wielkomiejski</vt:lpstr>
      <vt:lpstr>IPAM</vt:lpstr>
      <vt:lpstr>Technologie</vt:lpstr>
      <vt:lpstr>Dostępne funkcje</vt:lpstr>
      <vt:lpstr>Import/Eksport</vt:lpstr>
      <vt:lpstr>Instrukcja użytkownika - przykład</vt:lpstr>
      <vt:lpstr>Diagramy TOD</vt:lpstr>
      <vt:lpstr>Kod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IPAM</dc:title>
  <dc:creator>Game</dc:creator>
  <cp:lastModifiedBy>Game</cp:lastModifiedBy>
  <cp:revision>5</cp:revision>
  <dcterms:created xsi:type="dcterms:W3CDTF">2020-01-29T13:57:25Z</dcterms:created>
  <dcterms:modified xsi:type="dcterms:W3CDTF">2020-01-29T16:10:30Z</dcterms:modified>
</cp:coreProperties>
</file>