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799B5D-4C76-E4F5-CE29-47B102735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F5C7CD8-5F41-26A6-19B4-7A019937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976A2B-698B-B55F-9DB6-05E57195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5DEBD0-AB02-DC26-B071-F0F6DC72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93ED01-86DA-3CB5-CC64-484C45DA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43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F0025D-A322-7BFC-8779-3D3F15B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956CDC-6B85-ACEA-EE7F-94CD5525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C02222-7DBF-5A08-AB57-341108BA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EBC3E2-11D3-2F5A-CD54-4D7054AF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336A47-0ED9-5C95-B7A3-D5AA8160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46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C46046D-D85B-46C3-5C23-B67D946A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1BE1343-6725-A7A8-D571-D931AB19C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7AA2B4-B402-E22B-930C-F32B5597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4753DA-A4AF-F413-9088-FB61BAF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7CE053-141E-1947-4615-FB8FD726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04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61B36A-0F85-E049-3FB8-B6C6C9DF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E8DC51-BA5B-8491-2E02-7D5F56CC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90C03D-0F9E-64E0-09AD-E7E78F8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4E3A49-6DFD-C8CE-161A-76FEFE88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922B20-3FB6-06E9-4FA1-49E5A750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2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3857D2-2C52-2675-1805-C2D4D81E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0DF496-C882-4541-DE0B-C2CF411A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C144C8-E59C-8082-F9C0-B6EB311A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68DB3E-3B7C-E42D-7E4B-57A64F7A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F0BC18-E740-A347-E416-4F056F88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5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49410E-E695-428C-9F68-E6F41E7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B41D3D-6369-C5F6-D995-28FC6337B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4463A1-F2E5-A9FF-CB4A-BE4EFA929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AA3C20-37CE-979F-DAA4-61EF0425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81B64E0-1C57-0AAF-4569-FEF6A633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9F71D7-B45E-AE25-96C2-D1F97BF5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600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675672-005E-9A97-DD5E-73E529B1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E86AC0-8020-7E64-5DAA-45EBA260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7FD4411-2102-7C0C-4268-36181EFE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90D5392-F30C-05AC-1811-C30AE7BC1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9A74B3B-9F33-BEC7-0741-A2C707CEA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11B5FB0-C959-83AF-4024-545A2415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B7BB3A7-F56C-F36D-2095-753E7B94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50FC04F-8866-D420-CCBA-977C12CA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62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3E777-B2A3-1546-336A-E3E4B0D7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EB24657-77FD-C41D-4149-93667FD2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938999-4802-0E15-A621-B779B59D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3C3F922-C230-24DE-2C38-C56DD59E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72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FC246A2-4A9A-B64E-92CE-95836400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B8A5AB8-2B30-317F-BE9E-892E2A11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544493-8441-A6FC-4A91-BC3944A4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6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269111-2BE6-3E02-68C4-0372A820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4F96D2-9AC2-493D-2EBA-BF608A87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7348C1-0242-C0C8-9A4A-800865F4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52B09F3-71B0-2CE9-F081-632C0457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8EC90A-D5D9-BAC0-41F0-B78F0CC0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63E3ACC-84D2-E607-F71E-3E9B87CF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73C956-37AA-D672-DEE8-289A33F9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11A47BC-05A4-9ABD-ABBB-CC3350BD9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8852226-C27F-E803-122B-32BB0DA0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B3DB99-BE5E-87FE-1A7C-037D5DE8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E39DB56-A11F-6219-5C05-21A28BA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153360-E799-4BF1-48E0-FE1CEC04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ADD0071-CDF3-24CD-FE0A-C3CCC2B8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D71326D-3985-DC12-BDE7-2BBC1484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3C23D0-D735-B275-1B42-564DCCCB8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195F-0E60-4425-825C-C98AD74F9BA1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0D71D9-8700-FB66-B09B-0CEAF3D8D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7B4540-A328-6DD5-9021-0833D69A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CB114-BD34-4D26-A478-A6A12F66FE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7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radSdev/WWSI-ARISA-GenAI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837E1-658B-57DD-7750-B7A72529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F6EE58A1-A97F-9560-F486-8631EECA6225}"/>
              </a:ext>
            </a:extLst>
          </p:cNvPr>
          <p:cNvSpPr/>
          <p:nvPr/>
        </p:nvSpPr>
        <p:spPr>
          <a:xfrm>
            <a:off x="230659" y="657844"/>
            <a:ext cx="1196134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Travel </a:t>
            </a:r>
            <a:r>
              <a:rPr lang="pl-PL" sz="4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agency</a:t>
            </a:r>
            <a:r>
              <a:rPr lang="pl-P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chat bot – </a:t>
            </a:r>
            <a:r>
              <a:rPr lang="pl-PL" sz="4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Nomad</a:t>
            </a:r>
            <a:r>
              <a:rPr lang="pl-PL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EFD73CC-EDD1-E2BC-B134-BDC9188DEB55}"/>
              </a:ext>
            </a:extLst>
          </p:cNvPr>
          <p:cNvSpPr txBox="1"/>
          <p:nvPr/>
        </p:nvSpPr>
        <p:spPr>
          <a:xfrm>
            <a:off x="4242487" y="5809863"/>
            <a:ext cx="7605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Przygotowali:</a:t>
            </a:r>
            <a:br>
              <a:rPr lang="pl-PL" sz="2000" dirty="0"/>
            </a:br>
            <a:r>
              <a:rPr lang="pl-PL" sz="2000" dirty="0"/>
              <a:t>Karolina </a:t>
            </a:r>
            <a:r>
              <a:rPr lang="pl-PL" sz="2000" dirty="0" err="1"/>
              <a:t>Wierzchałek</a:t>
            </a:r>
            <a:r>
              <a:rPr lang="pl-PL" sz="2000" dirty="0"/>
              <a:t>, Kamil </a:t>
            </a:r>
            <a:r>
              <a:rPr lang="pl-PL" sz="2000" dirty="0" err="1"/>
              <a:t>Gruczek</a:t>
            </a:r>
            <a:r>
              <a:rPr lang="pl-PL" sz="2000" dirty="0"/>
              <a:t>, Michał Stanisławek, Konrad Siwek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06A81F7-E78B-BBBA-2C56-D80641D5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25" y="1676916"/>
            <a:ext cx="3471495" cy="35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9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9F73B-BB0F-D605-2511-2B61C922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6698C758-7C23-30DA-E592-CF751D952B91}"/>
              </a:ext>
            </a:extLst>
          </p:cNvPr>
          <p:cNvSpPr/>
          <p:nvPr/>
        </p:nvSpPr>
        <p:spPr>
          <a:xfrm>
            <a:off x="0" y="12859"/>
            <a:ext cx="121908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Funkcjonalności naszego wirtualnego konsultanta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98A2C42-A2BC-5F33-BFEF-B312086ACC8A}"/>
              </a:ext>
            </a:extLst>
          </p:cNvPr>
          <p:cNvSpPr txBox="1"/>
          <p:nvPr/>
        </p:nvSpPr>
        <p:spPr>
          <a:xfrm>
            <a:off x="712170" y="1042964"/>
            <a:ext cx="893983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b="1" dirty="0"/>
              <a:t>Rozmowa z klientem w formie czatu! </a:t>
            </a:r>
            <a:r>
              <a:rPr lang="pl-PL" dirty="0"/>
              <a:t>– Kamil </a:t>
            </a:r>
            <a:r>
              <a:rPr lang="pl-PL" dirty="0" err="1"/>
              <a:t>Gruczek</a:t>
            </a:r>
            <a:endParaRPr lang="pl-PL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b="1" dirty="0"/>
              <a:t>Umiejętność odpowiedzi na najczęstsze rozterki podróżnych! </a:t>
            </a:r>
            <a:r>
              <a:rPr lang="pl-PL" dirty="0"/>
              <a:t>– Konrad Siwek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b="1" dirty="0"/>
              <a:t>Umiejętność przedstawienia oferty firmy oraz doradzanie w sprawie najlepszych wycieczek zgodnych z oczekiwaniami klienta! </a:t>
            </a:r>
            <a:r>
              <a:rPr lang="pl-PL" dirty="0"/>
              <a:t>– Karolina </a:t>
            </a:r>
            <a:r>
              <a:rPr lang="pl-PL" dirty="0" err="1"/>
              <a:t>Wierzchałek</a:t>
            </a:r>
            <a:endParaRPr lang="pl-PL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l-PL" b="1" dirty="0"/>
              <a:t>Zapamiętywanie historii rozmowy, w tym jak klient ma na imię! </a:t>
            </a:r>
            <a:r>
              <a:rPr lang="pl-PL" dirty="0"/>
              <a:t>– Michał Stanisławek</a:t>
            </a:r>
          </a:p>
          <a:p>
            <a:pPr>
              <a:lnSpc>
                <a:spcPct val="200000"/>
              </a:lnSpc>
            </a:pPr>
            <a:r>
              <a:rPr lang="pl-PL" b="1" dirty="0"/>
              <a:t>Bonus: </a:t>
            </a:r>
            <a:r>
              <a:rPr lang="pl-PL" dirty="0"/>
              <a:t>Nasz konsultant nie toleruje toksycznych </a:t>
            </a:r>
            <a:r>
              <a:rPr lang="pl-PL" dirty="0" err="1"/>
              <a:t>zachowań</a:t>
            </a:r>
            <a:r>
              <a:rPr lang="pl-PL" dirty="0"/>
              <a:t> i mowy nienawiści!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D025E40-2D6C-F674-55F6-5B585842C264}"/>
              </a:ext>
            </a:extLst>
          </p:cNvPr>
          <p:cNvSpPr/>
          <p:nvPr/>
        </p:nvSpPr>
        <p:spPr>
          <a:xfrm>
            <a:off x="2873875" y="4891706"/>
            <a:ext cx="6443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/>
              </a:rPr>
              <a:t>Zamów demo już dziś!</a:t>
            </a:r>
            <a:endParaRPr lang="pl-P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55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1EE9DA71-22DC-2100-BA87-CEC8FCA1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56" y="924559"/>
            <a:ext cx="5596931" cy="559693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0CE413D-954D-69EE-FC13-92E964C6E1A8}"/>
              </a:ext>
            </a:extLst>
          </p:cNvPr>
          <p:cNvSpPr txBox="1"/>
          <p:nvPr/>
        </p:nvSpPr>
        <p:spPr>
          <a:xfrm>
            <a:off x="6493210" y="4077542"/>
            <a:ext cx="374649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/>
              <a:t>„AI, które wie, dokąd chcesz jechać – zanim Ty to wiesz.”</a:t>
            </a:r>
          </a:p>
          <a:p>
            <a:pPr algn="r">
              <a:lnSpc>
                <a:spcPct val="150000"/>
              </a:lnSpc>
            </a:pPr>
            <a:r>
              <a:rPr lang="pl-PL" dirty="0"/>
              <a:t> - </a:t>
            </a:r>
            <a:r>
              <a:rPr lang="pl-PL" dirty="0" err="1"/>
              <a:t>Johnny</a:t>
            </a:r>
            <a:r>
              <a:rPr lang="pl-PL" dirty="0"/>
              <a:t> </a:t>
            </a:r>
            <a:r>
              <a:rPr lang="pl-PL" dirty="0" err="1"/>
              <a:t>Bravo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A57D0411-0CD6-7399-13FA-E86B2B8F1015}"/>
              </a:ext>
            </a:extLst>
          </p:cNvPr>
          <p:cNvSpPr/>
          <p:nvPr/>
        </p:nvSpPr>
        <p:spPr>
          <a:xfrm>
            <a:off x="0" y="12859"/>
            <a:ext cx="121908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Twoja podróż zaczyna się z nami – oraz </a:t>
            </a:r>
            <a:r>
              <a:rPr lang="pl-PL" sz="4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Nomad</a:t>
            </a:r>
            <a:r>
              <a:rPr lang="pl-PL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AI!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57A6D68-9115-C6DA-32CB-2019CF17A803}"/>
              </a:ext>
            </a:extLst>
          </p:cNvPr>
          <p:cNvSpPr txBox="1"/>
          <p:nvPr/>
        </p:nvSpPr>
        <p:spPr>
          <a:xfrm>
            <a:off x="6493210" y="2586184"/>
            <a:ext cx="374649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/>
              <a:t>„Sztuczna inteligencja, naturalna wygoda.”</a:t>
            </a:r>
            <a:br>
              <a:rPr lang="pl-PL" dirty="0"/>
            </a:br>
            <a:r>
              <a:rPr lang="pl-PL" dirty="0"/>
              <a:t>		- </a:t>
            </a:r>
            <a:r>
              <a:rPr lang="pl-PL" dirty="0" err="1"/>
              <a:t>Keanu</a:t>
            </a:r>
            <a:r>
              <a:rPr lang="pl-PL" dirty="0"/>
              <a:t> </a:t>
            </a:r>
            <a:r>
              <a:rPr lang="pl-PL" dirty="0" err="1"/>
              <a:t>Reeves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8AC9792-4DF8-926F-A414-255AAB5E9F04}"/>
              </a:ext>
            </a:extLst>
          </p:cNvPr>
          <p:cNvSpPr txBox="1"/>
          <p:nvPr/>
        </p:nvSpPr>
        <p:spPr>
          <a:xfrm>
            <a:off x="6493210" y="1510324"/>
            <a:ext cx="367792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dirty="0"/>
              <a:t>„Klik i lecisz. Z AI to takie proste.”</a:t>
            </a:r>
          </a:p>
          <a:p>
            <a:pPr algn="ctr">
              <a:lnSpc>
                <a:spcPct val="150000"/>
              </a:lnSpc>
            </a:pPr>
            <a:r>
              <a:rPr lang="pl-PL" dirty="0"/>
              <a:t>		- Józef Piłsudski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F136FD5-829E-2141-6850-2125F6B31E16}"/>
              </a:ext>
            </a:extLst>
          </p:cNvPr>
          <p:cNvSpPr txBox="1"/>
          <p:nvPr/>
        </p:nvSpPr>
        <p:spPr>
          <a:xfrm>
            <a:off x="6726890" y="924559"/>
            <a:ext cx="367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/>
              <a:t>Setki zadowolonych klientów!</a:t>
            </a:r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7C53A4D1-07C9-764A-0730-AA6058EDF48D}"/>
              </a:ext>
            </a:extLst>
          </p:cNvPr>
          <p:cNvGrpSpPr/>
          <p:nvPr/>
        </p:nvGrpSpPr>
        <p:grpSpPr>
          <a:xfrm>
            <a:off x="10578495" y="1835564"/>
            <a:ext cx="1421259" cy="229887"/>
            <a:chOff x="9915478" y="1926563"/>
            <a:chExt cx="1742746" cy="294164"/>
          </a:xfrm>
        </p:grpSpPr>
        <p:sp>
          <p:nvSpPr>
            <p:cNvPr id="17" name="Gwiazda: 5 punktów 16">
              <a:extLst>
                <a:ext uri="{FF2B5EF4-FFF2-40B4-BE49-F238E27FC236}">
                  <a16:creationId xmlns:a16="http://schemas.microsoft.com/office/drawing/2014/main" id="{47E8DAC7-DE78-DEF9-856F-C7DB13E24789}"/>
                </a:ext>
              </a:extLst>
            </p:cNvPr>
            <p:cNvSpPr/>
            <p:nvPr/>
          </p:nvSpPr>
          <p:spPr>
            <a:xfrm>
              <a:off x="9915478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Gwiazda: 5 punktów 17">
              <a:extLst>
                <a:ext uri="{FF2B5EF4-FFF2-40B4-BE49-F238E27FC236}">
                  <a16:creationId xmlns:a16="http://schemas.microsoft.com/office/drawing/2014/main" id="{9586D5D9-136E-5CA7-3DD1-777DF7DD1B1F}"/>
                </a:ext>
              </a:extLst>
            </p:cNvPr>
            <p:cNvSpPr/>
            <p:nvPr/>
          </p:nvSpPr>
          <p:spPr>
            <a:xfrm>
              <a:off x="10278775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Gwiazda: 5 punktów 18">
              <a:extLst>
                <a:ext uri="{FF2B5EF4-FFF2-40B4-BE49-F238E27FC236}">
                  <a16:creationId xmlns:a16="http://schemas.microsoft.com/office/drawing/2014/main" id="{F3BD7D8F-EA13-A163-EC8D-E8A5CB8D0C72}"/>
                </a:ext>
              </a:extLst>
            </p:cNvPr>
            <p:cNvSpPr/>
            <p:nvPr/>
          </p:nvSpPr>
          <p:spPr>
            <a:xfrm>
              <a:off x="10642072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Gwiazda: 5 punktów 19">
              <a:extLst>
                <a:ext uri="{FF2B5EF4-FFF2-40B4-BE49-F238E27FC236}">
                  <a16:creationId xmlns:a16="http://schemas.microsoft.com/office/drawing/2014/main" id="{30C444D3-F046-410A-E17C-9CA5401969A7}"/>
                </a:ext>
              </a:extLst>
            </p:cNvPr>
            <p:cNvSpPr/>
            <p:nvPr/>
          </p:nvSpPr>
          <p:spPr>
            <a:xfrm>
              <a:off x="11005369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Gwiazda: 5 punktów 20">
              <a:extLst>
                <a:ext uri="{FF2B5EF4-FFF2-40B4-BE49-F238E27FC236}">
                  <a16:creationId xmlns:a16="http://schemas.microsoft.com/office/drawing/2014/main" id="{B073DAEA-BE3D-EF92-1BBB-F8BBB2229559}"/>
                </a:ext>
              </a:extLst>
            </p:cNvPr>
            <p:cNvSpPr/>
            <p:nvPr/>
          </p:nvSpPr>
          <p:spPr>
            <a:xfrm>
              <a:off x="11368664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0E871376-E8FC-FBBA-CCD0-24D320A97DC8}"/>
              </a:ext>
            </a:extLst>
          </p:cNvPr>
          <p:cNvGrpSpPr/>
          <p:nvPr/>
        </p:nvGrpSpPr>
        <p:grpSpPr>
          <a:xfrm>
            <a:off x="10554341" y="3180270"/>
            <a:ext cx="1421259" cy="229887"/>
            <a:chOff x="9915478" y="1926563"/>
            <a:chExt cx="1742746" cy="294164"/>
          </a:xfrm>
        </p:grpSpPr>
        <p:sp>
          <p:nvSpPr>
            <p:cNvPr id="24" name="Gwiazda: 5 punktów 23">
              <a:extLst>
                <a:ext uri="{FF2B5EF4-FFF2-40B4-BE49-F238E27FC236}">
                  <a16:creationId xmlns:a16="http://schemas.microsoft.com/office/drawing/2014/main" id="{6634AA81-28A8-38CD-D936-CA8C0838F886}"/>
                </a:ext>
              </a:extLst>
            </p:cNvPr>
            <p:cNvSpPr/>
            <p:nvPr/>
          </p:nvSpPr>
          <p:spPr>
            <a:xfrm>
              <a:off x="9915478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Gwiazda: 5 punktów 24">
              <a:extLst>
                <a:ext uri="{FF2B5EF4-FFF2-40B4-BE49-F238E27FC236}">
                  <a16:creationId xmlns:a16="http://schemas.microsoft.com/office/drawing/2014/main" id="{577B9351-235B-6CBD-41C8-B195DC0EE6C8}"/>
                </a:ext>
              </a:extLst>
            </p:cNvPr>
            <p:cNvSpPr/>
            <p:nvPr/>
          </p:nvSpPr>
          <p:spPr>
            <a:xfrm>
              <a:off x="10278775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Gwiazda: 5 punktów 25">
              <a:extLst>
                <a:ext uri="{FF2B5EF4-FFF2-40B4-BE49-F238E27FC236}">
                  <a16:creationId xmlns:a16="http://schemas.microsoft.com/office/drawing/2014/main" id="{1BFCB4D9-FBDF-6F17-B17F-564AAEB992FE}"/>
                </a:ext>
              </a:extLst>
            </p:cNvPr>
            <p:cNvSpPr/>
            <p:nvPr/>
          </p:nvSpPr>
          <p:spPr>
            <a:xfrm>
              <a:off x="10642072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Gwiazda: 5 punktów 26">
              <a:extLst>
                <a:ext uri="{FF2B5EF4-FFF2-40B4-BE49-F238E27FC236}">
                  <a16:creationId xmlns:a16="http://schemas.microsoft.com/office/drawing/2014/main" id="{63BF17B2-E6BB-5099-7BB6-438AED862752}"/>
                </a:ext>
              </a:extLst>
            </p:cNvPr>
            <p:cNvSpPr/>
            <p:nvPr/>
          </p:nvSpPr>
          <p:spPr>
            <a:xfrm>
              <a:off x="11005369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Gwiazda: 5 punktów 27">
              <a:extLst>
                <a:ext uri="{FF2B5EF4-FFF2-40B4-BE49-F238E27FC236}">
                  <a16:creationId xmlns:a16="http://schemas.microsoft.com/office/drawing/2014/main" id="{337BEE3B-6920-B7DA-DD5C-DFDB5B1F5372}"/>
                </a:ext>
              </a:extLst>
            </p:cNvPr>
            <p:cNvSpPr/>
            <p:nvPr/>
          </p:nvSpPr>
          <p:spPr>
            <a:xfrm>
              <a:off x="11368664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17AA47F0-4698-0DB9-2654-5F9B7A6AB7B6}"/>
              </a:ext>
            </a:extLst>
          </p:cNvPr>
          <p:cNvGrpSpPr/>
          <p:nvPr/>
        </p:nvGrpSpPr>
        <p:grpSpPr>
          <a:xfrm>
            <a:off x="10584547" y="4495589"/>
            <a:ext cx="1421259" cy="229887"/>
            <a:chOff x="9915478" y="1926563"/>
            <a:chExt cx="1742746" cy="294164"/>
          </a:xfrm>
        </p:grpSpPr>
        <p:sp>
          <p:nvSpPr>
            <p:cNvPr id="30" name="Gwiazda: 5 punktów 29">
              <a:extLst>
                <a:ext uri="{FF2B5EF4-FFF2-40B4-BE49-F238E27FC236}">
                  <a16:creationId xmlns:a16="http://schemas.microsoft.com/office/drawing/2014/main" id="{E4666FC6-0825-CA42-4DB4-F66B7B8EC53C}"/>
                </a:ext>
              </a:extLst>
            </p:cNvPr>
            <p:cNvSpPr/>
            <p:nvPr/>
          </p:nvSpPr>
          <p:spPr>
            <a:xfrm>
              <a:off x="9915478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Gwiazda: 5 punktów 30">
              <a:extLst>
                <a:ext uri="{FF2B5EF4-FFF2-40B4-BE49-F238E27FC236}">
                  <a16:creationId xmlns:a16="http://schemas.microsoft.com/office/drawing/2014/main" id="{02482100-F689-F720-BC7B-FB57A299CC4B}"/>
                </a:ext>
              </a:extLst>
            </p:cNvPr>
            <p:cNvSpPr/>
            <p:nvPr/>
          </p:nvSpPr>
          <p:spPr>
            <a:xfrm>
              <a:off x="10278775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Gwiazda: 5 punktów 31">
              <a:extLst>
                <a:ext uri="{FF2B5EF4-FFF2-40B4-BE49-F238E27FC236}">
                  <a16:creationId xmlns:a16="http://schemas.microsoft.com/office/drawing/2014/main" id="{76C3227D-50A0-F894-7B6B-CB14956E7179}"/>
                </a:ext>
              </a:extLst>
            </p:cNvPr>
            <p:cNvSpPr/>
            <p:nvPr/>
          </p:nvSpPr>
          <p:spPr>
            <a:xfrm>
              <a:off x="10642072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Gwiazda: 5 punktów 32">
              <a:extLst>
                <a:ext uri="{FF2B5EF4-FFF2-40B4-BE49-F238E27FC236}">
                  <a16:creationId xmlns:a16="http://schemas.microsoft.com/office/drawing/2014/main" id="{C2B683ED-3131-A577-3CC0-4F76BE26F859}"/>
                </a:ext>
              </a:extLst>
            </p:cNvPr>
            <p:cNvSpPr/>
            <p:nvPr/>
          </p:nvSpPr>
          <p:spPr>
            <a:xfrm>
              <a:off x="11005369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Gwiazda: 5 punktów 33">
              <a:extLst>
                <a:ext uri="{FF2B5EF4-FFF2-40B4-BE49-F238E27FC236}">
                  <a16:creationId xmlns:a16="http://schemas.microsoft.com/office/drawing/2014/main" id="{D1EA6897-D7CC-5349-33D5-11F70B40429F}"/>
                </a:ext>
              </a:extLst>
            </p:cNvPr>
            <p:cNvSpPr/>
            <p:nvPr/>
          </p:nvSpPr>
          <p:spPr>
            <a:xfrm>
              <a:off x="11368664" y="1926563"/>
              <a:ext cx="289560" cy="294164"/>
            </a:xfrm>
            <a:prstGeom prst="star5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63106591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158</Words>
  <Application>Microsoft Office PowerPoint</Application>
  <PresentationFormat>Panoramiczny</PresentationFormat>
  <Paragraphs>16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Siwek</dc:creator>
  <cp:lastModifiedBy>Konrad Siwek</cp:lastModifiedBy>
  <cp:revision>6</cp:revision>
  <dcterms:created xsi:type="dcterms:W3CDTF">2025-04-11T05:55:09Z</dcterms:created>
  <dcterms:modified xsi:type="dcterms:W3CDTF">2025-04-11T14:43:32Z</dcterms:modified>
</cp:coreProperties>
</file>