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4" r:id="rId4"/>
    <p:sldId id="259" r:id="rId5"/>
    <p:sldId id="263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86395"/>
  </p:normalViewPr>
  <p:slideViewPr>
    <p:cSldViewPr snapToGrid="0">
      <p:cViewPr>
        <p:scale>
          <a:sx n="82" d="100"/>
          <a:sy n="82" d="100"/>
        </p:scale>
        <p:origin x="488" y="768"/>
      </p:cViewPr>
      <p:guideLst/>
    </p:cSldViewPr>
  </p:slideViewPr>
  <p:outlineViewPr>
    <p:cViewPr>
      <p:scale>
        <a:sx n="33" d="100"/>
        <a:sy n="33" d="100"/>
      </p:scale>
      <p:origin x="-6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HUN LEE" userId="4c34bceeadfdd28d" providerId="LiveId" clId="{A6BF3752-C723-4D33-9503-2D738E25A41D}"/>
    <pc:docChg chg="modSld">
      <pc:chgData name="KIHUN LEE" userId="4c34bceeadfdd28d" providerId="LiveId" clId="{A6BF3752-C723-4D33-9503-2D738E25A41D}" dt="2023-12-19T17:52:47.102" v="11" actId="5793"/>
      <pc:docMkLst>
        <pc:docMk/>
      </pc:docMkLst>
      <pc:sldChg chg="modSp mod">
        <pc:chgData name="KIHUN LEE" userId="4c34bceeadfdd28d" providerId="LiveId" clId="{A6BF3752-C723-4D33-9503-2D738E25A41D}" dt="2023-12-19T17:52:47.102" v="11" actId="5793"/>
        <pc:sldMkLst>
          <pc:docMk/>
          <pc:sldMk cId="477935858" sldId="257"/>
        </pc:sldMkLst>
        <pc:spChg chg="mod">
          <ac:chgData name="KIHUN LEE" userId="4c34bceeadfdd28d" providerId="LiveId" clId="{A6BF3752-C723-4D33-9503-2D738E25A41D}" dt="2023-12-19T17:52:47.102" v="11" actId="5793"/>
          <ac:spMkLst>
            <pc:docMk/>
            <pc:sldMk cId="477935858" sldId="257"/>
            <ac:spMk id="3" creationId="{2CD7810D-2E01-07A1-3000-9676967619E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F45FF-5BF9-6446-A535-3724BFBCA018}" type="datetimeFigureOut">
              <a:rPr kumimoji="1" lang="ko-KR" altLang="en-US" smtClean="0"/>
              <a:t>2023. 12. 20.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B0DB0-AF13-0841-A766-F650484363A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34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1B0DB0-AF13-0841-A766-F650484363A6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6793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1B0DB0-AF13-0841-A766-F650484363A6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6080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E5AB6-9C43-96A4-2C5C-2F0CBA708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686B1A-6CC9-D47F-BC58-BA0B7BE46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010A98-37D2-B49D-0F1C-AD275590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7193-74C0-AD4B-8A3D-6E0B0DAC31B5}" type="datetimeFigureOut">
              <a:rPr kumimoji="1" lang="ko-KR" altLang="en-US" smtClean="0"/>
              <a:t>2023. 12. 20.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58C764-ACE2-F648-2890-30AFB7100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427BD-220C-3BA1-453C-7F56A69E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F34A-A7E7-9A41-BD61-79AD438243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41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6469A-50B1-30BB-F270-F7C9DDF25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A0FE1A-1455-BEF8-2D77-FCAFBDA8F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1D5A08-6EC7-D993-B9B9-AC31BACD3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7193-74C0-AD4B-8A3D-6E0B0DAC31B5}" type="datetimeFigureOut">
              <a:rPr kumimoji="1" lang="ko-KR" altLang="en-US" smtClean="0"/>
              <a:t>2023. 12. 20.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C3C904-880C-FC6B-2700-F1013CFE5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54352E-3E77-E26B-91C4-D3756EBB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F34A-A7E7-9A41-BD61-79AD438243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56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2CA4C4-FC6A-034B-1AEC-A4605C993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F3D331-2E57-8240-EF2D-453742846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3CC82-5A69-F5A5-CD3F-9632F7C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7193-74C0-AD4B-8A3D-6E0B0DAC31B5}" type="datetimeFigureOut">
              <a:rPr kumimoji="1" lang="ko-KR" altLang="en-US" smtClean="0"/>
              <a:t>2023. 12. 20.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25DAF6-46BA-759A-17FE-191F8814E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C8B7F-8242-A760-60C5-7DC0FE081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F34A-A7E7-9A41-BD61-79AD438243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034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F23892-C2E0-D462-CB3A-EFB9925DF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7ED177-D84F-C147-9FAB-5A6538D82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EF10B-A7B5-0CFB-17AE-74589CBC8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7193-74C0-AD4B-8A3D-6E0B0DAC31B5}" type="datetimeFigureOut">
              <a:rPr kumimoji="1" lang="ko-KR" altLang="en-US" smtClean="0"/>
              <a:t>2023. 12. 20.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D227F-DA63-D14B-19F7-D154AB4B7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73C0D-78EB-18D1-1E62-CADA1CF7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F34A-A7E7-9A41-BD61-79AD438243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478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183134-4872-CC6D-F446-09E8008A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FCC6BD-74E1-2D60-44D9-F01E52CC9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0443E1-8494-33E0-7B62-FC8EC3769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7193-74C0-AD4B-8A3D-6E0B0DAC31B5}" type="datetimeFigureOut">
              <a:rPr kumimoji="1" lang="ko-KR" altLang="en-US" smtClean="0"/>
              <a:t>2023. 12. 20.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EC483E-88E9-A589-1900-1B64B715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B2AB73-0DDA-58B2-149B-6AC2B22A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F34A-A7E7-9A41-BD61-79AD438243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279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F0D71-83C7-6D3E-FB9B-623FB7C26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49C5D-B1FF-5010-D5A4-9B3DA7DC5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1F14EE-DB5E-E36F-243C-014DA767C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C7ACF8-00AF-76C5-A34A-681B9E24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7193-74C0-AD4B-8A3D-6E0B0DAC31B5}" type="datetimeFigureOut">
              <a:rPr kumimoji="1" lang="ko-KR" altLang="en-US" smtClean="0"/>
              <a:t>2023. 12. 20.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927F56-1E95-307F-B389-65FFAD73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27D871-F7A7-3AED-8689-FD7E82C6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F34A-A7E7-9A41-BD61-79AD438243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2919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204CD-7C46-A07D-C84E-20BD1985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B376FB-28C2-3DC4-EAD3-F9AF2679B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3C8D99-68F4-9314-C50C-33DBABF85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DECADA-ECDD-52B5-9962-7B44AAF6D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A81604-ED8B-5C3B-B3FA-CBD2E6DDA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18564D-3016-EE49-09AE-AD16A11D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7193-74C0-AD4B-8A3D-6E0B0DAC31B5}" type="datetimeFigureOut">
              <a:rPr kumimoji="1" lang="ko-KR" altLang="en-US" smtClean="0"/>
              <a:t>2023. 12. 20.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BA28E0-8340-D319-B9AE-C4B5FFA72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1A8EF3-3821-A752-B071-B9557D52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F34A-A7E7-9A41-BD61-79AD438243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0665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DED98-02DD-4389-B97F-48A14D2F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EDEA5A-6898-7ACC-DAA2-C43150B3E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7193-74C0-AD4B-8A3D-6E0B0DAC31B5}" type="datetimeFigureOut">
              <a:rPr kumimoji="1" lang="ko-KR" altLang="en-US" smtClean="0"/>
              <a:t>2023. 12. 20.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ED450F-CB51-5BDB-5553-BC5557EC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75C080-A973-9601-398C-6A73E160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F34A-A7E7-9A41-BD61-79AD438243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498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A00B9A-1E6C-7616-6722-C8E1E853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7193-74C0-AD4B-8A3D-6E0B0DAC31B5}" type="datetimeFigureOut">
              <a:rPr kumimoji="1" lang="ko-KR" altLang="en-US" smtClean="0"/>
              <a:t>2023. 12. 20.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36CA28-59BA-2D7B-46A0-30CB7E11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C16F65-DA56-1AF1-3220-A05A08A46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F34A-A7E7-9A41-BD61-79AD438243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355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541C4-C327-AC90-1CC2-A2BE159E1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69BF5A-23C2-E49F-962B-35EA8F8C3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61DC04-D03F-314B-E6FB-D665F6F71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742EF3-0C62-C139-5727-59F006B1C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7193-74C0-AD4B-8A3D-6E0B0DAC31B5}" type="datetimeFigureOut">
              <a:rPr kumimoji="1" lang="ko-KR" altLang="en-US" smtClean="0"/>
              <a:t>2023. 12. 20.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8C8334-2A63-7C11-50F2-27EA2A06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BC7DC4-28B3-D93F-853C-D79B1ADF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F34A-A7E7-9A41-BD61-79AD438243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0378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02051-03AD-681B-5163-7C35B841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842502-EFE3-607D-7B65-CC0D958EB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EDAF28-6ED7-D0B8-AA53-DCEB1175E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C4FA41-CCB9-A7E3-5041-5F85173E9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B7193-74C0-AD4B-8A3D-6E0B0DAC31B5}" type="datetimeFigureOut">
              <a:rPr kumimoji="1" lang="ko-KR" altLang="en-US" smtClean="0"/>
              <a:t>2023. 12. 20.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EE71DE-D65C-DAD9-1780-68805A9C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2CECC3-A6F9-C4EA-E898-44614585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4F34A-A7E7-9A41-BD61-79AD438243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2071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1C5370-4E5F-3D41-B54E-FF4B0A8AD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733A91-840C-6492-47F5-F923D4AA2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1EDB3-90EA-D82C-2E60-F9C1497C8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B7193-74C0-AD4B-8A3D-6E0B0DAC31B5}" type="datetimeFigureOut">
              <a:rPr kumimoji="1" lang="ko-KR" altLang="en-US" smtClean="0"/>
              <a:t>2023. 12. 20.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52CDA2-0CAC-4C82-874F-42EEA78C5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89878-32B8-97A1-EB92-1E5853421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4F34A-A7E7-9A41-BD61-79AD4382432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324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92A9C-02CB-3BF2-1FC1-A438EB7623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4400" dirty="0"/>
              <a:t>지능형 </a:t>
            </a:r>
            <a:r>
              <a:rPr kumimoji="1" lang="en-US" altLang="ko-KR" sz="4400" dirty="0"/>
              <a:t>ai </a:t>
            </a:r>
            <a:r>
              <a:rPr kumimoji="1" lang="ko-KR" altLang="en-US" sz="4400" dirty="0"/>
              <a:t>카메라</a:t>
            </a:r>
            <a:endParaRPr kumimoji="1" lang="ko-KR" altLang="en-US" sz="4400" dirty="0">
              <a:solidFill>
                <a:srgbClr val="0070C0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E87FE1D-7063-1DC1-5177-39804D4A91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8</a:t>
            </a:r>
            <a:r>
              <a:rPr kumimoji="1" lang="ko-KR" altLang="en-US" dirty="0"/>
              <a:t>조</a:t>
            </a:r>
            <a:endParaRPr kumimoji="1" lang="en-US" altLang="ko-KR" dirty="0">
              <a:solidFill>
                <a:srgbClr val="0070C0"/>
              </a:solidFill>
            </a:endParaRPr>
          </a:p>
          <a:p>
            <a:r>
              <a:rPr kumimoji="1" lang="ko-KR" altLang="en-US" sz="1800" dirty="0"/>
              <a:t>팀장 </a:t>
            </a:r>
            <a:r>
              <a:rPr kumimoji="1" lang="en-US" altLang="ko-KR" sz="1800" dirty="0"/>
              <a:t>:</a:t>
            </a:r>
            <a:r>
              <a:rPr kumimoji="1" lang="ko-KR" altLang="en-US" sz="1800" dirty="0"/>
              <a:t> 전기전자공학부 </a:t>
            </a:r>
            <a:r>
              <a:rPr kumimoji="1" lang="en-US" altLang="ko-KR" sz="1800" dirty="0"/>
              <a:t>202114134 </a:t>
            </a:r>
            <a:r>
              <a:rPr kumimoji="1" lang="ko-KR" altLang="en-US" sz="1800" dirty="0"/>
              <a:t>김준석</a:t>
            </a:r>
            <a:r>
              <a:rPr kumimoji="1" lang="en-US" altLang="ko-KR" sz="1800" dirty="0"/>
              <a:t> </a:t>
            </a:r>
          </a:p>
          <a:p>
            <a:r>
              <a:rPr kumimoji="1" lang="ko-KR" altLang="en-US" sz="1800" dirty="0"/>
              <a:t>팀원 </a:t>
            </a:r>
            <a:r>
              <a:rPr kumimoji="1" lang="en-US" altLang="ko-KR" sz="1800" dirty="0"/>
              <a:t>:</a:t>
            </a:r>
            <a:r>
              <a:rPr kumimoji="1" lang="ko-KR" altLang="en-US" sz="1800" dirty="0"/>
              <a:t> 전기전자공학부</a:t>
            </a:r>
            <a:r>
              <a:rPr kumimoji="1" lang="en-US" altLang="ko-KR" sz="1800" dirty="0"/>
              <a:t> 202114149 </a:t>
            </a:r>
            <a:r>
              <a:rPr kumimoji="1" lang="ko-KR" altLang="en-US" sz="1800" dirty="0"/>
              <a:t>이기훈</a:t>
            </a:r>
            <a:r>
              <a:rPr kumimoji="1" lang="en-US" altLang="ko-KR" sz="1800" dirty="0"/>
              <a:t> </a:t>
            </a:r>
          </a:p>
          <a:p>
            <a:r>
              <a:rPr kumimoji="1" lang="en-US" altLang="ko-KR" sz="1800" dirty="0"/>
              <a:t>        </a:t>
            </a:r>
            <a:r>
              <a:rPr kumimoji="1" lang="ko-KR" altLang="en-US" sz="1800" dirty="0"/>
              <a:t>전기전자공학부 </a:t>
            </a:r>
            <a:r>
              <a:rPr kumimoji="1" lang="en-US" altLang="ko-KR" sz="1800" dirty="0"/>
              <a:t>202114160 </a:t>
            </a:r>
            <a:r>
              <a:rPr kumimoji="1" lang="ko-KR" altLang="en-US" sz="1800" dirty="0" err="1"/>
              <a:t>채민기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304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3FC0F-6D8E-12B0-1B88-A11B87C3A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782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/>
              <a:t>동기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D7810D-2E01-07A1-3000-967696761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7474" y="1019908"/>
            <a:ext cx="9197051" cy="502241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kumimoji="1" lang="ko-KR" altLang="en-US" dirty="0"/>
              <a:t>컨트롤러 음성인식 </a:t>
            </a:r>
            <a:r>
              <a:rPr kumimoji="1" lang="ko-KR" altLang="en-US" dirty="0" err="1"/>
              <a:t>스마트홈</a:t>
            </a:r>
            <a:r>
              <a:rPr kumimoji="1" lang="ko-KR" altLang="en-US" dirty="0"/>
              <a:t> 디바이스가 발전했다면 이제는 동작으로 제어하는 </a:t>
            </a:r>
            <a:r>
              <a:rPr kumimoji="1" lang="ko-KR" altLang="en-US" dirty="0" err="1"/>
              <a:t>스마트홈</a:t>
            </a:r>
            <a:r>
              <a:rPr kumimoji="1" lang="ko-KR" altLang="en-US" dirty="0"/>
              <a:t> 디바이스를 만들고 싶었습니다</a:t>
            </a:r>
            <a:r>
              <a:rPr kumimoji="1" lang="en-US" altLang="ko-KR" dirty="0"/>
              <a:t>.</a:t>
            </a:r>
          </a:p>
          <a:p>
            <a:endParaRPr kumimoji="1"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93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9E7CC1-3312-2D9A-4C41-DCE539CB4B89}"/>
              </a:ext>
            </a:extLst>
          </p:cNvPr>
          <p:cNvSpPr/>
          <p:nvPr/>
        </p:nvSpPr>
        <p:spPr>
          <a:xfrm>
            <a:off x="5965039" y="378801"/>
            <a:ext cx="1628775" cy="7572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804BC5-55A8-F9D4-5CEE-83A88A8D79C2}"/>
              </a:ext>
            </a:extLst>
          </p:cNvPr>
          <p:cNvSpPr/>
          <p:nvPr/>
        </p:nvSpPr>
        <p:spPr>
          <a:xfrm>
            <a:off x="5965039" y="2693376"/>
            <a:ext cx="1628775" cy="7572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E1389A-CBA5-E9AC-7EAD-14DCD31C868D}"/>
              </a:ext>
            </a:extLst>
          </p:cNvPr>
          <p:cNvSpPr/>
          <p:nvPr/>
        </p:nvSpPr>
        <p:spPr>
          <a:xfrm>
            <a:off x="5965039" y="1493226"/>
            <a:ext cx="1628775" cy="7572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06BCF8-D352-80BF-DACB-3F1095DD4FC8}"/>
              </a:ext>
            </a:extLst>
          </p:cNvPr>
          <p:cNvSpPr/>
          <p:nvPr/>
        </p:nvSpPr>
        <p:spPr>
          <a:xfrm>
            <a:off x="8789201" y="3814945"/>
            <a:ext cx="1628775" cy="7572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C712D7-A832-6D71-9608-F42A868A8E58}"/>
              </a:ext>
            </a:extLst>
          </p:cNvPr>
          <p:cNvSpPr/>
          <p:nvPr/>
        </p:nvSpPr>
        <p:spPr>
          <a:xfrm>
            <a:off x="5965038" y="3811735"/>
            <a:ext cx="1628775" cy="7572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1191D4-7614-4FC9-A965-5A80CD6C0731}"/>
              </a:ext>
            </a:extLst>
          </p:cNvPr>
          <p:cNvSpPr/>
          <p:nvPr/>
        </p:nvSpPr>
        <p:spPr>
          <a:xfrm>
            <a:off x="2682474" y="3811735"/>
            <a:ext cx="1628775" cy="7572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B14A03-03B2-2E36-55D3-A1E850346FC7}"/>
              </a:ext>
            </a:extLst>
          </p:cNvPr>
          <p:cNvSpPr txBox="1"/>
          <p:nvPr/>
        </p:nvSpPr>
        <p:spPr>
          <a:xfrm>
            <a:off x="2668185" y="4100098"/>
            <a:ext cx="17561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 err="1"/>
              <a:t>Step_motor_driver</a:t>
            </a:r>
            <a:endParaRPr kumimoji="1"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6ABD01-9214-E076-C134-421C6CD31FAC}"/>
              </a:ext>
            </a:extLst>
          </p:cNvPr>
          <p:cNvSpPr txBox="1"/>
          <p:nvPr/>
        </p:nvSpPr>
        <p:spPr>
          <a:xfrm>
            <a:off x="6274601" y="1701467"/>
            <a:ext cx="162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Pipe</a:t>
            </a:r>
            <a:endParaRPr kumimoji="1"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427348-E05B-4B06-9EAC-ADF51C395611}"/>
              </a:ext>
            </a:extLst>
          </p:cNvPr>
          <p:cNvSpPr txBox="1"/>
          <p:nvPr/>
        </p:nvSpPr>
        <p:spPr>
          <a:xfrm>
            <a:off x="5969134" y="459997"/>
            <a:ext cx="1628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Python </a:t>
            </a:r>
          </a:p>
          <a:p>
            <a:r>
              <a:rPr kumimoji="1" lang="en-US" altLang="ko-KR" dirty="0" err="1"/>
              <a:t>Opencv</a:t>
            </a:r>
            <a:r>
              <a:rPr kumimoji="1" lang="en-US" altLang="ko-KR" dirty="0"/>
              <a:t> &amp; AI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15857A-8DAC-8535-2415-597515935254}"/>
              </a:ext>
            </a:extLst>
          </p:cNvPr>
          <p:cNvSpPr txBox="1"/>
          <p:nvPr/>
        </p:nvSpPr>
        <p:spPr>
          <a:xfrm>
            <a:off x="9194005" y="4075393"/>
            <a:ext cx="1628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Amp</a:t>
            </a:r>
            <a:endParaRPr kumimoji="1"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F02D07-8082-33C8-FE47-A28F88500715}"/>
              </a:ext>
            </a:extLst>
          </p:cNvPr>
          <p:cNvSpPr txBox="1"/>
          <p:nvPr/>
        </p:nvSpPr>
        <p:spPr>
          <a:xfrm>
            <a:off x="6083531" y="4051258"/>
            <a:ext cx="1628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Led_driver</a:t>
            </a:r>
            <a:endParaRPr kumimoji="1"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67537A-7E2D-B056-B435-2F6BDEA23A85}"/>
              </a:ext>
            </a:extLst>
          </p:cNvPr>
          <p:cNvSpPr txBox="1"/>
          <p:nvPr/>
        </p:nvSpPr>
        <p:spPr>
          <a:xfrm>
            <a:off x="6117439" y="2846433"/>
            <a:ext cx="1628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  </a:t>
            </a:r>
            <a:r>
              <a:rPr kumimoji="1" lang="en-US" altLang="ko-KR" dirty="0" err="1"/>
              <a:t>main.c</a:t>
            </a:r>
            <a:endParaRPr kumimoji="1"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BF613D-6838-2125-73BD-02E36E3189A4}"/>
              </a:ext>
            </a:extLst>
          </p:cNvPr>
          <p:cNvSpPr txBox="1"/>
          <p:nvPr/>
        </p:nvSpPr>
        <p:spPr>
          <a:xfrm>
            <a:off x="628649" y="371476"/>
            <a:ext cx="23693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 err="1"/>
              <a:t>플로우차트</a:t>
            </a:r>
            <a:endParaRPr kumimoji="1" lang="ko-KR" altLang="en-US" sz="3200" dirty="0"/>
          </a:p>
        </p:txBody>
      </p:sp>
      <p:sp>
        <p:nvSpPr>
          <p:cNvPr id="21" name="아래쪽 화살표[D] 20">
            <a:extLst>
              <a:ext uri="{FF2B5EF4-FFF2-40B4-BE49-F238E27FC236}">
                <a16:creationId xmlns:a16="http://schemas.microsoft.com/office/drawing/2014/main" id="{5E1DD71D-177A-AF85-5578-E2CF2D9A1677}"/>
              </a:ext>
            </a:extLst>
          </p:cNvPr>
          <p:cNvSpPr/>
          <p:nvPr/>
        </p:nvSpPr>
        <p:spPr>
          <a:xfrm>
            <a:off x="6560347" y="2273746"/>
            <a:ext cx="381000" cy="34391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아래쪽 화살표[D] 21">
            <a:extLst>
              <a:ext uri="{FF2B5EF4-FFF2-40B4-BE49-F238E27FC236}">
                <a16:creationId xmlns:a16="http://schemas.microsoft.com/office/drawing/2014/main" id="{FA59F210-E83F-90FD-4055-E2E63B9F9707}"/>
              </a:ext>
            </a:extLst>
          </p:cNvPr>
          <p:cNvSpPr/>
          <p:nvPr/>
        </p:nvSpPr>
        <p:spPr>
          <a:xfrm>
            <a:off x="6525426" y="3436325"/>
            <a:ext cx="381000" cy="34391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아래쪽 화살표[D] 22">
            <a:extLst>
              <a:ext uri="{FF2B5EF4-FFF2-40B4-BE49-F238E27FC236}">
                <a16:creationId xmlns:a16="http://schemas.microsoft.com/office/drawing/2014/main" id="{AD9B73AE-FD02-014B-5B33-4E74BBE027A8}"/>
              </a:ext>
            </a:extLst>
          </p:cNvPr>
          <p:cNvSpPr/>
          <p:nvPr/>
        </p:nvSpPr>
        <p:spPr>
          <a:xfrm rot="2977386">
            <a:off x="4893860" y="3608281"/>
            <a:ext cx="381000" cy="34391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아래쪽 화살표[D] 23">
            <a:extLst>
              <a:ext uri="{FF2B5EF4-FFF2-40B4-BE49-F238E27FC236}">
                <a16:creationId xmlns:a16="http://schemas.microsoft.com/office/drawing/2014/main" id="{CCAFBFE5-0EA7-614A-445A-FAC90F23896E}"/>
              </a:ext>
            </a:extLst>
          </p:cNvPr>
          <p:cNvSpPr/>
          <p:nvPr/>
        </p:nvSpPr>
        <p:spPr>
          <a:xfrm rot="17726340">
            <a:off x="7963700" y="3657545"/>
            <a:ext cx="381000" cy="34391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아래쪽 화살표[D] 24">
            <a:extLst>
              <a:ext uri="{FF2B5EF4-FFF2-40B4-BE49-F238E27FC236}">
                <a16:creationId xmlns:a16="http://schemas.microsoft.com/office/drawing/2014/main" id="{81F73BBD-F167-CD60-7E42-CF6A3FED70FB}"/>
              </a:ext>
            </a:extLst>
          </p:cNvPr>
          <p:cNvSpPr/>
          <p:nvPr/>
        </p:nvSpPr>
        <p:spPr>
          <a:xfrm>
            <a:off x="6588925" y="1185538"/>
            <a:ext cx="381000" cy="34391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241532-FE05-4827-7CC7-DB09186282DF}"/>
              </a:ext>
            </a:extLst>
          </p:cNvPr>
          <p:cNvSpPr/>
          <p:nvPr/>
        </p:nvSpPr>
        <p:spPr>
          <a:xfrm>
            <a:off x="1387082" y="4884788"/>
            <a:ext cx="1184673" cy="7439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70D99A0-3532-9FBB-1DFA-C067647224EA}"/>
              </a:ext>
            </a:extLst>
          </p:cNvPr>
          <p:cNvSpPr/>
          <p:nvPr/>
        </p:nvSpPr>
        <p:spPr>
          <a:xfrm>
            <a:off x="4424371" y="4884788"/>
            <a:ext cx="1184673" cy="7439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8C8435D-D447-8CE8-77AE-F7D6464508A8}"/>
              </a:ext>
            </a:extLst>
          </p:cNvPr>
          <p:cNvSpPr/>
          <p:nvPr/>
        </p:nvSpPr>
        <p:spPr>
          <a:xfrm>
            <a:off x="2852185" y="4884788"/>
            <a:ext cx="1297182" cy="7439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B0A2CD3-79ED-4D73-05AF-71FB552CADEF}"/>
              </a:ext>
            </a:extLst>
          </p:cNvPr>
          <p:cNvSpPr/>
          <p:nvPr/>
        </p:nvSpPr>
        <p:spPr>
          <a:xfrm>
            <a:off x="6409140" y="4895783"/>
            <a:ext cx="1184673" cy="7439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C63C72D-AF03-6BAF-B71B-71BDC06918B5}"/>
              </a:ext>
            </a:extLst>
          </p:cNvPr>
          <p:cNvSpPr/>
          <p:nvPr/>
        </p:nvSpPr>
        <p:spPr>
          <a:xfrm>
            <a:off x="9194005" y="4884788"/>
            <a:ext cx="1184673" cy="7439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E44BC0-B9B8-7C9A-11BD-AE80C4829B39}"/>
              </a:ext>
            </a:extLst>
          </p:cNvPr>
          <p:cNvSpPr txBox="1"/>
          <p:nvPr/>
        </p:nvSpPr>
        <p:spPr>
          <a:xfrm>
            <a:off x="9194005" y="5113853"/>
            <a:ext cx="1333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Music on/off</a:t>
            </a:r>
            <a:endParaRPr kumimoji="1"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CE9534-EA7E-039A-B3E1-A9DA230DC667}"/>
              </a:ext>
            </a:extLst>
          </p:cNvPr>
          <p:cNvSpPr txBox="1"/>
          <p:nvPr/>
        </p:nvSpPr>
        <p:spPr>
          <a:xfrm>
            <a:off x="4424371" y="5013388"/>
            <a:ext cx="1333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Motor direction left</a:t>
            </a:r>
            <a:endParaRPr kumimoji="1"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C422E2-3DB9-F8BF-7CE2-98F0CB7F50A0}"/>
              </a:ext>
            </a:extLst>
          </p:cNvPr>
          <p:cNvSpPr txBox="1"/>
          <p:nvPr/>
        </p:nvSpPr>
        <p:spPr>
          <a:xfrm>
            <a:off x="6378716" y="5084576"/>
            <a:ext cx="1333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LED on/off</a:t>
            </a:r>
            <a:endParaRPr kumimoji="1"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1BF41D-2A37-140D-2B6A-DCA4A0B784C3}"/>
              </a:ext>
            </a:extLst>
          </p:cNvPr>
          <p:cNvSpPr txBox="1"/>
          <p:nvPr/>
        </p:nvSpPr>
        <p:spPr>
          <a:xfrm>
            <a:off x="1377049" y="5121438"/>
            <a:ext cx="1333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Motor stop</a:t>
            </a:r>
            <a:endParaRPr kumimoji="1"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1A558B-A48F-FFAC-417D-C6C556675B5D}"/>
              </a:ext>
            </a:extLst>
          </p:cNvPr>
          <p:cNvSpPr txBox="1"/>
          <p:nvPr/>
        </p:nvSpPr>
        <p:spPr>
          <a:xfrm>
            <a:off x="2815778" y="4976854"/>
            <a:ext cx="1333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Motor direction right</a:t>
            </a:r>
            <a:endParaRPr kumimoji="1" lang="ko-KR" altLang="en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492686D-DCEC-172B-A260-1BC78C7DD9A8}"/>
              </a:ext>
            </a:extLst>
          </p:cNvPr>
          <p:cNvSpPr/>
          <p:nvPr/>
        </p:nvSpPr>
        <p:spPr>
          <a:xfrm>
            <a:off x="72039" y="3900465"/>
            <a:ext cx="1297182" cy="7439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1C3A7E-28F4-6B19-73BF-7BDD38E430C0}"/>
              </a:ext>
            </a:extLst>
          </p:cNvPr>
          <p:cNvSpPr txBox="1"/>
          <p:nvPr/>
        </p:nvSpPr>
        <p:spPr>
          <a:xfrm>
            <a:off x="294985" y="4118535"/>
            <a:ext cx="1333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Buzz on</a:t>
            </a:r>
            <a:endParaRPr kumimoji="1" lang="ko-KR" altLang="en-US" sz="1400" dirty="0"/>
          </a:p>
        </p:txBody>
      </p:sp>
      <p:sp>
        <p:nvSpPr>
          <p:cNvPr id="39" name="아래쪽 화살표[D] 38">
            <a:extLst>
              <a:ext uri="{FF2B5EF4-FFF2-40B4-BE49-F238E27FC236}">
                <a16:creationId xmlns:a16="http://schemas.microsoft.com/office/drawing/2014/main" id="{4FDEB500-3C0B-806F-5583-AD0653F165F0}"/>
              </a:ext>
            </a:extLst>
          </p:cNvPr>
          <p:cNvSpPr/>
          <p:nvPr/>
        </p:nvSpPr>
        <p:spPr>
          <a:xfrm rot="4725206">
            <a:off x="3292072" y="3034266"/>
            <a:ext cx="381000" cy="34391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441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3FC0F-6D8E-12B0-1B88-A11B87C3A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782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/>
              <a:t>딥러닝 모델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D7810D-2E01-07A1-3000-967696761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05" y="1154546"/>
            <a:ext cx="11161295" cy="5022417"/>
          </a:xfrm>
        </p:spPr>
        <p:txBody>
          <a:bodyPr/>
          <a:lstStyle/>
          <a:p>
            <a:r>
              <a:rPr kumimoji="1" lang="ko-KR" altLang="en-US" dirty="0"/>
              <a:t>이미지 분류</a:t>
            </a:r>
            <a:r>
              <a:rPr kumimoji="1" lang="en-US" altLang="ko-KR" dirty="0"/>
              <a:t>(image classification)</a:t>
            </a:r>
          </a:p>
          <a:p>
            <a:pPr marL="0" indent="0">
              <a:buNone/>
            </a:pPr>
            <a:r>
              <a:rPr kumimoji="1" lang="ko-KR" altLang="en-US" dirty="0"/>
              <a:t>사진이나 이미지를 인식하고 분석하여 그 내용을 분류한다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&lt;</a:t>
            </a:r>
            <a:r>
              <a:rPr kumimoji="1" lang="ko-KR" altLang="en-US" dirty="0"/>
              <a:t>과정</a:t>
            </a:r>
            <a:r>
              <a:rPr kumimoji="1" lang="en-US" altLang="ko-KR" dirty="0"/>
              <a:t>&gt;</a:t>
            </a:r>
          </a:p>
          <a:p>
            <a:pPr marL="514350" indent="-514350">
              <a:buAutoNum type="arabicPeriod"/>
            </a:pPr>
            <a:r>
              <a:rPr kumimoji="1" lang="ko-KR" altLang="en-US" dirty="0"/>
              <a:t>입력 데이터 준비</a:t>
            </a: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ko-KR" altLang="en-US" dirty="0" err="1"/>
              <a:t>합성곱</a:t>
            </a:r>
            <a:r>
              <a:rPr kumimoji="1" lang="ko-KR" altLang="en-US" dirty="0"/>
              <a:t> 신경망</a:t>
            </a:r>
            <a:r>
              <a:rPr kumimoji="1" lang="en-US" altLang="ko-KR" dirty="0"/>
              <a:t>(CNN) – </a:t>
            </a:r>
            <a:r>
              <a:rPr kumimoji="1" lang="ko-KR" altLang="en-US" dirty="0"/>
              <a:t>이미지의 특징을 감지하고 학습한다</a:t>
            </a:r>
            <a:r>
              <a:rPr kumimoji="1" lang="en-US" altLang="ko-KR" dirty="0"/>
              <a:t>.</a:t>
            </a:r>
          </a:p>
          <a:p>
            <a:pPr marL="514350" indent="-514350">
              <a:buAutoNum type="arabicPeriod"/>
            </a:pPr>
            <a:r>
              <a:rPr kumimoji="1" lang="ko-KR" altLang="en-US" dirty="0"/>
              <a:t>특징 추출 </a:t>
            </a:r>
            <a:r>
              <a:rPr kumimoji="1" lang="en-US" altLang="ko-KR" dirty="0"/>
              <a:t>– </a:t>
            </a:r>
            <a:r>
              <a:rPr kumimoji="1" lang="ko-KR" altLang="en-US" dirty="0"/>
              <a:t>중요한 특징 추출</a:t>
            </a:r>
            <a:endParaRPr kumimoji="1" lang="en-US" altLang="ko-KR" dirty="0"/>
          </a:p>
          <a:p>
            <a:pPr marL="514350" indent="-514350">
              <a:buAutoNum type="arabicPeriod"/>
            </a:pPr>
            <a:r>
              <a:rPr kumimoji="1" lang="ko-KR" altLang="en-US" dirty="0"/>
              <a:t>추출된 특징을 사용하여 이미지가 어떤 클래스에 속하는지 결정</a:t>
            </a:r>
            <a:endParaRPr kumimoji="1" lang="en-US" altLang="ko-KR" dirty="0"/>
          </a:p>
          <a:p>
            <a:pPr marL="514350" indent="-514350">
              <a:buAutoNum type="arabicPeriod" startAt="5"/>
            </a:pPr>
            <a:r>
              <a:rPr kumimoji="1" lang="ko-KR" altLang="en-US" dirty="0"/>
              <a:t>학습 및 평가</a:t>
            </a:r>
            <a:endParaRPr kumimoji="1" lang="en-US" altLang="ko-KR" dirty="0"/>
          </a:p>
          <a:p>
            <a:pPr marL="514350" indent="-514350">
              <a:buAutoNum type="arabicPeriod" startAt="5"/>
            </a:pPr>
            <a:r>
              <a:rPr kumimoji="1" lang="ko-KR" altLang="en-US" dirty="0"/>
              <a:t>최적화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2371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3FC0F-6D8E-12B0-1B88-A11B87C3A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782"/>
          </a:xfrm>
        </p:spPr>
        <p:txBody>
          <a:bodyPr>
            <a:normAutofit fontScale="90000"/>
          </a:bodyPr>
          <a:lstStyle/>
          <a:p>
            <a:r>
              <a:rPr kumimoji="1"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D7810D-2E01-07A1-3000-967696761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546"/>
            <a:ext cx="10515600" cy="502241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Led</a:t>
            </a:r>
            <a:r>
              <a:rPr kumimoji="1" lang="ko-KR" altLang="en-US" dirty="0"/>
              <a:t> </a:t>
            </a:r>
            <a:r>
              <a:rPr kumimoji="1" lang="en-US" altLang="ko-KR" dirty="0"/>
              <a:t>on/off, </a:t>
            </a:r>
            <a:r>
              <a:rPr kumimoji="1" lang="ko-KR" altLang="en-US" dirty="0"/>
              <a:t>음악 </a:t>
            </a:r>
            <a:r>
              <a:rPr kumimoji="1" lang="en-US" altLang="ko-KR" dirty="0"/>
              <a:t>on/off ,</a:t>
            </a:r>
            <a:r>
              <a:rPr kumimoji="1" lang="ko-KR" altLang="en-US" dirty="0"/>
              <a:t> 스텝모터 제어에 그치지 않고 제어 가능한 기기와 동작을 추가한다면 더 많은 기능의 제어장치가 될 것으로 예상된다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이를 통해 보다 빠르고 편하게 장치를 제어할 수 있을 것이다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693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166</Words>
  <Application>Microsoft Macintosh PowerPoint</Application>
  <PresentationFormat>와이드스크린</PresentationFormat>
  <Paragraphs>35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지능형 ai 카메라</vt:lpstr>
      <vt:lpstr>동기</vt:lpstr>
      <vt:lpstr>PowerPoint 프레젠테이션</vt:lpstr>
      <vt:lpstr>딥러닝 모델 소개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텀프로젝트 주제()</dc:title>
  <dc:creator>정현 민</dc:creator>
  <cp:lastModifiedBy>김준석</cp:lastModifiedBy>
  <cp:revision>8</cp:revision>
  <dcterms:created xsi:type="dcterms:W3CDTF">2023-12-13T01:40:01Z</dcterms:created>
  <dcterms:modified xsi:type="dcterms:W3CDTF">2023-12-19T22:03:41Z</dcterms:modified>
</cp:coreProperties>
</file>