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8" r:id="rId3"/>
    <p:sldId id="264" r:id="rId4"/>
    <p:sldId id="307" r:id="rId5"/>
    <p:sldId id="308" r:id="rId6"/>
    <p:sldId id="329" r:id="rId7"/>
    <p:sldId id="310" r:id="rId8"/>
    <p:sldId id="325" r:id="rId9"/>
    <p:sldId id="326" r:id="rId10"/>
    <p:sldId id="320" r:id="rId11"/>
    <p:sldId id="327" r:id="rId12"/>
    <p:sldId id="316" r:id="rId13"/>
    <p:sldId id="315" r:id="rId14"/>
    <p:sldId id="314" r:id="rId15"/>
    <p:sldId id="311" r:id="rId16"/>
    <p:sldId id="328" r:id="rId17"/>
    <p:sldId id="317" r:id="rId18"/>
    <p:sldId id="318" r:id="rId19"/>
    <p:sldId id="287" r:id="rId20"/>
  </p:sldIdLst>
  <p:sldSz cx="9144000" cy="5143500" type="screen16x9"/>
  <p:notesSz cx="6858000" cy="9144000"/>
  <p:embeddedFontLst>
    <p:embeddedFont>
      <p:font typeface="Barlow SemiBold" panose="020B0604020202020204" charset="0"/>
      <p:regular r:id="rId22"/>
      <p:bold r:id="rId23"/>
      <p:italic r:id="rId24"/>
      <p:boldItalic r:id="rId25"/>
    </p:embeddedFon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Barlow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4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0F0F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3DE24-47E2-4261-AC57-3A857790431F}" v="37" dt="2020-10-28T11:50:42.055"/>
    <p1510:client id="{3BCF0E86-349A-4401-92BF-64027D5BA4EF}" v="2" dt="2020-10-28T11:47:36.131"/>
  </p1510:revLst>
</p1510:revInfo>
</file>

<file path=ppt/tableStyles.xml><?xml version="1.0" encoding="utf-8"?>
<a:tblStyleLst xmlns:a="http://schemas.openxmlformats.org/drawingml/2006/main" def="{799FC870-8AB7-4EBF-807F-E16E176B1748}">
  <a:tblStyle styleId="{799FC870-8AB7-4EBF-807F-E16E176B1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44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S NIKOLOPOULOS-GKAMATSIS" userId="S::f2821909@aueb.gr::e7c0fdfa-7a56-4e52-840d-75399a399829" providerId="AD" clId="Web-{2ED3DE24-47E2-4261-AC57-3A857790431F}"/>
    <pc:docChg chg="modSld">
      <pc:chgData name="FILIPPOS NIKOLOPOULOS-GKAMATSIS" userId="S::f2821909@aueb.gr::e7c0fdfa-7a56-4e52-840d-75399a399829" providerId="AD" clId="Web-{2ED3DE24-47E2-4261-AC57-3A857790431F}" dt="2020-10-28T11:50:42.055" v="31" actId="1076"/>
      <pc:docMkLst>
        <pc:docMk/>
      </pc:docMkLst>
      <pc:sldChg chg="modSp">
        <pc:chgData name="FILIPPOS NIKOLOPOULOS-GKAMATSIS" userId="S::f2821909@aueb.gr::e7c0fdfa-7a56-4e52-840d-75399a399829" providerId="AD" clId="Web-{2ED3DE24-47E2-4261-AC57-3A857790431F}" dt="2020-10-28T11:50:42.055" v="31" actId="1076"/>
        <pc:sldMkLst>
          <pc:docMk/>
          <pc:sldMk cId="0" sldId="256"/>
        </pc:sldMkLst>
        <pc:spChg chg="mod">
          <ac:chgData name="FILIPPOS NIKOLOPOULOS-GKAMATSIS" userId="S::f2821909@aueb.gr::e7c0fdfa-7a56-4e52-840d-75399a399829" providerId="AD" clId="Web-{2ED3DE24-47E2-4261-AC57-3A857790431F}" dt="2020-10-28T11:50:42.055" v="31" actId="1076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FILIPPOS NIKOLOPOULOS-GKAMATSIS" userId="S::f2821909@aueb.gr::e7c0fdfa-7a56-4e52-840d-75399a399829" providerId="AD" clId="Web-{2ED3DE24-47E2-4261-AC57-3A857790431F}" dt="2020-10-28T11:50:42.024" v="30" actId="1076"/>
          <ac:spMkLst>
            <pc:docMk/>
            <pc:sldMk cId="0" sldId="256"/>
            <ac:spMk id="323" creationId="{00000000-0000-0000-0000-000000000000}"/>
          </ac:spMkLst>
        </pc:spChg>
      </pc:sldChg>
    </pc:docChg>
  </pc:docChgLst>
  <pc:docChgLst>
    <pc:chgData name="EMMANOUIL MIKES" userId="S::f2821908@aueb.gr::ad8f56e4-0f1a-4878-a708-481e53bc715c" providerId="AD" clId="Web-{3BCF0E86-349A-4401-92BF-64027D5BA4EF}"/>
    <pc:docChg chg="modSld">
      <pc:chgData name="EMMANOUIL MIKES" userId="S::f2821908@aueb.gr::ad8f56e4-0f1a-4878-a708-481e53bc715c" providerId="AD" clId="Web-{3BCF0E86-349A-4401-92BF-64027D5BA4EF}" dt="2020-10-28T11:47:36.131" v="1" actId="20577"/>
      <pc:docMkLst>
        <pc:docMk/>
      </pc:docMkLst>
      <pc:sldChg chg="modSp">
        <pc:chgData name="EMMANOUIL MIKES" userId="S::f2821908@aueb.gr::ad8f56e4-0f1a-4878-a708-481e53bc715c" providerId="AD" clId="Web-{3BCF0E86-349A-4401-92BF-64027D5BA4EF}" dt="2020-10-28T11:47:36.131" v="1" actId="20577"/>
        <pc:sldMkLst>
          <pc:docMk/>
          <pc:sldMk cId="0" sldId="256"/>
        </pc:sldMkLst>
        <pc:spChg chg="mod">
          <ac:chgData name="EMMANOUIL MIKES" userId="S::f2821908@aueb.gr::ad8f56e4-0f1a-4878-a708-481e53bc715c" providerId="AD" clId="Web-{3BCF0E86-349A-4401-92BF-64027D5BA4EF}" dt="2020-10-28T11:47:36.131" v="1" actId="20577"/>
          <ac:spMkLst>
            <pc:docMk/>
            <pc:sldMk cId="0" sldId="256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67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0a5c82eef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0a5c82eef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80a5c8351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80a5c8351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7172e6d2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7172e6d2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172e6d2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172e6d2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1215100"/>
            <a:ext cx="7717800" cy="19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04550" y="2962025"/>
            <a:ext cx="35349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-738826" y="3293308"/>
            <a:ext cx="3140403" cy="2212955"/>
            <a:chOff x="-1515225" y="1137250"/>
            <a:chExt cx="2334525" cy="1645075"/>
          </a:xfrm>
        </p:grpSpPr>
        <p:sp>
          <p:nvSpPr>
            <p:cNvPr id="14" name="Google Shape;14;p2"/>
            <p:cNvSpPr/>
            <p:nvPr/>
          </p:nvSpPr>
          <p:spPr>
            <a:xfrm>
              <a:off x="-252400" y="1137250"/>
              <a:ext cx="1071700" cy="1359400"/>
            </a:xfrm>
            <a:custGeom>
              <a:avLst/>
              <a:gdLst/>
              <a:ahLst/>
              <a:cxnLst/>
              <a:rect l="l" t="t" r="r" b="b"/>
              <a:pathLst>
                <a:path w="42868" h="54376" extrusionOk="0">
                  <a:moveTo>
                    <a:pt x="41329" y="1"/>
                  </a:moveTo>
                  <a:cubicBezTo>
                    <a:pt x="41052" y="1"/>
                    <a:pt x="40734" y="55"/>
                    <a:pt x="40378" y="170"/>
                  </a:cubicBezTo>
                  <a:lnTo>
                    <a:pt x="2534" y="12299"/>
                  </a:lnTo>
                  <a:cubicBezTo>
                    <a:pt x="824" y="12805"/>
                    <a:pt x="0" y="14737"/>
                    <a:pt x="824" y="16352"/>
                  </a:cubicBezTo>
                  <a:lnTo>
                    <a:pt x="18717" y="53152"/>
                  </a:lnTo>
                  <a:cubicBezTo>
                    <a:pt x="19119" y="53971"/>
                    <a:pt x="19619" y="54375"/>
                    <a:pt x="20107" y="54375"/>
                  </a:cubicBezTo>
                  <a:cubicBezTo>
                    <a:pt x="20618" y="54375"/>
                    <a:pt x="21115" y="53932"/>
                    <a:pt x="21472" y="53057"/>
                  </a:cubicBezTo>
                  <a:lnTo>
                    <a:pt x="42310" y="2260"/>
                  </a:lnTo>
                  <a:cubicBezTo>
                    <a:pt x="42867" y="867"/>
                    <a:pt x="42432" y="1"/>
                    <a:pt x="41329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11050" y="1850750"/>
              <a:ext cx="836075" cy="783950"/>
            </a:xfrm>
            <a:custGeom>
              <a:avLst/>
              <a:gdLst/>
              <a:ahLst/>
              <a:cxnLst/>
              <a:rect l="l" t="t" r="r" b="b"/>
              <a:pathLst>
                <a:path w="33443" h="31358" extrusionOk="0">
                  <a:moveTo>
                    <a:pt x="17014" y="1"/>
                  </a:moveTo>
                  <a:cubicBezTo>
                    <a:pt x="16447" y="1"/>
                    <a:pt x="15880" y="405"/>
                    <a:pt x="15455" y="1208"/>
                  </a:cubicBezTo>
                  <a:lnTo>
                    <a:pt x="887" y="28412"/>
                  </a:lnTo>
                  <a:cubicBezTo>
                    <a:pt x="0" y="30027"/>
                    <a:pt x="792" y="31357"/>
                    <a:pt x="2660" y="31357"/>
                  </a:cubicBezTo>
                  <a:lnTo>
                    <a:pt x="30751" y="31357"/>
                  </a:lnTo>
                  <a:cubicBezTo>
                    <a:pt x="32619" y="31357"/>
                    <a:pt x="33443" y="30027"/>
                    <a:pt x="32587" y="28380"/>
                  </a:cubicBezTo>
                  <a:lnTo>
                    <a:pt x="18590" y="1240"/>
                  </a:lnTo>
                  <a:cubicBezTo>
                    <a:pt x="18160" y="413"/>
                    <a:pt x="17587" y="1"/>
                    <a:pt x="17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515225" y="2048550"/>
              <a:ext cx="1141300" cy="733775"/>
            </a:xfrm>
            <a:custGeom>
              <a:avLst/>
              <a:gdLst/>
              <a:ahLst/>
              <a:cxnLst/>
              <a:rect l="l" t="t" r="r" b="b"/>
              <a:pathLst>
                <a:path w="45652" h="29351" extrusionOk="0">
                  <a:moveTo>
                    <a:pt x="44756" y="0"/>
                  </a:moveTo>
                  <a:cubicBezTo>
                    <a:pt x="44464" y="0"/>
                    <a:pt x="44078" y="95"/>
                    <a:pt x="43609" y="295"/>
                  </a:cubicBezTo>
                  <a:lnTo>
                    <a:pt x="1711" y="18030"/>
                  </a:lnTo>
                  <a:cubicBezTo>
                    <a:pt x="1" y="18726"/>
                    <a:pt x="33" y="19866"/>
                    <a:pt x="1743" y="20532"/>
                  </a:cubicBezTo>
                  <a:lnTo>
                    <a:pt x="24069" y="29114"/>
                  </a:lnTo>
                  <a:cubicBezTo>
                    <a:pt x="24533" y="29274"/>
                    <a:pt x="25009" y="29351"/>
                    <a:pt x="25479" y="29351"/>
                  </a:cubicBezTo>
                  <a:cubicBezTo>
                    <a:pt x="26869" y="29351"/>
                    <a:pt x="28205" y="28674"/>
                    <a:pt x="29010" y="27467"/>
                  </a:cubicBezTo>
                  <a:lnTo>
                    <a:pt x="44939" y="1815"/>
                  </a:lnTo>
                  <a:cubicBezTo>
                    <a:pt x="45652" y="666"/>
                    <a:pt x="45530" y="0"/>
                    <a:pt x="44756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500994" y="-40105"/>
            <a:ext cx="2459782" cy="2450540"/>
            <a:chOff x="7986850" y="754325"/>
            <a:chExt cx="1596950" cy="1590950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8561700" y="1331125"/>
              <a:ext cx="429875" cy="1014150"/>
            </a:xfrm>
            <a:custGeom>
              <a:avLst/>
              <a:gdLst/>
              <a:ahLst/>
              <a:cxnLst/>
              <a:rect l="l" t="t" r="r" b="b"/>
              <a:pathLst>
                <a:path w="17195" h="40566" extrusionOk="0">
                  <a:moveTo>
                    <a:pt x="12569" y="1"/>
                  </a:moveTo>
                  <a:cubicBezTo>
                    <a:pt x="12310" y="1"/>
                    <a:pt x="12007" y="414"/>
                    <a:pt x="11718" y="1250"/>
                  </a:cubicBezTo>
                  <a:lnTo>
                    <a:pt x="634" y="32697"/>
                  </a:lnTo>
                  <a:cubicBezTo>
                    <a:pt x="0" y="34407"/>
                    <a:pt x="950" y="36339"/>
                    <a:pt x="2724" y="36877"/>
                  </a:cubicBezTo>
                  <a:lnTo>
                    <a:pt x="14188" y="40424"/>
                  </a:lnTo>
                  <a:cubicBezTo>
                    <a:pt x="14498" y="40520"/>
                    <a:pt x="14794" y="40566"/>
                    <a:pt x="15070" y="40566"/>
                  </a:cubicBezTo>
                  <a:cubicBezTo>
                    <a:pt x="16345" y="40566"/>
                    <a:pt x="17195" y="39591"/>
                    <a:pt x="17038" y="38081"/>
                  </a:cubicBezTo>
                  <a:lnTo>
                    <a:pt x="13175" y="1440"/>
                  </a:lnTo>
                  <a:cubicBezTo>
                    <a:pt x="13076" y="485"/>
                    <a:pt x="12849" y="1"/>
                    <a:pt x="12569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690625" y="1184300"/>
              <a:ext cx="703950" cy="674050"/>
            </a:xfrm>
            <a:custGeom>
              <a:avLst/>
              <a:gdLst/>
              <a:ahLst/>
              <a:cxnLst/>
              <a:rect l="l" t="t" r="r" b="b"/>
              <a:pathLst>
                <a:path w="28158" h="26962" extrusionOk="0">
                  <a:moveTo>
                    <a:pt x="27025" y="0"/>
                  </a:moveTo>
                  <a:cubicBezTo>
                    <a:pt x="26714" y="0"/>
                    <a:pt x="26326" y="101"/>
                    <a:pt x="25874" y="314"/>
                  </a:cubicBezTo>
                  <a:lnTo>
                    <a:pt x="1869" y="11747"/>
                  </a:lnTo>
                  <a:cubicBezTo>
                    <a:pt x="223" y="12538"/>
                    <a:pt x="1" y="14185"/>
                    <a:pt x="1426" y="15357"/>
                  </a:cubicBezTo>
                  <a:lnTo>
                    <a:pt x="14379" y="26283"/>
                  </a:lnTo>
                  <a:cubicBezTo>
                    <a:pt x="14911" y="26743"/>
                    <a:pt x="15495" y="26962"/>
                    <a:pt x="16051" y="26962"/>
                  </a:cubicBezTo>
                  <a:cubicBezTo>
                    <a:pt x="16951" y="26962"/>
                    <a:pt x="17780" y="26389"/>
                    <a:pt x="18211" y="25333"/>
                  </a:cubicBezTo>
                  <a:lnTo>
                    <a:pt x="27648" y="1993"/>
                  </a:lnTo>
                  <a:cubicBezTo>
                    <a:pt x="28157" y="743"/>
                    <a:pt x="27871" y="0"/>
                    <a:pt x="2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7986850" y="754325"/>
              <a:ext cx="1596950" cy="562975"/>
            </a:xfrm>
            <a:custGeom>
              <a:avLst/>
              <a:gdLst/>
              <a:ahLst/>
              <a:cxnLst/>
              <a:rect l="l" t="t" r="r" b="b"/>
              <a:pathLst>
                <a:path w="63878" h="22519" extrusionOk="0">
                  <a:moveTo>
                    <a:pt x="2471" y="0"/>
                  </a:moveTo>
                  <a:cubicBezTo>
                    <a:pt x="603" y="0"/>
                    <a:pt x="1" y="1204"/>
                    <a:pt x="1109" y="2692"/>
                  </a:cubicBezTo>
                  <a:lnTo>
                    <a:pt x="14537" y="20933"/>
                  </a:lnTo>
                  <a:cubicBezTo>
                    <a:pt x="15366" y="21959"/>
                    <a:pt x="16602" y="22519"/>
                    <a:pt x="17870" y="22519"/>
                  </a:cubicBezTo>
                  <a:cubicBezTo>
                    <a:pt x="18442" y="22519"/>
                    <a:pt x="19021" y="22405"/>
                    <a:pt x="19572" y="22168"/>
                  </a:cubicBezTo>
                  <a:lnTo>
                    <a:pt x="62199" y="1457"/>
                  </a:lnTo>
                  <a:cubicBezTo>
                    <a:pt x="63877" y="665"/>
                    <a:pt x="63719" y="0"/>
                    <a:pt x="61851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1572600" y="41798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 rot="-5400000">
            <a:off x="-1595710" y="1919750"/>
            <a:ext cx="3338660" cy="1319127"/>
            <a:chOff x="2729675" y="371225"/>
            <a:chExt cx="2471800" cy="976625"/>
          </a:xfrm>
        </p:grpSpPr>
        <p:sp>
          <p:nvSpPr>
            <p:cNvPr id="91" name="Google Shape;91;p10"/>
            <p:cNvSpPr/>
            <p:nvPr/>
          </p:nvSpPr>
          <p:spPr>
            <a:xfrm>
              <a:off x="2729675" y="371225"/>
              <a:ext cx="1334450" cy="918700"/>
            </a:xfrm>
            <a:custGeom>
              <a:avLst/>
              <a:gdLst/>
              <a:ahLst/>
              <a:cxnLst/>
              <a:rect l="l" t="t" r="r" b="b"/>
              <a:pathLst>
                <a:path w="53378" h="36748" extrusionOk="0">
                  <a:moveTo>
                    <a:pt x="36492" y="0"/>
                  </a:moveTo>
                  <a:cubicBezTo>
                    <a:pt x="36068" y="0"/>
                    <a:pt x="35636" y="80"/>
                    <a:pt x="35217" y="248"/>
                  </a:cubicBezTo>
                  <a:lnTo>
                    <a:pt x="27711" y="3288"/>
                  </a:lnTo>
                  <a:cubicBezTo>
                    <a:pt x="26001" y="3985"/>
                    <a:pt x="23151" y="5030"/>
                    <a:pt x="21409" y="5663"/>
                  </a:cubicBezTo>
                  <a:lnTo>
                    <a:pt x="1774" y="12440"/>
                  </a:lnTo>
                  <a:cubicBezTo>
                    <a:pt x="32" y="13042"/>
                    <a:pt x="1" y="14150"/>
                    <a:pt x="1679" y="14879"/>
                  </a:cubicBezTo>
                  <a:lnTo>
                    <a:pt x="51019" y="36477"/>
                  </a:lnTo>
                  <a:cubicBezTo>
                    <a:pt x="51451" y="36661"/>
                    <a:pt x="51826" y="36748"/>
                    <a:pt x="52134" y="36748"/>
                  </a:cubicBezTo>
                  <a:cubicBezTo>
                    <a:pt x="53048" y="36748"/>
                    <a:pt x="53377" y="35982"/>
                    <a:pt x="52856" y="34703"/>
                  </a:cubicBezTo>
                  <a:lnTo>
                    <a:pt x="39619" y="2116"/>
                  </a:lnTo>
                  <a:cubicBezTo>
                    <a:pt x="39089" y="794"/>
                    <a:pt x="37830" y="0"/>
                    <a:pt x="3649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2780300" y="819550"/>
              <a:ext cx="761725" cy="528300"/>
            </a:xfrm>
            <a:custGeom>
              <a:avLst/>
              <a:gdLst/>
              <a:ahLst/>
              <a:cxnLst/>
              <a:rect l="l" t="t" r="r" b="b"/>
              <a:pathLst>
                <a:path w="30469" h="21132" extrusionOk="0">
                  <a:moveTo>
                    <a:pt x="1287" y="0"/>
                  </a:moveTo>
                  <a:cubicBezTo>
                    <a:pt x="371" y="0"/>
                    <a:pt x="0" y="787"/>
                    <a:pt x="446" y="2076"/>
                  </a:cubicBezTo>
                  <a:lnTo>
                    <a:pt x="6210" y="18829"/>
                  </a:lnTo>
                  <a:cubicBezTo>
                    <a:pt x="6689" y="20241"/>
                    <a:pt x="8012" y="21131"/>
                    <a:pt x="9426" y="21131"/>
                  </a:cubicBezTo>
                  <a:cubicBezTo>
                    <a:pt x="9788" y="21131"/>
                    <a:pt x="10155" y="21073"/>
                    <a:pt x="10517" y="20951"/>
                  </a:cubicBezTo>
                  <a:lnTo>
                    <a:pt x="28663" y="14775"/>
                  </a:lnTo>
                  <a:cubicBezTo>
                    <a:pt x="30436" y="14174"/>
                    <a:pt x="30468" y="13065"/>
                    <a:pt x="28790" y="12273"/>
                  </a:cubicBezTo>
                  <a:lnTo>
                    <a:pt x="2441" y="303"/>
                  </a:lnTo>
                  <a:cubicBezTo>
                    <a:pt x="1997" y="97"/>
                    <a:pt x="1608" y="0"/>
                    <a:pt x="128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833950" y="573975"/>
              <a:ext cx="1367525" cy="533825"/>
            </a:xfrm>
            <a:custGeom>
              <a:avLst/>
              <a:gdLst/>
              <a:ahLst/>
              <a:cxnLst/>
              <a:rect l="l" t="t" r="r" b="b"/>
              <a:pathLst>
                <a:path w="54701" h="21353" extrusionOk="0">
                  <a:moveTo>
                    <a:pt x="1980" y="1"/>
                  </a:moveTo>
                  <a:cubicBezTo>
                    <a:pt x="568" y="1"/>
                    <a:pt x="0" y="1040"/>
                    <a:pt x="673" y="2525"/>
                  </a:cubicBezTo>
                  <a:lnTo>
                    <a:pt x="8400" y="19056"/>
                  </a:lnTo>
                  <a:cubicBezTo>
                    <a:pt x="9111" y="20478"/>
                    <a:pt x="10566" y="21352"/>
                    <a:pt x="12110" y="21352"/>
                  </a:cubicBezTo>
                  <a:cubicBezTo>
                    <a:pt x="12423" y="21352"/>
                    <a:pt x="12740" y="21316"/>
                    <a:pt x="13056" y="21241"/>
                  </a:cubicBezTo>
                  <a:lnTo>
                    <a:pt x="52927" y="10474"/>
                  </a:lnTo>
                  <a:cubicBezTo>
                    <a:pt x="54700" y="9999"/>
                    <a:pt x="54669" y="9334"/>
                    <a:pt x="52864" y="9017"/>
                  </a:cubicBezTo>
                  <a:lnTo>
                    <a:pt x="2573" y="55"/>
                  </a:lnTo>
                  <a:cubicBezTo>
                    <a:pt x="2362" y="18"/>
                    <a:pt x="2164" y="1"/>
                    <a:pt x="1980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0"/>
          <p:cNvGrpSpPr/>
          <p:nvPr/>
        </p:nvGrpSpPr>
        <p:grpSpPr>
          <a:xfrm rot="5400000">
            <a:off x="7514265" y="1863325"/>
            <a:ext cx="3338660" cy="1319127"/>
            <a:chOff x="2729675" y="371225"/>
            <a:chExt cx="2471800" cy="976625"/>
          </a:xfrm>
        </p:grpSpPr>
        <p:sp>
          <p:nvSpPr>
            <p:cNvPr id="95" name="Google Shape;95;p10"/>
            <p:cNvSpPr/>
            <p:nvPr/>
          </p:nvSpPr>
          <p:spPr>
            <a:xfrm>
              <a:off x="2729675" y="371225"/>
              <a:ext cx="1334450" cy="918700"/>
            </a:xfrm>
            <a:custGeom>
              <a:avLst/>
              <a:gdLst/>
              <a:ahLst/>
              <a:cxnLst/>
              <a:rect l="l" t="t" r="r" b="b"/>
              <a:pathLst>
                <a:path w="53378" h="36748" extrusionOk="0">
                  <a:moveTo>
                    <a:pt x="36492" y="0"/>
                  </a:moveTo>
                  <a:cubicBezTo>
                    <a:pt x="36068" y="0"/>
                    <a:pt x="35636" y="80"/>
                    <a:pt x="35217" y="248"/>
                  </a:cubicBezTo>
                  <a:lnTo>
                    <a:pt x="27711" y="3288"/>
                  </a:lnTo>
                  <a:cubicBezTo>
                    <a:pt x="26001" y="3985"/>
                    <a:pt x="23151" y="5030"/>
                    <a:pt x="21409" y="5663"/>
                  </a:cubicBezTo>
                  <a:lnTo>
                    <a:pt x="1774" y="12440"/>
                  </a:lnTo>
                  <a:cubicBezTo>
                    <a:pt x="32" y="13042"/>
                    <a:pt x="1" y="14150"/>
                    <a:pt x="1679" y="14879"/>
                  </a:cubicBezTo>
                  <a:lnTo>
                    <a:pt x="51019" y="36477"/>
                  </a:lnTo>
                  <a:cubicBezTo>
                    <a:pt x="51451" y="36661"/>
                    <a:pt x="51826" y="36748"/>
                    <a:pt x="52134" y="36748"/>
                  </a:cubicBezTo>
                  <a:cubicBezTo>
                    <a:pt x="53048" y="36748"/>
                    <a:pt x="53377" y="35982"/>
                    <a:pt x="52856" y="34703"/>
                  </a:cubicBezTo>
                  <a:lnTo>
                    <a:pt x="39619" y="2116"/>
                  </a:lnTo>
                  <a:cubicBezTo>
                    <a:pt x="39089" y="794"/>
                    <a:pt x="37830" y="0"/>
                    <a:pt x="3649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2780300" y="819550"/>
              <a:ext cx="761725" cy="528300"/>
            </a:xfrm>
            <a:custGeom>
              <a:avLst/>
              <a:gdLst/>
              <a:ahLst/>
              <a:cxnLst/>
              <a:rect l="l" t="t" r="r" b="b"/>
              <a:pathLst>
                <a:path w="30469" h="21132" extrusionOk="0">
                  <a:moveTo>
                    <a:pt x="1287" y="0"/>
                  </a:moveTo>
                  <a:cubicBezTo>
                    <a:pt x="371" y="0"/>
                    <a:pt x="0" y="787"/>
                    <a:pt x="446" y="2076"/>
                  </a:cubicBezTo>
                  <a:lnTo>
                    <a:pt x="6210" y="18829"/>
                  </a:lnTo>
                  <a:cubicBezTo>
                    <a:pt x="6689" y="20241"/>
                    <a:pt x="8012" y="21131"/>
                    <a:pt x="9426" y="21131"/>
                  </a:cubicBezTo>
                  <a:cubicBezTo>
                    <a:pt x="9788" y="21131"/>
                    <a:pt x="10155" y="21073"/>
                    <a:pt x="10517" y="20951"/>
                  </a:cubicBezTo>
                  <a:lnTo>
                    <a:pt x="28663" y="14775"/>
                  </a:lnTo>
                  <a:cubicBezTo>
                    <a:pt x="30436" y="14174"/>
                    <a:pt x="30468" y="13065"/>
                    <a:pt x="28790" y="12273"/>
                  </a:cubicBezTo>
                  <a:lnTo>
                    <a:pt x="2441" y="303"/>
                  </a:lnTo>
                  <a:cubicBezTo>
                    <a:pt x="1997" y="97"/>
                    <a:pt x="1608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833950" y="573975"/>
              <a:ext cx="1367525" cy="533825"/>
            </a:xfrm>
            <a:custGeom>
              <a:avLst/>
              <a:gdLst/>
              <a:ahLst/>
              <a:cxnLst/>
              <a:rect l="l" t="t" r="r" b="b"/>
              <a:pathLst>
                <a:path w="54701" h="21353" extrusionOk="0">
                  <a:moveTo>
                    <a:pt x="1980" y="1"/>
                  </a:moveTo>
                  <a:cubicBezTo>
                    <a:pt x="568" y="1"/>
                    <a:pt x="0" y="1040"/>
                    <a:pt x="673" y="2525"/>
                  </a:cubicBezTo>
                  <a:lnTo>
                    <a:pt x="8400" y="19056"/>
                  </a:lnTo>
                  <a:cubicBezTo>
                    <a:pt x="9111" y="20478"/>
                    <a:pt x="10566" y="21352"/>
                    <a:pt x="12110" y="21352"/>
                  </a:cubicBezTo>
                  <a:cubicBezTo>
                    <a:pt x="12423" y="21352"/>
                    <a:pt x="12740" y="21316"/>
                    <a:pt x="13056" y="21241"/>
                  </a:cubicBezTo>
                  <a:lnTo>
                    <a:pt x="52927" y="10474"/>
                  </a:lnTo>
                  <a:cubicBezTo>
                    <a:pt x="54700" y="9999"/>
                    <a:pt x="54669" y="9334"/>
                    <a:pt x="52864" y="9017"/>
                  </a:cubicBezTo>
                  <a:lnTo>
                    <a:pt x="2573" y="55"/>
                  </a:lnTo>
                  <a:cubicBezTo>
                    <a:pt x="2362" y="18"/>
                    <a:pt x="2164" y="1"/>
                    <a:pt x="1980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0" y="350070"/>
            <a:ext cx="914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4623650" y="1195900"/>
            <a:ext cx="3019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/>
          </p:nvPr>
        </p:nvSpPr>
        <p:spPr>
          <a:xfrm>
            <a:off x="2770350" y="1193050"/>
            <a:ext cx="1801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3" hasCustomPrompt="1"/>
          </p:nvPr>
        </p:nvSpPr>
        <p:spPr>
          <a:xfrm>
            <a:off x="1510225" y="1119850"/>
            <a:ext cx="116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4623650" y="2111300"/>
            <a:ext cx="3019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5"/>
          </p:nvPr>
        </p:nvSpPr>
        <p:spPr>
          <a:xfrm>
            <a:off x="2770350" y="2108450"/>
            <a:ext cx="1801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6" hasCustomPrompt="1"/>
          </p:nvPr>
        </p:nvSpPr>
        <p:spPr>
          <a:xfrm>
            <a:off x="1510225" y="2035250"/>
            <a:ext cx="116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4623650" y="3024125"/>
            <a:ext cx="3019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8"/>
          </p:nvPr>
        </p:nvSpPr>
        <p:spPr>
          <a:xfrm>
            <a:off x="2770350" y="3023375"/>
            <a:ext cx="1801800" cy="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9" hasCustomPrompt="1"/>
          </p:nvPr>
        </p:nvSpPr>
        <p:spPr>
          <a:xfrm>
            <a:off x="1510225" y="2947175"/>
            <a:ext cx="11688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3"/>
          </p:nvPr>
        </p:nvSpPr>
        <p:spPr>
          <a:xfrm>
            <a:off x="4623650" y="3938675"/>
            <a:ext cx="3019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4"/>
          </p:nvPr>
        </p:nvSpPr>
        <p:spPr>
          <a:xfrm>
            <a:off x="2770350" y="3935825"/>
            <a:ext cx="1801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5" hasCustomPrompt="1"/>
          </p:nvPr>
        </p:nvSpPr>
        <p:spPr>
          <a:xfrm>
            <a:off x="1510225" y="3862025"/>
            <a:ext cx="1168800" cy="9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rlow"/>
              <a:buNone/>
              <a:defRPr sz="7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grpSp>
        <p:nvGrpSpPr>
          <p:cNvPr id="126" name="Google Shape;126;p13"/>
          <p:cNvGrpSpPr/>
          <p:nvPr/>
        </p:nvGrpSpPr>
        <p:grpSpPr>
          <a:xfrm rot="-5400000">
            <a:off x="-1595710" y="1919750"/>
            <a:ext cx="3338660" cy="1319127"/>
            <a:chOff x="2729675" y="371225"/>
            <a:chExt cx="2471800" cy="976625"/>
          </a:xfrm>
        </p:grpSpPr>
        <p:sp>
          <p:nvSpPr>
            <p:cNvPr id="127" name="Google Shape;127;p13"/>
            <p:cNvSpPr/>
            <p:nvPr/>
          </p:nvSpPr>
          <p:spPr>
            <a:xfrm>
              <a:off x="2729675" y="371225"/>
              <a:ext cx="1334450" cy="918700"/>
            </a:xfrm>
            <a:custGeom>
              <a:avLst/>
              <a:gdLst/>
              <a:ahLst/>
              <a:cxnLst/>
              <a:rect l="l" t="t" r="r" b="b"/>
              <a:pathLst>
                <a:path w="53378" h="36748" extrusionOk="0">
                  <a:moveTo>
                    <a:pt x="36492" y="0"/>
                  </a:moveTo>
                  <a:cubicBezTo>
                    <a:pt x="36068" y="0"/>
                    <a:pt x="35636" y="80"/>
                    <a:pt x="35217" y="248"/>
                  </a:cubicBezTo>
                  <a:lnTo>
                    <a:pt x="27711" y="3288"/>
                  </a:lnTo>
                  <a:cubicBezTo>
                    <a:pt x="26001" y="3985"/>
                    <a:pt x="23151" y="5030"/>
                    <a:pt x="21409" y="5663"/>
                  </a:cubicBezTo>
                  <a:lnTo>
                    <a:pt x="1774" y="12440"/>
                  </a:lnTo>
                  <a:cubicBezTo>
                    <a:pt x="32" y="13042"/>
                    <a:pt x="1" y="14150"/>
                    <a:pt x="1679" y="14879"/>
                  </a:cubicBezTo>
                  <a:lnTo>
                    <a:pt x="51019" y="36477"/>
                  </a:lnTo>
                  <a:cubicBezTo>
                    <a:pt x="51451" y="36661"/>
                    <a:pt x="51826" y="36748"/>
                    <a:pt x="52134" y="36748"/>
                  </a:cubicBezTo>
                  <a:cubicBezTo>
                    <a:pt x="53048" y="36748"/>
                    <a:pt x="53377" y="35982"/>
                    <a:pt x="52856" y="34703"/>
                  </a:cubicBezTo>
                  <a:lnTo>
                    <a:pt x="39619" y="2116"/>
                  </a:lnTo>
                  <a:cubicBezTo>
                    <a:pt x="39089" y="794"/>
                    <a:pt x="37830" y="0"/>
                    <a:pt x="3649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780300" y="819550"/>
              <a:ext cx="761725" cy="528300"/>
            </a:xfrm>
            <a:custGeom>
              <a:avLst/>
              <a:gdLst/>
              <a:ahLst/>
              <a:cxnLst/>
              <a:rect l="l" t="t" r="r" b="b"/>
              <a:pathLst>
                <a:path w="30469" h="21132" extrusionOk="0">
                  <a:moveTo>
                    <a:pt x="1287" y="0"/>
                  </a:moveTo>
                  <a:cubicBezTo>
                    <a:pt x="371" y="0"/>
                    <a:pt x="0" y="787"/>
                    <a:pt x="446" y="2076"/>
                  </a:cubicBezTo>
                  <a:lnTo>
                    <a:pt x="6210" y="18829"/>
                  </a:lnTo>
                  <a:cubicBezTo>
                    <a:pt x="6689" y="20241"/>
                    <a:pt x="8012" y="21131"/>
                    <a:pt x="9426" y="21131"/>
                  </a:cubicBezTo>
                  <a:cubicBezTo>
                    <a:pt x="9788" y="21131"/>
                    <a:pt x="10155" y="21073"/>
                    <a:pt x="10517" y="20951"/>
                  </a:cubicBezTo>
                  <a:lnTo>
                    <a:pt x="28663" y="14775"/>
                  </a:lnTo>
                  <a:cubicBezTo>
                    <a:pt x="30436" y="14174"/>
                    <a:pt x="30468" y="13065"/>
                    <a:pt x="28790" y="12273"/>
                  </a:cubicBezTo>
                  <a:lnTo>
                    <a:pt x="2441" y="303"/>
                  </a:lnTo>
                  <a:cubicBezTo>
                    <a:pt x="1997" y="97"/>
                    <a:pt x="1608" y="0"/>
                    <a:pt x="1287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833950" y="573975"/>
              <a:ext cx="1367525" cy="533825"/>
            </a:xfrm>
            <a:custGeom>
              <a:avLst/>
              <a:gdLst/>
              <a:ahLst/>
              <a:cxnLst/>
              <a:rect l="l" t="t" r="r" b="b"/>
              <a:pathLst>
                <a:path w="54701" h="21353" extrusionOk="0">
                  <a:moveTo>
                    <a:pt x="1980" y="1"/>
                  </a:moveTo>
                  <a:cubicBezTo>
                    <a:pt x="568" y="1"/>
                    <a:pt x="0" y="1040"/>
                    <a:pt x="673" y="2525"/>
                  </a:cubicBezTo>
                  <a:lnTo>
                    <a:pt x="8400" y="19056"/>
                  </a:lnTo>
                  <a:cubicBezTo>
                    <a:pt x="9111" y="20478"/>
                    <a:pt x="10566" y="21352"/>
                    <a:pt x="12110" y="21352"/>
                  </a:cubicBezTo>
                  <a:cubicBezTo>
                    <a:pt x="12423" y="21352"/>
                    <a:pt x="12740" y="21316"/>
                    <a:pt x="13056" y="21241"/>
                  </a:cubicBezTo>
                  <a:lnTo>
                    <a:pt x="52927" y="10474"/>
                  </a:lnTo>
                  <a:cubicBezTo>
                    <a:pt x="54700" y="9999"/>
                    <a:pt x="54669" y="9334"/>
                    <a:pt x="52864" y="9017"/>
                  </a:cubicBezTo>
                  <a:lnTo>
                    <a:pt x="2573" y="55"/>
                  </a:lnTo>
                  <a:cubicBezTo>
                    <a:pt x="2362" y="18"/>
                    <a:pt x="2164" y="1"/>
                    <a:pt x="1980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3"/>
          <p:cNvGrpSpPr/>
          <p:nvPr/>
        </p:nvGrpSpPr>
        <p:grpSpPr>
          <a:xfrm rot="5400000">
            <a:off x="7514265" y="1863325"/>
            <a:ext cx="3338660" cy="1319127"/>
            <a:chOff x="2729675" y="371225"/>
            <a:chExt cx="2471800" cy="976625"/>
          </a:xfrm>
        </p:grpSpPr>
        <p:sp>
          <p:nvSpPr>
            <p:cNvPr id="131" name="Google Shape;131;p13"/>
            <p:cNvSpPr/>
            <p:nvPr/>
          </p:nvSpPr>
          <p:spPr>
            <a:xfrm>
              <a:off x="2729675" y="371225"/>
              <a:ext cx="1334450" cy="918700"/>
            </a:xfrm>
            <a:custGeom>
              <a:avLst/>
              <a:gdLst/>
              <a:ahLst/>
              <a:cxnLst/>
              <a:rect l="l" t="t" r="r" b="b"/>
              <a:pathLst>
                <a:path w="53378" h="36748" extrusionOk="0">
                  <a:moveTo>
                    <a:pt x="36492" y="0"/>
                  </a:moveTo>
                  <a:cubicBezTo>
                    <a:pt x="36068" y="0"/>
                    <a:pt x="35636" y="80"/>
                    <a:pt x="35217" y="248"/>
                  </a:cubicBezTo>
                  <a:lnTo>
                    <a:pt x="27711" y="3288"/>
                  </a:lnTo>
                  <a:cubicBezTo>
                    <a:pt x="26001" y="3985"/>
                    <a:pt x="23151" y="5030"/>
                    <a:pt x="21409" y="5663"/>
                  </a:cubicBezTo>
                  <a:lnTo>
                    <a:pt x="1774" y="12440"/>
                  </a:lnTo>
                  <a:cubicBezTo>
                    <a:pt x="32" y="13042"/>
                    <a:pt x="1" y="14150"/>
                    <a:pt x="1679" y="14879"/>
                  </a:cubicBezTo>
                  <a:lnTo>
                    <a:pt x="51019" y="36477"/>
                  </a:lnTo>
                  <a:cubicBezTo>
                    <a:pt x="51451" y="36661"/>
                    <a:pt x="51826" y="36748"/>
                    <a:pt x="52134" y="36748"/>
                  </a:cubicBezTo>
                  <a:cubicBezTo>
                    <a:pt x="53048" y="36748"/>
                    <a:pt x="53377" y="35982"/>
                    <a:pt x="52856" y="34703"/>
                  </a:cubicBezTo>
                  <a:lnTo>
                    <a:pt x="39619" y="2116"/>
                  </a:lnTo>
                  <a:cubicBezTo>
                    <a:pt x="39089" y="794"/>
                    <a:pt x="37830" y="0"/>
                    <a:pt x="3649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780300" y="819550"/>
              <a:ext cx="761725" cy="528300"/>
            </a:xfrm>
            <a:custGeom>
              <a:avLst/>
              <a:gdLst/>
              <a:ahLst/>
              <a:cxnLst/>
              <a:rect l="l" t="t" r="r" b="b"/>
              <a:pathLst>
                <a:path w="30469" h="21132" extrusionOk="0">
                  <a:moveTo>
                    <a:pt x="1287" y="0"/>
                  </a:moveTo>
                  <a:cubicBezTo>
                    <a:pt x="371" y="0"/>
                    <a:pt x="0" y="787"/>
                    <a:pt x="446" y="2076"/>
                  </a:cubicBezTo>
                  <a:lnTo>
                    <a:pt x="6210" y="18829"/>
                  </a:lnTo>
                  <a:cubicBezTo>
                    <a:pt x="6689" y="20241"/>
                    <a:pt x="8012" y="21131"/>
                    <a:pt x="9426" y="21131"/>
                  </a:cubicBezTo>
                  <a:cubicBezTo>
                    <a:pt x="9788" y="21131"/>
                    <a:pt x="10155" y="21073"/>
                    <a:pt x="10517" y="20951"/>
                  </a:cubicBezTo>
                  <a:lnTo>
                    <a:pt x="28663" y="14775"/>
                  </a:lnTo>
                  <a:cubicBezTo>
                    <a:pt x="30436" y="14174"/>
                    <a:pt x="30468" y="13065"/>
                    <a:pt x="28790" y="12273"/>
                  </a:cubicBezTo>
                  <a:lnTo>
                    <a:pt x="2441" y="303"/>
                  </a:lnTo>
                  <a:cubicBezTo>
                    <a:pt x="1997" y="97"/>
                    <a:pt x="1608" y="0"/>
                    <a:pt x="1287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833950" y="573975"/>
              <a:ext cx="1367525" cy="533825"/>
            </a:xfrm>
            <a:custGeom>
              <a:avLst/>
              <a:gdLst/>
              <a:ahLst/>
              <a:cxnLst/>
              <a:rect l="l" t="t" r="r" b="b"/>
              <a:pathLst>
                <a:path w="54701" h="21353" extrusionOk="0">
                  <a:moveTo>
                    <a:pt x="1980" y="1"/>
                  </a:moveTo>
                  <a:cubicBezTo>
                    <a:pt x="568" y="1"/>
                    <a:pt x="0" y="1040"/>
                    <a:pt x="673" y="2525"/>
                  </a:cubicBezTo>
                  <a:lnTo>
                    <a:pt x="8400" y="19056"/>
                  </a:lnTo>
                  <a:cubicBezTo>
                    <a:pt x="9111" y="20478"/>
                    <a:pt x="10566" y="21352"/>
                    <a:pt x="12110" y="21352"/>
                  </a:cubicBezTo>
                  <a:cubicBezTo>
                    <a:pt x="12423" y="21352"/>
                    <a:pt x="12740" y="21316"/>
                    <a:pt x="13056" y="21241"/>
                  </a:cubicBezTo>
                  <a:lnTo>
                    <a:pt x="52927" y="10474"/>
                  </a:lnTo>
                  <a:cubicBezTo>
                    <a:pt x="54700" y="9999"/>
                    <a:pt x="54669" y="9334"/>
                    <a:pt x="52864" y="9017"/>
                  </a:cubicBezTo>
                  <a:lnTo>
                    <a:pt x="2573" y="55"/>
                  </a:lnTo>
                  <a:cubicBezTo>
                    <a:pt x="2362" y="18"/>
                    <a:pt x="2164" y="1"/>
                    <a:pt x="1980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_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0" y="356911"/>
            <a:ext cx="91440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1"/>
          </p:nvPr>
        </p:nvSpPr>
        <p:spPr>
          <a:xfrm>
            <a:off x="873136" y="3100202"/>
            <a:ext cx="228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2"/>
          </p:nvPr>
        </p:nvSpPr>
        <p:spPr>
          <a:xfrm>
            <a:off x="880073" y="2663874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Bold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3"/>
          </p:nvPr>
        </p:nvSpPr>
        <p:spPr>
          <a:xfrm>
            <a:off x="3425536" y="3100202"/>
            <a:ext cx="228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4"/>
          </p:nvPr>
        </p:nvSpPr>
        <p:spPr>
          <a:xfrm>
            <a:off x="3425523" y="2663724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Bold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5"/>
          </p:nvPr>
        </p:nvSpPr>
        <p:spPr>
          <a:xfrm>
            <a:off x="5977936" y="3100202"/>
            <a:ext cx="228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 idx="6"/>
          </p:nvPr>
        </p:nvSpPr>
        <p:spPr>
          <a:xfrm>
            <a:off x="5984873" y="2663799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Bold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 rot="-5400000">
            <a:off x="-1748110" y="1919750"/>
            <a:ext cx="3338660" cy="1319127"/>
            <a:chOff x="2729675" y="371225"/>
            <a:chExt cx="2471800" cy="976625"/>
          </a:xfrm>
        </p:grpSpPr>
        <p:sp>
          <p:nvSpPr>
            <p:cNvPr id="165" name="Google Shape;165;p16"/>
            <p:cNvSpPr/>
            <p:nvPr/>
          </p:nvSpPr>
          <p:spPr>
            <a:xfrm>
              <a:off x="2729675" y="371225"/>
              <a:ext cx="1334450" cy="918700"/>
            </a:xfrm>
            <a:custGeom>
              <a:avLst/>
              <a:gdLst/>
              <a:ahLst/>
              <a:cxnLst/>
              <a:rect l="l" t="t" r="r" b="b"/>
              <a:pathLst>
                <a:path w="53378" h="36748" extrusionOk="0">
                  <a:moveTo>
                    <a:pt x="36492" y="0"/>
                  </a:moveTo>
                  <a:cubicBezTo>
                    <a:pt x="36068" y="0"/>
                    <a:pt x="35636" y="80"/>
                    <a:pt x="35217" y="248"/>
                  </a:cubicBezTo>
                  <a:lnTo>
                    <a:pt x="27711" y="3288"/>
                  </a:lnTo>
                  <a:cubicBezTo>
                    <a:pt x="26001" y="3985"/>
                    <a:pt x="23151" y="5030"/>
                    <a:pt x="21409" y="5663"/>
                  </a:cubicBezTo>
                  <a:lnTo>
                    <a:pt x="1774" y="12440"/>
                  </a:lnTo>
                  <a:cubicBezTo>
                    <a:pt x="32" y="13042"/>
                    <a:pt x="1" y="14150"/>
                    <a:pt x="1679" y="14879"/>
                  </a:cubicBezTo>
                  <a:lnTo>
                    <a:pt x="51019" y="36477"/>
                  </a:lnTo>
                  <a:cubicBezTo>
                    <a:pt x="51451" y="36661"/>
                    <a:pt x="51826" y="36748"/>
                    <a:pt x="52134" y="36748"/>
                  </a:cubicBezTo>
                  <a:cubicBezTo>
                    <a:pt x="53048" y="36748"/>
                    <a:pt x="53377" y="35982"/>
                    <a:pt x="52856" y="34703"/>
                  </a:cubicBezTo>
                  <a:lnTo>
                    <a:pt x="39619" y="2116"/>
                  </a:lnTo>
                  <a:cubicBezTo>
                    <a:pt x="39089" y="794"/>
                    <a:pt x="37830" y="0"/>
                    <a:pt x="3649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780300" y="819550"/>
              <a:ext cx="761725" cy="528300"/>
            </a:xfrm>
            <a:custGeom>
              <a:avLst/>
              <a:gdLst/>
              <a:ahLst/>
              <a:cxnLst/>
              <a:rect l="l" t="t" r="r" b="b"/>
              <a:pathLst>
                <a:path w="30469" h="21132" extrusionOk="0">
                  <a:moveTo>
                    <a:pt x="1287" y="0"/>
                  </a:moveTo>
                  <a:cubicBezTo>
                    <a:pt x="371" y="0"/>
                    <a:pt x="0" y="787"/>
                    <a:pt x="446" y="2076"/>
                  </a:cubicBezTo>
                  <a:lnTo>
                    <a:pt x="6210" y="18829"/>
                  </a:lnTo>
                  <a:cubicBezTo>
                    <a:pt x="6689" y="20241"/>
                    <a:pt x="8012" y="21131"/>
                    <a:pt x="9426" y="21131"/>
                  </a:cubicBezTo>
                  <a:cubicBezTo>
                    <a:pt x="9788" y="21131"/>
                    <a:pt x="10155" y="21073"/>
                    <a:pt x="10517" y="20951"/>
                  </a:cubicBezTo>
                  <a:lnTo>
                    <a:pt x="28663" y="14775"/>
                  </a:lnTo>
                  <a:cubicBezTo>
                    <a:pt x="30436" y="14174"/>
                    <a:pt x="30468" y="13065"/>
                    <a:pt x="28790" y="12273"/>
                  </a:cubicBezTo>
                  <a:lnTo>
                    <a:pt x="2441" y="303"/>
                  </a:lnTo>
                  <a:cubicBezTo>
                    <a:pt x="1997" y="97"/>
                    <a:pt x="1608" y="0"/>
                    <a:pt x="1287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833950" y="573975"/>
              <a:ext cx="1367525" cy="533825"/>
            </a:xfrm>
            <a:custGeom>
              <a:avLst/>
              <a:gdLst/>
              <a:ahLst/>
              <a:cxnLst/>
              <a:rect l="l" t="t" r="r" b="b"/>
              <a:pathLst>
                <a:path w="54701" h="21353" extrusionOk="0">
                  <a:moveTo>
                    <a:pt x="1980" y="1"/>
                  </a:moveTo>
                  <a:cubicBezTo>
                    <a:pt x="568" y="1"/>
                    <a:pt x="0" y="1040"/>
                    <a:pt x="673" y="2525"/>
                  </a:cubicBezTo>
                  <a:lnTo>
                    <a:pt x="8400" y="19056"/>
                  </a:lnTo>
                  <a:cubicBezTo>
                    <a:pt x="9111" y="20478"/>
                    <a:pt x="10566" y="21352"/>
                    <a:pt x="12110" y="21352"/>
                  </a:cubicBezTo>
                  <a:cubicBezTo>
                    <a:pt x="12423" y="21352"/>
                    <a:pt x="12740" y="21316"/>
                    <a:pt x="13056" y="21241"/>
                  </a:cubicBezTo>
                  <a:lnTo>
                    <a:pt x="52927" y="10474"/>
                  </a:lnTo>
                  <a:cubicBezTo>
                    <a:pt x="54700" y="9999"/>
                    <a:pt x="54669" y="9334"/>
                    <a:pt x="52864" y="9017"/>
                  </a:cubicBezTo>
                  <a:lnTo>
                    <a:pt x="2573" y="55"/>
                  </a:lnTo>
                  <a:cubicBezTo>
                    <a:pt x="2362" y="18"/>
                    <a:pt x="2164" y="1"/>
                    <a:pt x="1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 rot="5400000">
            <a:off x="7666665" y="1863325"/>
            <a:ext cx="3338660" cy="1319127"/>
            <a:chOff x="2729675" y="371225"/>
            <a:chExt cx="2471800" cy="976625"/>
          </a:xfrm>
        </p:grpSpPr>
        <p:sp>
          <p:nvSpPr>
            <p:cNvPr id="169" name="Google Shape;169;p16"/>
            <p:cNvSpPr/>
            <p:nvPr/>
          </p:nvSpPr>
          <p:spPr>
            <a:xfrm>
              <a:off x="2729675" y="371225"/>
              <a:ext cx="1334450" cy="918700"/>
            </a:xfrm>
            <a:custGeom>
              <a:avLst/>
              <a:gdLst/>
              <a:ahLst/>
              <a:cxnLst/>
              <a:rect l="l" t="t" r="r" b="b"/>
              <a:pathLst>
                <a:path w="53378" h="36748" extrusionOk="0">
                  <a:moveTo>
                    <a:pt x="36492" y="0"/>
                  </a:moveTo>
                  <a:cubicBezTo>
                    <a:pt x="36068" y="0"/>
                    <a:pt x="35636" y="80"/>
                    <a:pt x="35217" y="248"/>
                  </a:cubicBezTo>
                  <a:lnTo>
                    <a:pt x="27711" y="3288"/>
                  </a:lnTo>
                  <a:cubicBezTo>
                    <a:pt x="26001" y="3985"/>
                    <a:pt x="23151" y="5030"/>
                    <a:pt x="21409" y="5663"/>
                  </a:cubicBezTo>
                  <a:lnTo>
                    <a:pt x="1774" y="12440"/>
                  </a:lnTo>
                  <a:cubicBezTo>
                    <a:pt x="32" y="13042"/>
                    <a:pt x="1" y="14150"/>
                    <a:pt x="1679" y="14879"/>
                  </a:cubicBezTo>
                  <a:lnTo>
                    <a:pt x="51019" y="36477"/>
                  </a:lnTo>
                  <a:cubicBezTo>
                    <a:pt x="51451" y="36661"/>
                    <a:pt x="51826" y="36748"/>
                    <a:pt x="52134" y="36748"/>
                  </a:cubicBezTo>
                  <a:cubicBezTo>
                    <a:pt x="53048" y="36748"/>
                    <a:pt x="53377" y="35982"/>
                    <a:pt x="52856" y="34703"/>
                  </a:cubicBezTo>
                  <a:lnTo>
                    <a:pt x="39619" y="2116"/>
                  </a:lnTo>
                  <a:cubicBezTo>
                    <a:pt x="39089" y="794"/>
                    <a:pt x="37830" y="0"/>
                    <a:pt x="3649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780300" y="819550"/>
              <a:ext cx="761725" cy="528300"/>
            </a:xfrm>
            <a:custGeom>
              <a:avLst/>
              <a:gdLst/>
              <a:ahLst/>
              <a:cxnLst/>
              <a:rect l="l" t="t" r="r" b="b"/>
              <a:pathLst>
                <a:path w="30469" h="21132" extrusionOk="0">
                  <a:moveTo>
                    <a:pt x="1287" y="0"/>
                  </a:moveTo>
                  <a:cubicBezTo>
                    <a:pt x="371" y="0"/>
                    <a:pt x="0" y="787"/>
                    <a:pt x="446" y="2076"/>
                  </a:cubicBezTo>
                  <a:lnTo>
                    <a:pt x="6210" y="18829"/>
                  </a:lnTo>
                  <a:cubicBezTo>
                    <a:pt x="6689" y="20241"/>
                    <a:pt x="8012" y="21131"/>
                    <a:pt x="9426" y="21131"/>
                  </a:cubicBezTo>
                  <a:cubicBezTo>
                    <a:pt x="9788" y="21131"/>
                    <a:pt x="10155" y="21073"/>
                    <a:pt x="10517" y="20951"/>
                  </a:cubicBezTo>
                  <a:lnTo>
                    <a:pt x="28663" y="14775"/>
                  </a:lnTo>
                  <a:cubicBezTo>
                    <a:pt x="30436" y="14174"/>
                    <a:pt x="30468" y="13065"/>
                    <a:pt x="28790" y="12273"/>
                  </a:cubicBezTo>
                  <a:lnTo>
                    <a:pt x="2441" y="303"/>
                  </a:lnTo>
                  <a:cubicBezTo>
                    <a:pt x="1997" y="97"/>
                    <a:pt x="1608" y="0"/>
                    <a:pt x="1287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833950" y="573975"/>
              <a:ext cx="1367525" cy="533825"/>
            </a:xfrm>
            <a:custGeom>
              <a:avLst/>
              <a:gdLst/>
              <a:ahLst/>
              <a:cxnLst/>
              <a:rect l="l" t="t" r="r" b="b"/>
              <a:pathLst>
                <a:path w="54701" h="21353" extrusionOk="0">
                  <a:moveTo>
                    <a:pt x="1980" y="1"/>
                  </a:moveTo>
                  <a:cubicBezTo>
                    <a:pt x="568" y="1"/>
                    <a:pt x="0" y="1040"/>
                    <a:pt x="673" y="2525"/>
                  </a:cubicBezTo>
                  <a:lnTo>
                    <a:pt x="8400" y="19056"/>
                  </a:lnTo>
                  <a:cubicBezTo>
                    <a:pt x="9111" y="20478"/>
                    <a:pt x="10566" y="21352"/>
                    <a:pt x="12110" y="21352"/>
                  </a:cubicBezTo>
                  <a:cubicBezTo>
                    <a:pt x="12423" y="21352"/>
                    <a:pt x="12740" y="21316"/>
                    <a:pt x="13056" y="21241"/>
                  </a:cubicBezTo>
                  <a:lnTo>
                    <a:pt x="52927" y="10474"/>
                  </a:lnTo>
                  <a:cubicBezTo>
                    <a:pt x="54700" y="9999"/>
                    <a:pt x="54669" y="9334"/>
                    <a:pt x="52864" y="9017"/>
                  </a:cubicBezTo>
                  <a:lnTo>
                    <a:pt x="2573" y="55"/>
                  </a:lnTo>
                  <a:cubicBezTo>
                    <a:pt x="2362" y="18"/>
                    <a:pt x="2164" y="1"/>
                    <a:pt x="1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4910300" y="373575"/>
            <a:ext cx="4127100" cy="14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>
            <a:off x="6820373" y="3293308"/>
            <a:ext cx="3140403" cy="2212955"/>
            <a:chOff x="-1515225" y="1137250"/>
            <a:chExt cx="2334525" cy="1645075"/>
          </a:xfrm>
        </p:grpSpPr>
        <p:sp>
          <p:nvSpPr>
            <p:cNvPr id="306" name="Google Shape;306;p26"/>
            <p:cNvSpPr/>
            <p:nvPr/>
          </p:nvSpPr>
          <p:spPr>
            <a:xfrm>
              <a:off x="-252400" y="1137250"/>
              <a:ext cx="1071700" cy="1359400"/>
            </a:xfrm>
            <a:custGeom>
              <a:avLst/>
              <a:gdLst/>
              <a:ahLst/>
              <a:cxnLst/>
              <a:rect l="l" t="t" r="r" b="b"/>
              <a:pathLst>
                <a:path w="42868" h="54376" extrusionOk="0">
                  <a:moveTo>
                    <a:pt x="41329" y="1"/>
                  </a:moveTo>
                  <a:cubicBezTo>
                    <a:pt x="41052" y="1"/>
                    <a:pt x="40734" y="55"/>
                    <a:pt x="40378" y="170"/>
                  </a:cubicBezTo>
                  <a:lnTo>
                    <a:pt x="2534" y="12299"/>
                  </a:lnTo>
                  <a:cubicBezTo>
                    <a:pt x="824" y="12805"/>
                    <a:pt x="0" y="14737"/>
                    <a:pt x="824" y="16352"/>
                  </a:cubicBezTo>
                  <a:lnTo>
                    <a:pt x="18717" y="53152"/>
                  </a:lnTo>
                  <a:cubicBezTo>
                    <a:pt x="19119" y="53971"/>
                    <a:pt x="19619" y="54375"/>
                    <a:pt x="20107" y="54375"/>
                  </a:cubicBezTo>
                  <a:cubicBezTo>
                    <a:pt x="20618" y="54375"/>
                    <a:pt x="21115" y="53932"/>
                    <a:pt x="21472" y="53057"/>
                  </a:cubicBezTo>
                  <a:lnTo>
                    <a:pt x="42310" y="2260"/>
                  </a:lnTo>
                  <a:cubicBezTo>
                    <a:pt x="42867" y="867"/>
                    <a:pt x="42432" y="1"/>
                    <a:pt x="41329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611050" y="1850750"/>
              <a:ext cx="836075" cy="783950"/>
            </a:xfrm>
            <a:custGeom>
              <a:avLst/>
              <a:gdLst/>
              <a:ahLst/>
              <a:cxnLst/>
              <a:rect l="l" t="t" r="r" b="b"/>
              <a:pathLst>
                <a:path w="33443" h="31358" extrusionOk="0">
                  <a:moveTo>
                    <a:pt x="17014" y="1"/>
                  </a:moveTo>
                  <a:cubicBezTo>
                    <a:pt x="16447" y="1"/>
                    <a:pt x="15880" y="405"/>
                    <a:pt x="15455" y="1208"/>
                  </a:cubicBezTo>
                  <a:lnTo>
                    <a:pt x="887" y="28412"/>
                  </a:lnTo>
                  <a:cubicBezTo>
                    <a:pt x="0" y="30027"/>
                    <a:pt x="792" y="31357"/>
                    <a:pt x="2660" y="31357"/>
                  </a:cubicBezTo>
                  <a:lnTo>
                    <a:pt x="30751" y="31357"/>
                  </a:lnTo>
                  <a:cubicBezTo>
                    <a:pt x="32619" y="31357"/>
                    <a:pt x="33443" y="30027"/>
                    <a:pt x="32587" y="28380"/>
                  </a:cubicBezTo>
                  <a:lnTo>
                    <a:pt x="18590" y="1240"/>
                  </a:lnTo>
                  <a:cubicBezTo>
                    <a:pt x="18160" y="413"/>
                    <a:pt x="17587" y="1"/>
                    <a:pt x="17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1515225" y="2048550"/>
              <a:ext cx="1141300" cy="733775"/>
            </a:xfrm>
            <a:custGeom>
              <a:avLst/>
              <a:gdLst/>
              <a:ahLst/>
              <a:cxnLst/>
              <a:rect l="l" t="t" r="r" b="b"/>
              <a:pathLst>
                <a:path w="45652" h="29351" extrusionOk="0">
                  <a:moveTo>
                    <a:pt x="44756" y="0"/>
                  </a:moveTo>
                  <a:cubicBezTo>
                    <a:pt x="44464" y="0"/>
                    <a:pt x="44078" y="95"/>
                    <a:pt x="43609" y="295"/>
                  </a:cubicBezTo>
                  <a:lnTo>
                    <a:pt x="1711" y="18030"/>
                  </a:lnTo>
                  <a:cubicBezTo>
                    <a:pt x="1" y="18726"/>
                    <a:pt x="33" y="19866"/>
                    <a:pt x="1743" y="20532"/>
                  </a:cubicBezTo>
                  <a:lnTo>
                    <a:pt x="24069" y="29114"/>
                  </a:lnTo>
                  <a:cubicBezTo>
                    <a:pt x="24533" y="29274"/>
                    <a:pt x="25009" y="29351"/>
                    <a:pt x="25479" y="29351"/>
                  </a:cubicBezTo>
                  <a:cubicBezTo>
                    <a:pt x="26869" y="29351"/>
                    <a:pt x="28205" y="28674"/>
                    <a:pt x="29010" y="27467"/>
                  </a:cubicBezTo>
                  <a:lnTo>
                    <a:pt x="44939" y="1815"/>
                  </a:lnTo>
                  <a:cubicBezTo>
                    <a:pt x="45652" y="666"/>
                    <a:pt x="45530" y="0"/>
                    <a:pt x="44756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6"/>
          <p:cNvSpPr txBox="1">
            <a:spLocks noGrp="1"/>
          </p:cNvSpPr>
          <p:nvPr>
            <p:ph type="subTitle" idx="1"/>
          </p:nvPr>
        </p:nvSpPr>
        <p:spPr>
          <a:xfrm>
            <a:off x="4910300" y="1724750"/>
            <a:ext cx="3201000" cy="1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4917525" y="3728350"/>
            <a:ext cx="34413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86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00586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5862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rgbClr val="005862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rgbClr val="00586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00586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00586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00586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00586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1" name="Google Shape;311;p26"/>
          <p:cNvSpPr/>
          <p:nvPr/>
        </p:nvSpPr>
        <p:spPr>
          <a:xfrm rot="3593659">
            <a:off x="-359098" y="-34843"/>
            <a:ext cx="662128" cy="1562076"/>
          </a:xfrm>
          <a:custGeom>
            <a:avLst/>
            <a:gdLst/>
            <a:ahLst/>
            <a:cxnLst/>
            <a:rect l="l" t="t" r="r" b="b"/>
            <a:pathLst>
              <a:path w="17195" h="40566" extrusionOk="0">
                <a:moveTo>
                  <a:pt x="12569" y="1"/>
                </a:moveTo>
                <a:cubicBezTo>
                  <a:pt x="12310" y="1"/>
                  <a:pt x="12007" y="414"/>
                  <a:pt x="11718" y="1250"/>
                </a:cubicBezTo>
                <a:lnTo>
                  <a:pt x="634" y="32697"/>
                </a:lnTo>
                <a:cubicBezTo>
                  <a:pt x="0" y="34407"/>
                  <a:pt x="950" y="36339"/>
                  <a:pt x="2724" y="36877"/>
                </a:cubicBezTo>
                <a:lnTo>
                  <a:pt x="14188" y="40424"/>
                </a:lnTo>
                <a:cubicBezTo>
                  <a:pt x="14498" y="40520"/>
                  <a:pt x="14794" y="40566"/>
                  <a:pt x="15070" y="40566"/>
                </a:cubicBezTo>
                <a:cubicBezTo>
                  <a:pt x="16345" y="40566"/>
                  <a:pt x="17195" y="39591"/>
                  <a:pt x="17038" y="38081"/>
                </a:cubicBezTo>
                <a:lnTo>
                  <a:pt x="13175" y="1440"/>
                </a:lnTo>
                <a:cubicBezTo>
                  <a:pt x="13076" y="485"/>
                  <a:pt x="12849" y="1"/>
                  <a:pt x="12569" y="1"/>
                </a:cubicBezTo>
                <a:close/>
              </a:path>
            </a:pathLst>
          </a:custGeom>
          <a:solidFill>
            <a:srgbClr val="0058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 rot="3593659">
            <a:off x="-353433" y="-372125"/>
            <a:ext cx="1084281" cy="1038227"/>
          </a:xfrm>
          <a:custGeom>
            <a:avLst/>
            <a:gdLst/>
            <a:ahLst/>
            <a:cxnLst/>
            <a:rect l="l" t="t" r="r" b="b"/>
            <a:pathLst>
              <a:path w="28158" h="26962" extrusionOk="0">
                <a:moveTo>
                  <a:pt x="27025" y="0"/>
                </a:moveTo>
                <a:cubicBezTo>
                  <a:pt x="26714" y="0"/>
                  <a:pt x="26326" y="101"/>
                  <a:pt x="25874" y="314"/>
                </a:cubicBezTo>
                <a:lnTo>
                  <a:pt x="1869" y="11747"/>
                </a:lnTo>
                <a:cubicBezTo>
                  <a:pt x="223" y="12538"/>
                  <a:pt x="1" y="14185"/>
                  <a:pt x="1426" y="15357"/>
                </a:cubicBezTo>
                <a:lnTo>
                  <a:pt x="14379" y="26283"/>
                </a:lnTo>
                <a:cubicBezTo>
                  <a:pt x="14911" y="26743"/>
                  <a:pt x="15495" y="26962"/>
                  <a:pt x="16051" y="26962"/>
                </a:cubicBezTo>
                <a:cubicBezTo>
                  <a:pt x="16951" y="26962"/>
                  <a:pt x="17780" y="26389"/>
                  <a:pt x="18211" y="25333"/>
                </a:cubicBezTo>
                <a:lnTo>
                  <a:pt x="27648" y="1993"/>
                </a:lnTo>
                <a:cubicBezTo>
                  <a:pt x="28157" y="743"/>
                  <a:pt x="27871" y="0"/>
                  <a:pt x="270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100000">
              <a:srgbClr val="04596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485425"/>
            <a:ext cx="91440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Barlow"/>
              <a:buChar char="■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2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880">
          <p15:clr>
            <a:srgbClr val="FFFF00"/>
          </p15:clr>
        </p15:guide>
        <p15:guide id="2">
          <p15:clr>
            <a:srgbClr val="FFFF00"/>
          </p15:clr>
        </p15:guide>
        <p15:guide id="3" pos="5760">
          <p15:clr>
            <a:srgbClr val="FFFF00"/>
          </p15:clr>
        </p15:guide>
        <p15:guide id="4" pos="449">
          <p15:clr>
            <a:srgbClr val="FFFF00"/>
          </p15:clr>
        </p15:guide>
        <p15:guide id="5" pos="5311">
          <p15:clr>
            <a:srgbClr val="FFFF00"/>
          </p15:clr>
        </p15:guide>
        <p15:guide id="6" orient="horz" pos="1620">
          <p15:clr>
            <a:srgbClr val="FFFF00"/>
          </p15:clr>
        </p15:guide>
        <p15:guide id="7" orient="horz" pos="340">
          <p15:clr>
            <a:srgbClr val="FFFF00"/>
          </p15:clr>
        </p15:guide>
        <p15:guide id="8" orient="horz">
          <p15:clr>
            <a:srgbClr val="FFFF00"/>
          </p15:clr>
        </p15:guide>
        <p15:guide id="9" orient="horz" pos="2897">
          <p15:clr>
            <a:srgbClr val="FFFF00"/>
          </p15:clr>
        </p15:guide>
        <p15:guide id="10" orient="horz" pos="3237">
          <p15:clr>
            <a:srgbClr val="FF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/>
          <p:nvPr/>
        </p:nvSpPr>
        <p:spPr>
          <a:xfrm rot="-1278234">
            <a:off x="1884004" y="1985420"/>
            <a:ext cx="4373002" cy="2447304"/>
          </a:xfrm>
          <a:custGeom>
            <a:avLst/>
            <a:gdLst/>
            <a:ahLst/>
            <a:cxnLst/>
            <a:rect l="l" t="t" r="r" b="b"/>
            <a:pathLst>
              <a:path w="83291" h="45195" extrusionOk="0">
                <a:moveTo>
                  <a:pt x="64975" y="1"/>
                </a:moveTo>
                <a:cubicBezTo>
                  <a:pt x="64448" y="1"/>
                  <a:pt x="63908" y="117"/>
                  <a:pt x="63389" y="362"/>
                </a:cubicBezTo>
                <a:lnTo>
                  <a:pt x="2027" y="29194"/>
                </a:lnTo>
                <a:cubicBezTo>
                  <a:pt x="1" y="30098"/>
                  <a:pt x="138" y="31193"/>
                  <a:pt x="2328" y="31577"/>
                </a:cubicBezTo>
                <a:lnTo>
                  <a:pt x="80009" y="45130"/>
                </a:lnTo>
                <a:cubicBezTo>
                  <a:pt x="80257" y="45174"/>
                  <a:pt x="80492" y="45195"/>
                  <a:pt x="80713" y="45195"/>
                </a:cubicBezTo>
                <a:cubicBezTo>
                  <a:pt x="82441" y="45195"/>
                  <a:pt x="83290" y="43909"/>
                  <a:pt x="82610" y="42064"/>
                </a:cubicBezTo>
                <a:lnTo>
                  <a:pt x="68372" y="2443"/>
                </a:lnTo>
                <a:cubicBezTo>
                  <a:pt x="67827" y="909"/>
                  <a:pt x="66450" y="1"/>
                  <a:pt x="64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/>
          </p:nvPr>
        </p:nvSpPr>
        <p:spPr>
          <a:xfrm>
            <a:off x="1507273" y="1071167"/>
            <a:ext cx="6734820" cy="1326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>
                <a:solidFill>
                  <a:srgbClr val="005862"/>
                </a:solidFill>
              </a:rPr>
              <a:t>Argument Prediction</a:t>
            </a:r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1"/>
          </p:nvPr>
        </p:nvSpPr>
        <p:spPr>
          <a:xfrm>
            <a:off x="2804550" y="3045845"/>
            <a:ext cx="35349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/>
              <a:t>Machine Learning &amp; Content 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04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sym typeface="Barlow SemiBold"/>
              </a:rPr>
              <a:t>M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ETHODOLOGY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CNN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42" b="15110"/>
          <a:stretch/>
        </p:blipFill>
        <p:spPr>
          <a:xfrm>
            <a:off x="4739957" y="1316659"/>
            <a:ext cx="3869302" cy="2927741"/>
          </a:xfrm>
          <a:prstGeom prst="rect">
            <a:avLst/>
          </a:prstGeom>
        </p:spPr>
      </p:pic>
      <p:sp>
        <p:nvSpPr>
          <p:cNvPr id="15" name="Google Shape;2345;p50"/>
          <p:cNvSpPr txBox="1">
            <a:spLocks/>
          </p:cNvSpPr>
          <p:nvPr/>
        </p:nvSpPr>
        <p:spPr>
          <a:xfrm>
            <a:off x="1812537" y="1738014"/>
            <a:ext cx="2730639" cy="5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456,803 </a:t>
            </a:r>
            <a:r>
              <a:rPr lang="en-US" sz="2400" dirty="0" err="1" smtClean="0"/>
              <a:t>params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7" name="Google Shape;2345;p50"/>
          <p:cNvSpPr txBox="1">
            <a:spLocks/>
          </p:cNvSpPr>
          <p:nvPr/>
        </p:nvSpPr>
        <p:spPr>
          <a:xfrm>
            <a:off x="1812537" y="2513942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Fast execution</a:t>
            </a:r>
            <a:endParaRPr lang="en-US" sz="2400" dirty="0"/>
          </a:p>
        </p:txBody>
      </p:sp>
      <p:grpSp>
        <p:nvGrpSpPr>
          <p:cNvPr id="152" name="Google Shape;642;p46"/>
          <p:cNvGrpSpPr/>
          <p:nvPr/>
        </p:nvGrpSpPr>
        <p:grpSpPr>
          <a:xfrm>
            <a:off x="969489" y="2518558"/>
            <a:ext cx="522213" cy="529145"/>
            <a:chOff x="3979435" y="1976585"/>
            <a:chExt cx="345265" cy="349848"/>
          </a:xfrm>
        </p:grpSpPr>
        <p:sp>
          <p:nvSpPr>
            <p:cNvPr id="153" name="Google Shape;643;p46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44;p46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45;p46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46;p46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47;p46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48;p46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49;p46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50;p46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51;p46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52;p46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53;p46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54;p46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55;p46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56;p46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57;p46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8;p46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9;p46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2345;p50"/>
          <p:cNvSpPr txBox="1">
            <a:spLocks/>
          </p:cNvSpPr>
          <p:nvPr/>
        </p:nvSpPr>
        <p:spPr>
          <a:xfrm>
            <a:off x="1820157" y="3477181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Adam Optimizer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lr</a:t>
            </a:r>
            <a:r>
              <a:rPr lang="en-US" sz="2400" dirty="0" smtClean="0"/>
              <a:t>=0.001)</a:t>
            </a:r>
          </a:p>
        </p:txBody>
      </p:sp>
      <p:grpSp>
        <p:nvGrpSpPr>
          <p:cNvPr id="171" name="Google Shape;11131;p72"/>
          <p:cNvGrpSpPr/>
          <p:nvPr/>
        </p:nvGrpSpPr>
        <p:grpSpPr>
          <a:xfrm>
            <a:off x="969078" y="1753512"/>
            <a:ext cx="540000" cy="504000"/>
            <a:chOff x="5779408" y="3699191"/>
            <a:chExt cx="317645" cy="318757"/>
          </a:xfrm>
        </p:grpSpPr>
        <p:sp>
          <p:nvSpPr>
            <p:cNvPr id="172" name="Google Shape;11132;p7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3" name="Google Shape;11133;p7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oogle Shape;12375;p74"/>
          <p:cNvGrpSpPr/>
          <p:nvPr/>
        </p:nvGrpSpPr>
        <p:grpSpPr>
          <a:xfrm>
            <a:off x="1011112" y="3267973"/>
            <a:ext cx="540000" cy="540000"/>
            <a:chOff x="3095745" y="3805393"/>
            <a:chExt cx="352840" cy="354717"/>
          </a:xfrm>
        </p:grpSpPr>
        <p:sp>
          <p:nvSpPr>
            <p:cNvPr id="175" name="Google Shape;12376;p7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377;p7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378;p7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379;p7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380;p7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381;p7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1127;p72"/>
          <p:cNvGrpSpPr/>
          <p:nvPr/>
        </p:nvGrpSpPr>
        <p:grpSpPr>
          <a:xfrm>
            <a:off x="1008874" y="4129876"/>
            <a:ext cx="540000" cy="540000"/>
            <a:chOff x="4673540" y="3680297"/>
            <a:chExt cx="355434" cy="355815"/>
          </a:xfrm>
          <a:solidFill>
            <a:schemeClr val="bg1"/>
          </a:solidFill>
        </p:grpSpPr>
        <p:sp>
          <p:nvSpPr>
            <p:cNvPr id="37" name="Google Shape;11128;p72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29;p72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30;p72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345;p50"/>
          <p:cNvSpPr txBox="1">
            <a:spLocks/>
          </p:cNvSpPr>
          <p:nvPr/>
        </p:nvSpPr>
        <p:spPr>
          <a:xfrm>
            <a:off x="1840036" y="4129876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Callback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0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04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sym typeface="Barlow SemiBold"/>
              </a:rPr>
              <a:t>M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ETHODOLOGY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LSTM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sp>
        <p:nvSpPr>
          <p:cNvPr id="15" name="Google Shape;2345;p50"/>
          <p:cNvSpPr txBox="1">
            <a:spLocks/>
          </p:cNvSpPr>
          <p:nvPr/>
        </p:nvSpPr>
        <p:spPr>
          <a:xfrm>
            <a:off x="1812537" y="1738014"/>
            <a:ext cx="4184403" cy="5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5,305,987 </a:t>
            </a:r>
            <a:r>
              <a:rPr lang="en-US" sz="2400" dirty="0" err="1" smtClean="0"/>
              <a:t>params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7" name="Google Shape;2345;p50"/>
          <p:cNvSpPr txBox="1">
            <a:spLocks/>
          </p:cNvSpPr>
          <p:nvPr/>
        </p:nvSpPr>
        <p:spPr>
          <a:xfrm>
            <a:off x="1812537" y="2513942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Slow execution</a:t>
            </a:r>
            <a:endParaRPr lang="en-US" sz="2400" dirty="0"/>
          </a:p>
        </p:txBody>
      </p:sp>
      <p:grpSp>
        <p:nvGrpSpPr>
          <p:cNvPr id="152" name="Google Shape;642;p46"/>
          <p:cNvGrpSpPr/>
          <p:nvPr/>
        </p:nvGrpSpPr>
        <p:grpSpPr>
          <a:xfrm>
            <a:off x="969489" y="2518558"/>
            <a:ext cx="522213" cy="529145"/>
            <a:chOff x="3979435" y="1976585"/>
            <a:chExt cx="345265" cy="349848"/>
          </a:xfrm>
        </p:grpSpPr>
        <p:sp>
          <p:nvSpPr>
            <p:cNvPr id="153" name="Google Shape;643;p46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44;p46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45;p46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46;p46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47;p46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48;p46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49;p46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50;p46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51;p46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52;p46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53;p46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54;p46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55;p46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56;p46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57;p46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8;p46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9;p46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2345;p50"/>
          <p:cNvSpPr txBox="1">
            <a:spLocks/>
          </p:cNvSpPr>
          <p:nvPr/>
        </p:nvSpPr>
        <p:spPr>
          <a:xfrm>
            <a:off x="1812537" y="3504615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Adam </a:t>
            </a:r>
            <a:r>
              <a:rPr lang="en-US" sz="2400" dirty="0" smtClean="0"/>
              <a:t>Optimizer (</a:t>
            </a:r>
            <a:r>
              <a:rPr lang="en-US" sz="2400" dirty="0" err="1" smtClean="0"/>
              <a:t>lr</a:t>
            </a:r>
            <a:r>
              <a:rPr lang="en-US" sz="2400" dirty="0" smtClean="0"/>
              <a:t>=0.0005)</a:t>
            </a:r>
            <a:endParaRPr lang="en-US" sz="2400" dirty="0"/>
          </a:p>
        </p:txBody>
      </p:sp>
      <p:grpSp>
        <p:nvGrpSpPr>
          <p:cNvPr id="171" name="Google Shape;11131;p72"/>
          <p:cNvGrpSpPr/>
          <p:nvPr/>
        </p:nvGrpSpPr>
        <p:grpSpPr>
          <a:xfrm>
            <a:off x="969078" y="1753512"/>
            <a:ext cx="540000" cy="504000"/>
            <a:chOff x="5779408" y="3699191"/>
            <a:chExt cx="317645" cy="318757"/>
          </a:xfrm>
        </p:grpSpPr>
        <p:sp>
          <p:nvSpPr>
            <p:cNvPr id="172" name="Google Shape;11132;p7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3" name="Google Shape;11133;p7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oogle Shape;12375;p74"/>
          <p:cNvGrpSpPr/>
          <p:nvPr/>
        </p:nvGrpSpPr>
        <p:grpSpPr>
          <a:xfrm>
            <a:off x="1011112" y="3267973"/>
            <a:ext cx="540000" cy="540000"/>
            <a:chOff x="3095745" y="3805393"/>
            <a:chExt cx="352840" cy="354717"/>
          </a:xfrm>
        </p:grpSpPr>
        <p:sp>
          <p:nvSpPr>
            <p:cNvPr id="175" name="Google Shape;12376;p7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377;p7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378;p7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379;p7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380;p7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381;p7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Picture 3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" b="8146"/>
          <a:stretch/>
        </p:blipFill>
        <p:spPr>
          <a:xfrm>
            <a:off x="4846637" y="1081129"/>
            <a:ext cx="3508778" cy="3145207"/>
          </a:xfrm>
          <a:prstGeom prst="rect">
            <a:avLst/>
          </a:prstGeom>
        </p:spPr>
      </p:pic>
      <p:grpSp>
        <p:nvGrpSpPr>
          <p:cNvPr id="36" name="Google Shape;11127;p72"/>
          <p:cNvGrpSpPr/>
          <p:nvPr/>
        </p:nvGrpSpPr>
        <p:grpSpPr>
          <a:xfrm>
            <a:off x="1008874" y="4129876"/>
            <a:ext cx="540000" cy="540000"/>
            <a:chOff x="4673540" y="3680297"/>
            <a:chExt cx="355434" cy="355815"/>
          </a:xfrm>
          <a:solidFill>
            <a:schemeClr val="bg1"/>
          </a:solidFill>
        </p:grpSpPr>
        <p:sp>
          <p:nvSpPr>
            <p:cNvPr id="38" name="Google Shape;11128;p72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29;p72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0;p72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2345;p50"/>
          <p:cNvSpPr txBox="1">
            <a:spLocks/>
          </p:cNvSpPr>
          <p:nvPr/>
        </p:nvSpPr>
        <p:spPr>
          <a:xfrm>
            <a:off x="1840036" y="4129876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Callback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3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05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RESULTS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aphicFrame>
        <p:nvGraphicFramePr>
          <p:cNvPr id="9" name="Google Shape;585;p44"/>
          <p:cNvGraphicFramePr/>
          <p:nvPr>
            <p:extLst>
              <p:ext uri="{D42A27DB-BD31-4B8C-83A1-F6EECF244321}">
                <p14:modId xmlns:p14="http://schemas.microsoft.com/office/powerpoint/2010/main" val="1839426905"/>
              </p:ext>
            </p:extLst>
          </p:nvPr>
        </p:nvGraphicFramePr>
        <p:xfrm>
          <a:off x="535058" y="3276599"/>
          <a:ext cx="5559260" cy="1681326"/>
        </p:xfrm>
        <a:graphic>
          <a:graphicData uri="http://schemas.openxmlformats.org/drawingml/2006/table">
            <a:tbl>
              <a:tblPr>
                <a:noFill/>
                <a:tableStyleId>{799FC870-8AB7-4EBF-807F-E16E176B1748}</a:tableStyleId>
              </a:tblPr>
              <a:tblGrid>
                <a:gridCol w="1111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1852"/>
                <a:gridCol w="1111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42%</a:t>
                      </a:r>
                      <a:endParaRPr sz="16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43%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43%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33%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38%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No-label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89%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87%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859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Google Shape;2345;p50"/>
          <p:cNvSpPr txBox="1">
            <a:spLocks/>
          </p:cNvSpPr>
          <p:nvPr/>
        </p:nvSpPr>
        <p:spPr>
          <a:xfrm>
            <a:off x="1969187" y="1785087"/>
            <a:ext cx="20230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77 %</a:t>
            </a:r>
            <a:endParaRPr lang="en-US" dirty="0"/>
          </a:p>
        </p:txBody>
      </p:sp>
      <p:sp>
        <p:nvSpPr>
          <p:cNvPr id="11" name="Google Shape;2346;p50"/>
          <p:cNvSpPr txBox="1">
            <a:spLocks/>
          </p:cNvSpPr>
          <p:nvPr/>
        </p:nvSpPr>
        <p:spPr>
          <a:xfrm>
            <a:off x="1969187" y="2381237"/>
            <a:ext cx="196966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2" name="Google Shape;10874;p72"/>
          <p:cNvSpPr/>
          <p:nvPr/>
        </p:nvSpPr>
        <p:spPr>
          <a:xfrm>
            <a:off x="1193332" y="1926187"/>
            <a:ext cx="775855" cy="66769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MLP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pic>
        <p:nvPicPr>
          <p:cNvPr id="4098" name="Picture 2" descr="C:\Users\philn\Desktop\Business_Analytics\3rd_SEMESTER\Machine_Learning\PROJECT\printscreens\mlp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20" y="1135063"/>
            <a:ext cx="2941955" cy="124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05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RESULTS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aphicFrame>
        <p:nvGraphicFramePr>
          <p:cNvPr id="9" name="Google Shape;585;p44"/>
          <p:cNvGraphicFramePr/>
          <p:nvPr>
            <p:extLst>
              <p:ext uri="{D42A27DB-BD31-4B8C-83A1-F6EECF244321}">
                <p14:modId xmlns:p14="http://schemas.microsoft.com/office/powerpoint/2010/main" val="1886974209"/>
              </p:ext>
            </p:extLst>
          </p:nvPr>
        </p:nvGraphicFramePr>
        <p:xfrm>
          <a:off x="535058" y="3276599"/>
          <a:ext cx="5559260" cy="1681326"/>
        </p:xfrm>
        <a:graphic>
          <a:graphicData uri="http://schemas.openxmlformats.org/drawingml/2006/table">
            <a:tbl>
              <a:tblPr>
                <a:noFill/>
                <a:tableStyleId>{799FC870-8AB7-4EBF-807F-E16E176B1748}</a:tableStyleId>
              </a:tblPr>
              <a:tblGrid>
                <a:gridCol w="1111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1852"/>
                <a:gridCol w="1111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40%</a:t>
                      </a:r>
                      <a:endParaRPr sz="16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38%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40%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39%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39%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297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No-label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86%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85%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1718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Google Shape;2345;p50"/>
          <p:cNvSpPr txBox="1">
            <a:spLocks/>
          </p:cNvSpPr>
          <p:nvPr/>
        </p:nvSpPr>
        <p:spPr>
          <a:xfrm>
            <a:off x="1969187" y="1785087"/>
            <a:ext cx="20230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75 %</a:t>
            </a:r>
            <a:endParaRPr lang="en-US" dirty="0"/>
          </a:p>
        </p:txBody>
      </p:sp>
      <p:sp>
        <p:nvSpPr>
          <p:cNvPr id="11" name="Google Shape;2346;p50"/>
          <p:cNvSpPr txBox="1">
            <a:spLocks/>
          </p:cNvSpPr>
          <p:nvPr/>
        </p:nvSpPr>
        <p:spPr>
          <a:xfrm>
            <a:off x="1969187" y="2381237"/>
            <a:ext cx="196966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2" name="Google Shape;10874;p72"/>
          <p:cNvSpPr/>
          <p:nvPr/>
        </p:nvSpPr>
        <p:spPr>
          <a:xfrm>
            <a:off x="1193332" y="1926187"/>
            <a:ext cx="775855" cy="66769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CNN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pic>
        <p:nvPicPr>
          <p:cNvPr id="13" name="Picture 7" descr="C:\Users\philn\Downloads\MicrosoftTeams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8" y="1110298"/>
            <a:ext cx="29241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7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05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RESULTS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aphicFrame>
        <p:nvGraphicFramePr>
          <p:cNvPr id="9" name="Google Shape;585;p44"/>
          <p:cNvGraphicFramePr/>
          <p:nvPr>
            <p:extLst>
              <p:ext uri="{D42A27DB-BD31-4B8C-83A1-F6EECF244321}">
                <p14:modId xmlns:p14="http://schemas.microsoft.com/office/powerpoint/2010/main" val="103073815"/>
              </p:ext>
            </p:extLst>
          </p:nvPr>
        </p:nvGraphicFramePr>
        <p:xfrm>
          <a:off x="535058" y="3276599"/>
          <a:ext cx="5559260" cy="1681326"/>
        </p:xfrm>
        <a:graphic>
          <a:graphicData uri="http://schemas.openxmlformats.org/drawingml/2006/table">
            <a:tbl>
              <a:tblPr>
                <a:noFill/>
                <a:tableStyleId>{799FC870-8AB7-4EBF-807F-E16E176B1748}</a:tableStyleId>
              </a:tblPr>
              <a:tblGrid>
                <a:gridCol w="1111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1852"/>
                <a:gridCol w="1111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39%</a:t>
                      </a:r>
                      <a:endParaRPr sz="16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32%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35%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37%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35%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36%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297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No-label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84%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87%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86%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1718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Google Shape;2345;p50"/>
          <p:cNvSpPr txBox="1">
            <a:spLocks/>
          </p:cNvSpPr>
          <p:nvPr/>
        </p:nvSpPr>
        <p:spPr>
          <a:xfrm>
            <a:off x="1969187" y="1785087"/>
            <a:ext cx="20230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75 %</a:t>
            </a:r>
            <a:endParaRPr lang="en-US" dirty="0"/>
          </a:p>
        </p:txBody>
      </p:sp>
      <p:sp>
        <p:nvSpPr>
          <p:cNvPr id="11" name="Google Shape;2346;p50"/>
          <p:cNvSpPr txBox="1">
            <a:spLocks/>
          </p:cNvSpPr>
          <p:nvPr/>
        </p:nvSpPr>
        <p:spPr>
          <a:xfrm>
            <a:off x="1969187" y="2381237"/>
            <a:ext cx="196966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2" name="Google Shape;10874;p72"/>
          <p:cNvSpPr/>
          <p:nvPr/>
        </p:nvSpPr>
        <p:spPr>
          <a:xfrm>
            <a:off x="1193332" y="1926187"/>
            <a:ext cx="775855" cy="66769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LSTM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sp>
        <p:nvSpPr>
          <p:cNvPr id="3" name="AutoShape 4" descr="data:image/jpeg;base64,/9j/4AAQSkZJRgABAQEAYABgAAD/2wBDAAgGBgcGBQgHBwcJCQgKDBQNDAsLDBkSEw8UHRofHh0aHBwgJC4nICIsIxwcKDcpLDAxNDQ0Hyc5PTgyPC4zNDL/2wBDAQkJCQwLDBgNDRgyIRwhMjIyMjIyMjIyMjIyMjIyMjIyMjIyMjIyMjIyMjIyMjIyMjIyMjIyMjIyMjIyMjIyMjL/wAARCAB/AT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D4Q7wv/wBC3o//AIAxf/E0f8Id4X/6FvR//AGL/wCJrboqhGJ/wh3hf/oW9H/8AYv/AImj/hDvC/8A0Lej/wDgDF/8TW3RQBif8Id4X/6FvR//AABi/wDiaP8AhDvC/wD0Lej/APgDF/8AE1t0UAYn/CHeF/8AoW9H/wDAGL/4mj/hDvC//Qt6P/4Axf8AxNbdFAGJ/wAId4X/AOhb0f8A8AYv/iaP+EO8L/8AQt6P/wCAMX/xNbdFAGJ/wh3hf/oW9H/8AYv/AImj/hDvC/8A0Lej/wDgDF/8TW3XB6t4l8W6j4k1HSPB1jpLLpSp9ruNTeTa8jruEcYTHIHUk457d1cdjof+EO8L/wDQt6P/AOAMX/xNH/CHeF/+hb0f/wAAYv8A4mufsvGWtzax4Rsb/SE06TV4rlruCbJkiaJQV2kHgHrgjODWt448Q3nh3Qo5NLghuNUu7mK0s4ZgSjyO3fBBwAGPXtTeiv8A1vYS1LX/AAh3hf8A6FvR/wDwBi/+Jo/4Q7wv/wBC3o//AIAxf/E1zc3j67fwl4T1i0gt/M1fUbeyuo5FYiMsWWQLgjBDKQM5+hqLw/4/1C+8eaxo2pQ2cWn20lzHbTRqwcmHYWDEsQflfPAHQ0PRtdr/AIW/zDon/Wt/8jqf+EO8L/8AQt6P/wCAMX/xNH/CHeF/+hb0f/wBi/8Aia5r4a+N9W8Yz6uuqWtpbpbeRJbiBXBMcql13bicnbt6Yr0CizQGJ/wh3hf/AKFvR/8AwBi/+Jo/4Q7wv/0Lej/+AMX/AMTWV8RfE+o+FtGsLjTG01J7q/jtTLqRYQRqysdzFSCANo59M1zb+OPFdn4X1TWpL3wdqy2Dws8ejTSTYiLESbst8pxgg+x4pJ3/AK/ruNqx3P8Awh3hf/oW9H/8AYv/AImj/hDvC/8A0Lej/wDgDF/8TWBr/jTUbXWbu20eK0ltbLQ5dUuJZlZvmwfKQbWGMkZOeo6YrIHjTxprGqaJp2gQ6As97oUWqztfpMFDM2GC7GJxyMAg9+af9fn/AJMXS/8AXT/NHbf8Id4X/wChb0f/AMAYv/iaP+EO8L/9C3o//gDF/wDE1wmo/ErXrTw2N9tpFjrlvrKaVeG8d/si5Qt5oYEFVPB5JwM5pZ/HnibT/BWva3NqHg7U5rFYfIXSJpJlUtIFPm5bjg8YI6Glf+vu/wAx21S7/wCdjuv+EO8L/wDQt6P/AOAMX/xNH/CHeF/+hb0f/wAAYv8A4muetvH0t7deFFigiiTU3uYr+OVT5lvJDGSyjB4wwPUHIxWZB4z8fanZR+I9J8PaZceH5ZwsNn5kn26WLdt3g/cGTzyOB69afWwulztP+EO8L/8AQt6P/wCAMX/xNH/CHeF/+hb0f/wBi/8Aia4bXvHviO38Z6to9hqPg7TbexEO3+3J5IpJN8YY42tg4Oeg9K9H0ia5uNHs57yS0luZIVeSSzYtCzEZJQnkr6e1C1VwejsUf+EO8L/9C3o//gDF/wDE0f8ACHeF/wDoW9H/APAGL/4mtuvNNK+JV7dal4t0+7tbeKbTGuzp0iqwScQfeVstywyhOMZDdsUm7fdf7hpN/l952H/CHeF/+hb0f/wBi/8AiaP+EO8L/wDQt6P/AOAMX/xNcl/wm/iXWF0PTfDllpbaxeaXFqd7Nel1toEYcKAp3ElunJwPXORueEfEup6jqGpaH4gs7a21rTdjSm0ctBNG+Srpu5HTBB/rgVZ3t/WhN9Lmj/wh3hf/AKFvR/8AwBi/+Jo/4Q7wv/0Lej/+AMX/AMTVXQvEN3qfjDxNpE0cC2+lvbrAyKQ7b49x3EnB56YArG8b+Pbzwzr+n2dnbQTWqItzqskgYtBbtKkYZcEDOWJ5zwtJbpdx9/I6P/hDvC//AELej/8AgDF/8TR/wh3hf/oW9H/8AYv/AImuR8aeONc0fxpb6Hpd54ZsoZNPF21xrkrxoW8wrtVlYDOADjHY81nz/EvxAvgm31JY9CivX1o6YbyV3NhKmG/fI2QQmRjOT0P4JO6v/W9vzG1b+vK/5Hff8Id4X/6FvR//AABi/wDiaP8AhDvC/wD0Lej/APgDF/8AE1w0vjzxLYeEtX1efUPB2pSWr26RDR5pJlUvIFbzMtxweMHsa9TU5UH1FMRi/wDCHeF/+hb0f/wBi/8AiaK26KACiiigAooooAKKKKACiiigAooooAK4LVfDPi3TvEmpav4Pv9KC6qqG7ttUSTbHIihQ8ZTuR1BHbv272ilYdzzO/wDBvjSF/C19p+r6bqOraRFOs8+q+YFlMoA4CDJAGRknPAqTUvBfivxdeaO/iXVLXT47DzpGk0CeSKTzWwEKl1OMLnJz3NekUUxHllt8NNZsrG20uLUYLixs/EUOq28l1MzTGEZLq2ExvLcjscnJFN1b4aa7dW+sPYX1jBe3erzXcMjM5C280JidW+XhsHPGRwOa9VopdLf10/yQ7/19/wDmzk/C/hObw94j168DQfYb0WyWscZO5Fii2EMCMD2wTXWUUU27iSscf8RfDGo+KdGsLfTF0157W/jujFqQYwSKqsNrBQSQdw49M1X8KeGNWtbXVLLXdI8J2dneQ+WU0G3eIyZBB8zcACMHj6mu4opWVmu47vTyPOfDXw91PSPBOv6ZfX1vd6tqVu9qlzk7ViWLy4VJ25wB14PU9aqDwX400fVNE1HQJtAaey0KLSp1v3mKllbLFdig44GCSO/Feo0U7u9/62a/Vi6W/rp/kjynUfhrr134bG+50i+1y41lNVvBeI/2RsIV8oKASyjgcgZGc0s/gPxPqHg7XNEn0/wbpj3qw+S2kQywqzJIGPmZXkYHGAeTXqtFC02/rb/Id3dP+t7nAXfw+uD8SdN8RWdxAmnL5kl9aMSC0zRGPegC4yRt3ZI+7nms638GePtLsY/DeleItNg0CKYNDemOT7dHFu3bMfcODx7j06V6hRQtBHleveAvEdx4z1bWLDTvB2pW98Idv9uQSSyR7IwpxtXAyc9D6V6No0N3b6NZwX0dnFdRxKkkdipWBSBjCA8hfSr1FC0VgeruFeY3fwzvrvQfEUH2u2h1K71e41HTrhGbEQkULtcleAy7gwAI5HXFenUUmk/69H+g02v6/ruecDwR4k0dND1Pw7faYms2elxaZeQ3qu1tOigchlAYENnHHPHTodvwj4a1PTtQ1LXPEF5bXOtalsWUWiFYIY0yFRN3J65JP9MnrKKq+t/61JtpY85uPD3jzTPGeu6v4ck8ONa6o0LFdRacuuxNvRBgd+57VU1L4W6j4m1LXNS1vXLm1nvY0hhg0u6KwtGqYCyhkyRuycc9a9RoqbK1ir63PItR+Hvi261DR9RaDwpqVzaaQmn3EerLLNEzq5PmKAnXGOTjq3FNk+Fuvf8ACK/ZkHh3+0JNaXU3svLddPRVQr5artJIPGRgenbn1+im9df63v8AmL+vwt+R5RceA/FV/wCEtY0iTT/BmmyXRgeE6TDLCrMkgY+Z8vIwOMDvXZ+Gh40E8w8Uf2B5AQeT/Zfnbt2ed3mcYx6V0lFCAKKKKAON/wCEK8Kf9Czo3/gBF/8AE0f8IV4U/wChZ0b/AMAIv/ia3aK6bI5rswv+EK8Kf9Czo3/gBF/8TR/whXhT/oWdG/8AACL/AOJrdpCQASTgDqaLILsw/wDhCvCn/Qs6N/4ARf8AxNH/AAhXhT/oWdG/8AIv/ia5l/iZfMn9p23hK9uPDnniEaik6b3+bbuWHG4jdwOefY8V0+k+Iv7V8Q63pQtTF/ZjQjzS+fN8xN33cDbjp1NJWew3dbif8IV4U/6FnRv/AAAi/wDiaP8AhCvCn/Qs6N/4ARf/ABNUPFPjmHwzrWmae9m1wLohriUSbRaxF1QORg5G5wO3SptU8Xf2b4jutI+w+Z9n0iTU/N83G7axXZjbxnHXP4Urxtf1/DVjSk3b+tSz/wAIV4U/6FnRv/ACL/4mj/hCvCn/AELOjf8AgBF/8TWBYfEpb3wPeeIX0oxXFvIkS2P2jJkaQIY8PtH3hIO3rXReE9f/AOEo8M2esm1+y/aQx8nzN+3DFfvYGenpVWROtrjP+EK8Kf8AQs6N/wCAEX/xNH/CFeFP+hZ0b/wAi/8Aia3aKLILswv+EK8Kf9Czo3/gBF/8TR/whXhT/oWdG/8AACL/AOJrdoosguzC/wCEK8Kf9Czo3/gBF/8AE0f8IV4U/wChZ0b/AMAIv/iau63qi6Lot1qDKr+SmVR32BmJwAWwdoJI57VjReLpDok2omLS7vMyW9qmmal9pWaZyFCM5jUJyVyecDJ+q0vYeu5c/wCEK8Kf9Czo3/gBF/8AE0f8IV4U/wChZ0b/AMAIv/ial0rWLi61G60zUbOO0v7dEm2wzmaN43yAysVU9VYEFR075rYp2Qrswv8AhCvCn/Qs6N/4ARf/ABNH/CFeFP8AoWdG/wDACL/4mt2iiyC7ML/hCvCn/Qs6N/4ARf8AxNH/AAhXhT/oWdG/8AIv/ia3aKLILswv+EK8Kf8AQs6N/wCAEX/xNH/CFeFP+hZ0b/wAi/8Aia3aKLILswv+EK8Kf9Czo3/gBF/8TR/whXhT/oWdG/8AACL/AOJrdrC8Q+JotBEKCzubqaWSNdsUbbI1Zwu53xtUc8A8k9B6LRBqH/CFeFP+hZ0b/wAAIv8A4mj/AIQrwp/0LOjf+AEX/wATUWteJLnT9SksbKwhuXt7I31w0915AEYJGE+RtzcHrtA4yea3LS5S8s4LqMMI5o1kUMMEAjIyPXmhWe39f1YHdbmR/wAIV4U/6FnRv/ACL/4mj/hCvCn/AELOjf8AgBF/8TW7RTsguzC/4Qrwp/0LOjf+AEX/AMTR/wAIV4U/6FnRv/ACL/4mt2iiyC7ML/hCvCn/AELOjf8AgBF/8TR/whXhT/oWdG/8AIv/AImt2iiyC7ML/hCvCn/Qs6N/4ARf/E0f8IV4U/6FnRv/AAAi/wDia1ru7isbSS5n3+XGMny42dj2wFUEk+wFYdn4pmv/AA9NqcGjXZnW5a2isyP3hYPsBfj5B3brtGeuKWl7D13Jv+EK8Kf9Czo3/gBF/wDE0f8ACFeFP+hZ0b/wAi/+Jptt4jljuL+11iyW1uLOKOci0ka6V43LKu3CK5bcpG3b6Yzniz4e1v8At/TnvPsc1ptnkh8qb742tjLDsT6dqFZuwO6IP+EK8Kf9Czo3/gBF/wDE0Vu0U7IV2FFFFMQU2RBLE8bfddSp/GnUUmk1ZjTseYadbfEPQNJt/C+m6VYvHbSBIdaa5Xy/J3bvmhPzZx8px+HrU5Xxf4f8a+Ib/TvCg1a11FoGSUajFb42R7T8rZPUnrjpXpFFKz3uO/keUa14I8VeK9U16/lvV0eK5gS1itGgiuDPGo3Y37vk+fPPB71bXQPEt/qf9oX2nFJpPCr6fLmaM5uix+Xhu/XPTnrXplFLkVrf1s1+rGpu9/66f5I8n03wTr8F7oVvJZqmm/ZrWbUD5yZS5t43VVwD82SY+RkfJ1rsvh9pN7ofgfTdO1GDybuFXEke9Wxl2I5UkdCO9dNRVLS/mS3ewUUUUxBRRRQBna5DPPpUi29pbXjq6Obe4QMsgVgSBkgBsD5SeA2M1zmoaVfa0dTv5tIu4RJBBFDaG6jjn3xyM/mqysyBhuG3J5IIbANdpRU2KTOW8NaRfRazfaxqH20SzwR26C+eJpiFLElhD+7UfNgBfQk8mupooprRWE9XcKKKKYgooooAKKKKACsjxNZXGoaHJbWsfmSmaFgu4DhZVY9fYGteik1caOQ8QaXcTa3JdTaG+t2zWypaossY+yTKWy2JGUKWyvzrlht6dK6LR7e8tNFsbbULj7ReRQIk02c73AAJyevPertFCVgbuFFFFMQUUUUAFFFFABXLJHrej6DqZsNO+0X8uoTSQx70+48mQ/LKDhTnbuBPTIrqaKm2t/66f5DuYHhqF4Bc+dpWpW9zKQ893fvAz3DdP+WUjYAHQYAA6d6seH7K4sbe+W5j2NLf3EyDcDlGclTx6iteinbW/wAvy/yDpYKKKKYjVorm/Huv3fhfwXqGsWKW73Nv5ewXAJj+aRVOcEHox71ydj4v8Y3Njqs0eq+BNSmtbJ7iK30q4lmkLrgjcu77pGR16kVyXWr7HXZ6eZ6hRXDJ43vNSm8HQ6TDbM2tQm7ujKCwghRAXxgjDbjtBORmudt/iH4t1fSvCQ0q30RdS1yS8V/tSSiFPJY4xtYsMgH159KbTvb+v60EtVf+u/6HrdFeW3/xC8SaLoPiOHVbHS4/EGjrbyq8RdrSeOVwoYAkMMcg5PXmpNM8Z+JnstYu7rV/A+oJZadNdJFo9zJLKHVcruBb7nY9D0pXVrjSbdj06ivMtN+Jt7qPhPRL/wCyW8OpXGqWtjfQOrbUWXDB0G7OChUgknqeuKku/F3jbVJ9WvPCukaVNpOlzvbst20huLx4/v8AlBcAegz3HfoG9P69P80Ja/16/wCTPSaK8v8AEnj3xHZeIbDTbR/DejGfS0vZh4gnZNjlypjDo2CRj07Gu48L3t/qPh+3u9SutJurmQsTNpMjPbsNxA2luTx1980WB/1+ZsUUUUAFFFFABRUF5cNaWkk6W01y6D5YYAu9z6DcQPzIFcpB4t1RvCs1/cafbw6m2omwhtTJlEcyiNdzD72M5OOuDil1t/Xb9Q6XOyorC0bU9QfV7/R9Va1lurWOKdJ7WNo1kjk3AfIzMVIKMPvHPB46Vu0wCiiigAooooAKKKKACiiuZ1DVtZufEF3peitYQfYbVLiZ72J5PNaQtsRdrrtHyNlju6jA4NJuwHTUVxNp4s1XxJHHJoEdlbqmnRX0wvVaTc0m7bENrLt+42XIbqPlrqNH1KPWdEsdTiUpHdwJMqk5K7gDj8M07b+X9foBeooooAKKKKACiiigAoqC8uGtLSSdLaa5dB8sMAXe59BuIH5kCuSi8XaofCk1/Pp9vBqbaidPhty5aOJ2lEaeYw6gZycYzjA6ilu7f12/UOlztKK5e11LXZdT1DQZbrTV1OCGK6iu0s3MTRuzKQ0Xm7gwKH+PByD7U/wrqWtanc6m9/cafcWFvMbe2ntbV4TK68SHDSP8ob5Qc8lW9stag9DpaKKKAOb8e6Bd+KPBeoaPYvbpc3Hl7DcEiP5ZFY5wCeintWN4N8N+ItG1hptQ0bwTZWrQlGk0S1kjnY5GASwAK8c/hXe0ULQHqrHCeCfAVx4Y1zVry5uop7dy0OlxrnNtbtI0hQ5Ax8zDpnoPpXP2/wAPPFukaV4SOlXGiNqWhyXjP9qeUwv5zHGNqhjgE+nPrXrdFC0/r+u477+f/DHlt/8AD3xJrWg+I5tVvtLk8QawtvEqRB1tII4nDBQSCxzyTkdeKfp3gzxOlnq1pc6R4G0+O906a1WXSLaWKUuy4XcSv3M8nrXp9FKytYE2nc8vvPhjfuPCE9pd2sV1pn2NNTXc3l3KwYIK/LksDuAzjIbnGKmuvCHjfSptWs/CusaVFpOqTvcM14sguLN5D8/lFOD6gnv+Z9KopvW/nf8AHf8AIS0/D8Dy/wASeAvEd74hsNTtE8N6yYNLSymPiCBn3uHLGQIi4BOfXua7bwrZajp2gQWmp2ukWtxGWHk6RGyW6rkkbQ3IPr71tUUXB/1+QUUUUAFFFFABXKy+F7t9DvLZZrdbs6o2o2rEFkDCbzEVuh5xg46ZOM11VFLrf+uj/QOlv6/rUwtG0zUE1e/1jVVtYrq6jigSC1kaRY449xHzsqliS7H7oxwOetbtFFMAooooAKKKKACiiigArk/Evh691PVo7u0srCU/Z/J82S9uLWRBnJD+UCJ4+h8tto4PPzHHWUUmrjucXbeFdU8OqqeHjYTJJp8VlL9sZo9jR7tsoCK2775yny9BhhXTaPpsejaJY6ZExeO0gSFWIwW2gDP44q9RTvv5/wBfqIKKKKACiiigAooooAK5eTw3ct4b1bTnisLl7y8muFiuC/lsrSbgCy4ZGx0YZ2nBGcV1FFK2t/6/rQdzkdC8MXmmyanqLLDDqN1biCFPtk10EC7iC80gDuSzdx8oAA993QNMGi+H9P03Kk20CRsy9GYD5j+JyfxrRop/1/X3iCiiigCKis7xBqEuleG9U1GBUaa0tJZ0WQEqWVCRnBHHHrXCad8S73UPCmi3/wBlt4tSuNUtbG9gdW2osuCHQbs4KFSCSep64qVq7Ly/F2G9Ff1/DU9Morzx/E/jXX9R1N/CVhon9madO1qX1J5PMuZU+/s2HCjoBu+uew6bwx4kTxN4Yi1eO3a3kYOssDtuMciEqy578jrSvpf5h1sbtFc74F1668T+DdP1i9jhjuLgOXWFSEGHZRgEk9B61iaX48u774i3OiyW0C6OzzWtncqG3yXEKo0ik5xjDNjA/hqre9yh0ud7RXjV/wDE7xPFe+IDBfeDbe30q8ngS1v5pI7qdY+m1Q2GJHA6ZOa1Ne+IHiCDWtNsrJ/DekC60mO/kGvyvHsdmIMYZSMkemOxpLVJ9/8AK42rNrt/nb9T1GiuC07xdrJ1jwrp95Lod3/ay3TT3GmM8kWIxlfLYt+Bznmu9ptCuFFFFIAooooAKKZNNHbwSTTOscUal3djgKBySa4qHxrfz2GsTCwijmi1CGysIpSVLeasexpP+/m4gYIAx15oWrsv66B5ncUVh6NqV++rX+j6o1rLdWscU6T20bRrJHJuA+RmYqQUYfeOeDx0rcoAKKKKACiiigAooooAKK5zxVr+oaJBCbDS2ud0sQluJGVYoUaQKc87mbngAe5I7t1LVtZm1u707RfsKGxtUuJnu0Z/NZy22MbWXZwhJY7sZHymldWuFjpaK5HWvGhtPAseu6fbLLd3Nkbq3t3OQoCb2LY/hUdemTgcEiuqt5DLbRSNjLoGOPcVTTV12Dt5klFFFIAooooAKKKgvLhrS0knS2muXQfLDAF3ufQbiB+ZAoAnorjU8W6gvgnUtYvbW3tL23uJLdIeZVRvM2IG2nLckZ29ecVc0m/1fVLK6WLVrH7YhXZ52iXFsYwc5LRSSh2BwcMCBkHrg0AdNRXL+HNX1W6bVrnVbvTpNMtJGihuYLZ4N7JnzWO6RxtU5XOeqt7Zm8L+ILrXp9Y+0Woto7W6WKBCCHMZjRwXz0Y7s44x06iha/mB0VFFFAGd4g0+XVfDeqadAyLNd2ksCNISFDMhAzgHjn0rgbv4ZX7jwjPaXdtFdaZ9jTU13NsuFgwQV+XJYHcBnGQ3OMV6fRQtHf0/D/hweqt6/j/wx54/hjxpoGoamvhHUNF/s3Ubh7ox6lHJ5ltK/wB7YU4YE8/N9MdSem8MeG08M+GItIjuGuJFDtLO67TJI5LM2O3J6Vu0UraW+QdbnmnhLQfiN4Y0u00cP4Wk063DgNuuPOOSzDnbt6n06Vn2Xwk1XTLTSL+38QXU2tWd4t3LBPdk2RYtmXYoj3AsCRnvk5r1uiqvrzdQeqseOXfw18T/ANo689vp3gq8g1K9nuI59SglkuIlk6AMFwuOvfBzVrUfhrrsN7pEmnReGtVjsdIj05112F5AWViS6qoOOoA56ZFes0UkrJL+trfqNu7b7/53/Q8xufCPjQSeHNQ06LwpaahpIuVNvEs0dptkwBtVVznGSenNd3oP9u/2Yv8AwkX9nf2hvOf7P3+Vt7ff5z61p0U7isFFFFIAooooAz9a0pda01rJru4tVZ1cyW+zd8pBxh1ZSCRyCDmuWj8E6pGNakfWWup7i+gvbNrlI8b4hHgyBI0wSU2nbxtwcZznuaKFo7r+v6sHkYejabfpq1/rGqLaxXV1HFAkFtI0ixxx7iPnZVLEl2P3Rjgc9a3KKKACiiigAooooAKKKKAMvxFps2raNJZ27RrI0sTgyEgYWRWPQHsprP1LStYh1m71DRRYOb61S3mW7d08pkLbZF2q2/hzlTtzgfMK6SilZMdzhtT+H0svh2Ww07W7yCX+y105IysPkuFUgbsxs6hicttIPT0FdhYW8lpp9vbyzvcSRRhGlcKC5A6naAPyAqzRVXbF2/r+tgooopAFFFFABRRRQBz1vpGqWWk38dndwxXkt/LdwnGUZWk3+W+VOAw+UkAkZyM4pLXTNWkvtQ1e7SyttQms1tYIYJmljTaXYMzlEJyz9NvAHU5roqKVtLf1tb8h31v/AFvc56Pwup8HWOgNeT23kRxB5rbYSzJgn76sCCwyQRzmmeGvDt/ouqa1c3eqzXyX1wkkfmiMNgRqpLbI1AbK444wB3zXSUVV9W+5NtLBRRRSG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4" name="AutoShape 6" descr="data:image/jpeg;base64,/9j/4AAQSkZJRgABAQEAYABgAAD/2wBDAAgGBgcGBQgHBwcJCQgKDBQNDAsLDBkSEw8UHRofHh0aHBwgJC4nICIsIxwcKDcpLDAxNDQ0Hyc5PTgyPC4zNDL/2wBDAQkJCQwLDBgNDRgyIRwhMjIyMjIyMjIyMjIyMjIyMjIyMjIyMjIyMjIyMjIyMjIyMjIyMjIyMjIyMjIyMjIyMjL/wAARCAB/AT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D4Q7wv/wBC3o//AIAxf/E0f8Id4X/6FvR//AGL/wCJrboqhGJ/wh3hf/oW9H/8AYv/AImj/hDvC/8A0Lej/wDgDF/8TW3RQBif8Id4X/6FvR//AABi/wDiaP8AhDvC/wD0Lej/APgDF/8AE1t0UAYn/CHeF/8AoW9H/wDAGL/4mj/hDvC//Qt6P/4Axf8AxNbdFAGJ/wAId4X/AOhb0f8A8AYv/iaP+EO8L/8AQt6P/wCAMX/xNbdFAGJ/wh3hf/oW9H/8AYv/AImj/hDvC/8A0Lej/wDgDF/8TW3XB6t4l8W6j4k1HSPB1jpLLpSp9ruNTeTa8jruEcYTHIHUk457d1cdjof+EO8L/wDQt6P/AOAMX/xNH/CHeF/+hb0f/wAAYv8A4mufsvGWtzax4Rsb/SE06TV4rlruCbJkiaJQV2kHgHrgjODWt448Q3nh3Qo5NLghuNUu7mK0s4ZgSjyO3fBBwAGPXtTeiv8A1vYS1LX/AAh3hf8A6FvR/wDwBi/+Jo/4Q7wv/wBC3o//AIAxf/E1zc3j67fwl4T1i0gt/M1fUbeyuo5FYiMsWWQLgjBDKQM5+hqLw/4/1C+8eaxo2pQ2cWn20lzHbTRqwcmHYWDEsQflfPAHQ0PRtdr/AIW/zDon/Wt/8jqf+EO8L/8AQt6P/wCAMX/xNH/CHeF/+hb0f/wBi/8Aia5r4a+N9W8Yz6uuqWtpbpbeRJbiBXBMcql13bicnbt6Yr0CizQGJ/wh3hf/AKFvR/8AwBi/+Jo/4Q7wv/0Lej/+AMX/AMTWV8RfE+o+FtGsLjTG01J7q/jtTLqRYQRqysdzFSCANo59M1zb+OPFdn4X1TWpL3wdqy2Dws8ejTSTYiLESbst8pxgg+x4pJ3/AK/ruNqx3P8Awh3hf/oW9H/8AYv/AImj/hDvC/8A0Lej/wDgDF/8TWBr/jTUbXWbu20eK0ltbLQ5dUuJZlZvmwfKQbWGMkZOeo6YrIHjTxprGqaJp2gQ6As97oUWqztfpMFDM2GC7GJxyMAg9+af9fn/AJMXS/8AXT/NHbf8Id4X/wChb0f/AMAYv/iaP+EO8L/9C3o//gDF/wDE1wmo/ErXrTw2N9tpFjrlvrKaVeG8d/si5Qt5oYEFVPB5JwM5pZ/HnibT/BWva3NqHg7U5rFYfIXSJpJlUtIFPm5bjg8YI6Glf+vu/wAx21S7/wCdjuv+EO8L/wDQt6P/AOAMX/xNH/CHeF/+hb0f/wAAYv8A4muetvH0t7deFFigiiTU3uYr+OVT5lvJDGSyjB4wwPUHIxWZB4z8fanZR+I9J8PaZceH5ZwsNn5kn26WLdt3g/cGTzyOB69afWwulztP+EO8L/8AQt6P/wCAMX/xNH/CHeF/+hb0f/wBi/8Aia4bXvHviO38Z6to9hqPg7TbexEO3+3J5IpJN8YY42tg4Oeg9K9H0ia5uNHs57yS0luZIVeSSzYtCzEZJQnkr6e1C1VwejsUf+EO8L/9C3o//gDF/wDE0f8ACHeF/wDoW9H/APAGL/4mtuvNNK+JV7dal4t0+7tbeKbTGuzp0iqwScQfeVstywyhOMZDdsUm7fdf7hpN/l952H/CHeF/+hb0f/wBi/8AiaP+EO8L/wDQt6P/AOAMX/xNcl/wm/iXWF0PTfDllpbaxeaXFqd7Nel1toEYcKAp3ElunJwPXORueEfEup6jqGpaH4gs7a21rTdjSm0ctBNG+Srpu5HTBB/rgVZ3t/WhN9Lmj/wh3hf/AKFvR/8AwBi/+Jo/4Q7wv/0Lej/+AMX/AMTVXQvEN3qfjDxNpE0cC2+lvbrAyKQ7b49x3EnB56YArG8b+Pbzwzr+n2dnbQTWqItzqskgYtBbtKkYZcEDOWJ5zwtJbpdx9/I6P/hDvC//AELej/8AgDF/8TR/wh3hf/oW9H/8AYv/AImuR8aeONc0fxpb6Hpd54ZsoZNPF21xrkrxoW8wrtVlYDOADjHY81nz/EvxAvgm31JY9CivX1o6YbyV3NhKmG/fI2QQmRjOT0P4JO6v/W9vzG1b+vK/5Hff8Id4X/6FvR//AABi/wDiaP8AhDvC/wD0Lej/APgDF/8AE1w0vjzxLYeEtX1efUPB2pSWr26RDR5pJlUvIFbzMtxweMHsa9TU5UH1FMRi/wDCHeF/+hb0f/wBi/8AiaK26KACiiigAooooAKKKKACiiigAooooAK4LVfDPi3TvEmpav4Pv9KC6qqG7ttUSTbHIihQ8ZTuR1BHbv272ilYdzzO/wDBvjSF/C19p+r6bqOraRFOs8+q+YFlMoA4CDJAGRknPAqTUvBfivxdeaO/iXVLXT47DzpGk0CeSKTzWwEKl1OMLnJz3NekUUxHllt8NNZsrG20uLUYLixs/EUOq28l1MzTGEZLq2ExvLcjscnJFN1b4aa7dW+sPYX1jBe3erzXcMjM5C280JidW+XhsHPGRwOa9VopdLf10/yQ7/19/wDmzk/C/hObw94j168DQfYb0WyWscZO5Fii2EMCMD2wTXWUUU27iSscf8RfDGo+KdGsLfTF0157W/jujFqQYwSKqsNrBQSQdw49M1X8KeGNWtbXVLLXdI8J2dneQ+WU0G3eIyZBB8zcACMHj6mu4opWVmu47vTyPOfDXw91PSPBOv6ZfX1vd6tqVu9qlzk7ViWLy4VJ25wB14PU9aqDwX400fVNE1HQJtAaey0KLSp1v3mKllbLFdig44GCSO/Feo0U7u9/62a/Vi6W/rp/kjynUfhrr134bG+50i+1y41lNVvBeI/2RsIV8oKASyjgcgZGc0s/gPxPqHg7XNEn0/wbpj3qw+S2kQywqzJIGPmZXkYHGAeTXqtFC02/rb/Id3dP+t7nAXfw+uD8SdN8RWdxAmnL5kl9aMSC0zRGPegC4yRt3ZI+7nms638GePtLsY/DeleItNg0CKYNDemOT7dHFu3bMfcODx7j06V6hRQtBHleveAvEdx4z1bWLDTvB2pW98Idv9uQSSyR7IwpxtXAyc9D6V6No0N3b6NZwX0dnFdRxKkkdipWBSBjCA8hfSr1FC0VgeruFeY3fwzvrvQfEUH2u2h1K71e41HTrhGbEQkULtcleAy7gwAI5HXFenUUmk/69H+g02v6/ruecDwR4k0dND1Pw7faYms2elxaZeQ3qu1tOigchlAYENnHHPHTodvwj4a1PTtQ1LXPEF5bXOtalsWUWiFYIY0yFRN3J65JP9MnrKKq+t/61JtpY85uPD3jzTPGeu6v4ck8ONa6o0LFdRacuuxNvRBgd+57VU1L4W6j4m1LXNS1vXLm1nvY0hhg0u6KwtGqYCyhkyRuycc9a9RoqbK1ir63PItR+Hvi261DR9RaDwpqVzaaQmn3EerLLNEzq5PmKAnXGOTjq3FNk+Fuvf8ACK/ZkHh3+0JNaXU3svLddPRVQr5artJIPGRgenbn1+im9df63v8AmL+vwt+R5RceA/FV/wCEtY0iTT/BmmyXRgeE6TDLCrMkgY+Z8vIwOMDvXZ+Gh40E8w8Uf2B5AQeT/Zfnbt2ed3mcYx6V0lFCAKKKKAON/wCEK8Kf9Czo3/gBF/8AE0f8IV4U/wChZ0b/AMAIv/ia3aK6bI5rswv+EK8Kf9Czo3/gBF/8TR/whXhT/oWdG/8AACL/AOJrdpCQASTgDqaLILsw/wDhCvCn/Qs6N/4ARf8AxNH/AAhXhT/oWdG/8AIv/ia5l/iZfMn9p23hK9uPDnniEaik6b3+bbuWHG4jdwOefY8V0+k+Iv7V8Q63pQtTF/ZjQjzS+fN8xN33cDbjp1NJWew3dbif8IV4U/6FnRv/AAAi/wDiaP8AhCvCn/Qs6N/4ARf/ABNUPFPjmHwzrWmae9m1wLohriUSbRaxF1QORg5G5wO3SptU8Xf2b4jutI+w+Z9n0iTU/N83G7axXZjbxnHXP4Urxtf1/DVjSk3b+tSz/wAIV4U/6FnRv/ACL/4mj/hCvCn/AELOjf8AgBF/8TWBYfEpb3wPeeIX0oxXFvIkS2P2jJkaQIY8PtH3hIO3rXReE9f/AOEo8M2esm1+y/aQx8nzN+3DFfvYGenpVWROtrjP+EK8Kf8AQs6N/wCAEX/xNH/CFeFP+hZ0b/wAi/8Aia3aKLILswv+EK8Kf9Czo3/gBF/8TR/whXhT/oWdG/8AACL/AOJrdoosguzC/wCEK8Kf9Czo3/gBF/8AE0f8IV4U/wChZ0b/AMAIv/iau63qi6Lot1qDKr+SmVR32BmJwAWwdoJI57VjReLpDok2omLS7vMyW9qmmal9pWaZyFCM5jUJyVyecDJ+q0vYeu5c/wCEK8Kf9Czo3/gBF/8AE0f8IV4U/wChZ0b/AMAIv/ial0rWLi61G60zUbOO0v7dEm2wzmaN43yAysVU9VYEFR075rYp2Qrswv8AhCvCn/Qs6N/4ARf/ABNH/CFeFP8AoWdG/wDACL/4mt2iiyC7ML/hCvCn/Qs6N/4ARf8AxNH/AAhXhT/oWdG/8AIv/ia3aKLILswv+EK8Kf8AQs6N/wCAEX/xNH/CFeFP+hZ0b/wAi/8Aia3aKLILswv+EK8Kf9Czo3/gBF/8TR/whXhT/oWdG/8AACL/AOJrdrC8Q+JotBEKCzubqaWSNdsUbbI1Zwu53xtUc8A8k9B6LRBqH/CFeFP+hZ0b/wAAIv8A4mj/AIQrwp/0LOjf+AEX/wATUWteJLnT9SksbKwhuXt7I31w0915AEYJGE+RtzcHrtA4yea3LS5S8s4LqMMI5o1kUMMEAjIyPXmhWe39f1YHdbmR/wAIV4U/6FnRv/ACL/4mj/hCvCn/AELOjf8AgBF/8TW7RTsguzC/4Qrwp/0LOjf+AEX/AMTR/wAIV4U/6FnRv/ACL/4mt2iiyC7ML/hCvCn/AELOjf8AgBF/8TR/whXhT/oWdG/8AIv/AImt2iiyC7ML/hCvCn/Qs6N/4ARf/E0f8IV4U/6FnRv/AAAi/wDia1ru7isbSS5n3+XGMny42dj2wFUEk+wFYdn4pmv/AA9NqcGjXZnW5a2isyP3hYPsBfj5B3brtGeuKWl7D13Jv+EK8Kf9Czo3/gBF/wDE0f8ACFeFP+hZ0b/wAi/+Jptt4jljuL+11iyW1uLOKOci0ka6V43LKu3CK5bcpG3b6Yzniz4e1v8At/TnvPsc1ptnkh8qb742tjLDsT6dqFZuwO6IP+EK8Kf9Czo3/gBF/wDE0Vu0U7IV2FFFFMQU2RBLE8bfddSp/GnUUmk1ZjTseYadbfEPQNJt/C+m6VYvHbSBIdaa5Xy/J3bvmhPzZx8px+HrU5Xxf4f8a+Ib/TvCg1a11FoGSUajFb42R7T8rZPUnrjpXpFFKz3uO/keUa14I8VeK9U16/lvV0eK5gS1itGgiuDPGo3Y37vk+fPPB71bXQPEt/qf9oX2nFJpPCr6fLmaM5uix+Xhu/XPTnrXplFLkVrf1s1+rGpu9/66f5I8n03wTr8F7oVvJZqmm/ZrWbUD5yZS5t43VVwD82SY+RkfJ1rsvh9pN7ofgfTdO1GDybuFXEke9Wxl2I5UkdCO9dNRVLS/mS3ewUUUUxBRRRQBna5DPPpUi29pbXjq6Obe4QMsgVgSBkgBsD5SeA2M1zmoaVfa0dTv5tIu4RJBBFDaG6jjn3xyM/mqysyBhuG3J5IIbANdpRU2KTOW8NaRfRazfaxqH20SzwR26C+eJpiFLElhD+7UfNgBfQk8mupooprRWE9XcKKKKYgooooAKKKKACsjxNZXGoaHJbWsfmSmaFgu4DhZVY9fYGteik1caOQ8QaXcTa3JdTaG+t2zWypaossY+yTKWy2JGUKWyvzrlht6dK6LR7e8tNFsbbULj7ReRQIk02c73AAJyevPertFCVgbuFFFFMQUUUUAFFFFABXLJHrej6DqZsNO+0X8uoTSQx70+48mQ/LKDhTnbuBPTIrqaKm2t/66f5DuYHhqF4Bc+dpWpW9zKQ893fvAz3DdP+WUjYAHQYAA6d6seH7K4sbe+W5j2NLf3EyDcDlGclTx6iteinbW/wAvy/yDpYKKKKYjVorm/Huv3fhfwXqGsWKW73Nv5ewXAJj+aRVOcEHox71ydj4v8Y3Njqs0eq+BNSmtbJ7iK30q4lmkLrgjcu77pGR16kVyXWr7HXZ6eZ6hRXDJ43vNSm8HQ6TDbM2tQm7ujKCwghRAXxgjDbjtBORmudt/iH4t1fSvCQ0q30RdS1yS8V/tSSiFPJY4xtYsMgH159KbTvb+v60EtVf+u/6HrdFeW3/xC8SaLoPiOHVbHS4/EGjrbyq8RdrSeOVwoYAkMMcg5PXmpNM8Z+JnstYu7rV/A+oJZadNdJFo9zJLKHVcruBb7nY9D0pXVrjSbdj06ivMtN+Jt7qPhPRL/wCyW8OpXGqWtjfQOrbUWXDB0G7OChUgknqeuKku/F3jbVJ9WvPCukaVNpOlzvbst20huLx4/v8AlBcAegz3HfoG9P69P80Ja/16/wCTPSaK8v8AEnj3xHZeIbDTbR/DejGfS0vZh4gnZNjlypjDo2CRj07Gu48L3t/qPh+3u9SutJurmQsTNpMjPbsNxA2luTx1980WB/1+ZsUUUUAFFFFABRUF5cNaWkk6W01y6D5YYAu9z6DcQPzIFcpB4t1RvCs1/cafbw6m2omwhtTJlEcyiNdzD72M5OOuDil1t/Xb9Q6XOyorC0bU9QfV7/R9Va1lurWOKdJ7WNo1kjk3AfIzMVIKMPvHPB46Vu0wCiiigAooooAKKKKACiiuZ1DVtZufEF3peitYQfYbVLiZ72J5PNaQtsRdrrtHyNlju6jA4NJuwHTUVxNp4s1XxJHHJoEdlbqmnRX0wvVaTc0m7bENrLt+42XIbqPlrqNH1KPWdEsdTiUpHdwJMqk5K7gDj8M07b+X9foBeooooAKKKKACiiigAoqC8uGtLSSdLaa5dB8sMAXe59BuIH5kCuSi8XaofCk1/Pp9vBqbaidPhty5aOJ2lEaeYw6gZycYzjA6ilu7f12/UOlztKK5e11LXZdT1DQZbrTV1OCGK6iu0s3MTRuzKQ0Xm7gwKH+PByD7U/wrqWtanc6m9/cafcWFvMbe2ntbV4TK68SHDSP8ob5Qc8lW9stag9DpaKKKAOb8e6Bd+KPBeoaPYvbpc3Hl7DcEiP5ZFY5wCeintWN4N8N+ItG1hptQ0bwTZWrQlGk0S1kjnY5GASwAK8c/hXe0ULQHqrHCeCfAVx4Y1zVry5uop7dy0OlxrnNtbtI0hQ5Ax8zDpnoPpXP2/wAPPFukaV4SOlXGiNqWhyXjP9qeUwv5zHGNqhjgE+nPrXrdFC0/r+u477+f/DHlt/8AD3xJrWg+I5tVvtLk8QawtvEqRB1tII4nDBQSCxzyTkdeKfp3gzxOlnq1pc6R4G0+O906a1WXSLaWKUuy4XcSv3M8nrXp9FKytYE2nc8vvPhjfuPCE9pd2sV1pn2NNTXc3l3KwYIK/LksDuAzjIbnGKmuvCHjfSptWs/CusaVFpOqTvcM14sguLN5D8/lFOD6gnv+Z9KopvW/nf8AHf8AIS0/D8Dy/wASeAvEd74hsNTtE8N6yYNLSymPiCBn3uHLGQIi4BOfXua7bwrZajp2gQWmp2ukWtxGWHk6RGyW6rkkbQ3IPr71tUUXB/1+QUUUUAFFFFABXKy+F7t9DvLZZrdbs6o2o2rEFkDCbzEVuh5xg46ZOM11VFLrf+uj/QOlv6/rUwtG0zUE1e/1jVVtYrq6jigSC1kaRY449xHzsqliS7H7oxwOetbtFFMAooooAKKKKACiiigArk/Evh691PVo7u0srCU/Z/J82S9uLWRBnJD+UCJ4+h8tto4PPzHHWUUmrjucXbeFdU8OqqeHjYTJJp8VlL9sZo9jR7tsoCK2775yny9BhhXTaPpsejaJY6ZExeO0gSFWIwW2gDP44q9RTvv5/wBfqIKKKKACiiigAooooAK5eTw3ct4b1bTnisLl7y8muFiuC/lsrSbgCy4ZGx0YZ2nBGcV1FFK2t/6/rQdzkdC8MXmmyanqLLDDqN1biCFPtk10EC7iC80gDuSzdx8oAA993QNMGi+H9P03Kk20CRsy9GYD5j+JyfxrRop/1/X3iCiiigCKis7xBqEuleG9U1GBUaa0tJZ0WQEqWVCRnBHHHrXCad8S73UPCmi3/wBlt4tSuNUtbG9gdW2osuCHQbs4KFSCSep64qVq7Ly/F2G9Ff1/DU9Morzx/E/jXX9R1N/CVhon9madO1qX1J5PMuZU+/s2HCjoBu+uew6bwx4kTxN4Yi1eO3a3kYOssDtuMciEqy578jrSvpf5h1sbtFc74F1668T+DdP1i9jhjuLgOXWFSEGHZRgEk9B61iaX48u774i3OiyW0C6OzzWtncqG3yXEKo0ik5xjDNjA/hqre9yh0ud7RXjV/wDE7xPFe+IDBfeDbe30q8ngS1v5pI7qdY+m1Q2GJHA6ZOa1Ne+IHiCDWtNsrJ/DekC60mO/kGvyvHsdmIMYZSMkemOxpLVJ9/8AK42rNrt/nb9T1GiuC07xdrJ1jwrp95Lod3/ay3TT3GmM8kWIxlfLYt+Bznmu9ptCuFFFFIAooooAKKZNNHbwSTTOscUal3djgKBySa4qHxrfz2GsTCwijmi1CGysIpSVLeasexpP+/m4gYIAx15oWrsv66B5ncUVh6NqV++rX+j6o1rLdWscU6T20bRrJHJuA+RmYqQUYfeOeDx0rcoAKKKKACiiigAooooAKK5zxVr+oaJBCbDS2ud0sQluJGVYoUaQKc87mbngAe5I7t1LVtZm1u707RfsKGxtUuJnu0Z/NZy22MbWXZwhJY7sZHymldWuFjpaK5HWvGhtPAseu6fbLLd3Nkbq3t3OQoCb2LY/hUdemTgcEiuqt5DLbRSNjLoGOPcVTTV12Dt5klFFFIAooooAKKKgvLhrS0knS2muXQfLDAF3ufQbiB+ZAoAnorjU8W6gvgnUtYvbW3tL23uJLdIeZVRvM2IG2nLckZ29ecVc0m/1fVLK6WLVrH7YhXZ52iXFsYwc5LRSSh2BwcMCBkHrg0AdNRXL+HNX1W6bVrnVbvTpNMtJGihuYLZ4N7JnzWO6RxtU5XOeqt7Zm8L+ILrXp9Y+0Woto7W6WKBCCHMZjRwXz0Y7s44x06iha/mB0VFFFAGd4g0+XVfDeqadAyLNd2ksCNISFDMhAzgHjn0rgbv4ZX7jwjPaXdtFdaZ9jTU13NsuFgwQV+XJYHcBnGQ3OMV6fRQtHf0/D/hweqt6/j/wx54/hjxpoGoamvhHUNF/s3Ubh7ox6lHJ5ltK/wB7YU4YE8/N9MdSem8MeG08M+GItIjuGuJFDtLO67TJI5LM2O3J6Vu0UraW+QdbnmnhLQfiN4Y0u00cP4Wk063DgNuuPOOSzDnbt6n06Vn2Xwk1XTLTSL+38QXU2tWd4t3LBPdk2RYtmXYoj3AsCRnvk5r1uiqvrzdQeqseOXfw18T/ANo689vp3gq8g1K9nuI59SglkuIlk6AMFwuOvfBzVrUfhrrsN7pEmnReGtVjsdIj05112F5AWViS6qoOOoA56ZFes0UkrJL+trfqNu7b7/53/Q8xufCPjQSeHNQ06LwpaahpIuVNvEs0dptkwBtVVznGSenNd3oP9u/2Yv8AwkX9nf2hvOf7P3+Vt7ff5z61p0U7isFFFFIAooooAz9a0pda01rJru4tVZ1cyW+zd8pBxh1ZSCRyCDmuWj8E6pGNakfWWup7i+gvbNrlI8b4hHgyBI0wSU2nbxtwcZznuaKFo7r+v6sHkYejabfpq1/rGqLaxXV1HFAkFtI0ixxx7iPnZVLEl2P3Rjgc9a3KKKACiiigAooooAKKKKAMvxFps2raNJZ27RrI0sTgyEgYWRWPQHsprP1LStYh1m71DRRYOb61S3mW7d08pkLbZF2q2/hzlTtzgfMK6SilZMdzhtT+H0svh2Ww07W7yCX+y105IysPkuFUgbsxs6hicttIPT0FdhYW8lpp9vbyzvcSRRhGlcKC5A6naAPyAqzRVXbF2/r+tgooopAFFFFABRRRQBz1vpGqWWk38dndwxXkt/LdwnGUZWk3+W+VOAw+UkAkZyM4pLXTNWkvtQ1e7SyttQms1tYIYJmljTaXYMzlEJyz9NvAHU5roqKVtLf1tb8h31v/AFvc56Pwup8HWOgNeT23kRxB5rbYSzJgn76sCCwyQRzmmeGvDt/ouqa1c3eqzXyX1wkkfmiMNgRqpLbI1AbK444wB3zXSUVV9W+5NtLBRRRSG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056" name="Picture 8" descr="C:\Users\philn\Downloads\MicrosoftTeams-imag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95" y="1088461"/>
            <a:ext cx="29337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05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RESULTS*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aphicFrame>
        <p:nvGraphicFramePr>
          <p:cNvPr id="9" name="Google Shape;585;p44"/>
          <p:cNvGraphicFramePr/>
          <p:nvPr>
            <p:extLst>
              <p:ext uri="{D42A27DB-BD31-4B8C-83A1-F6EECF244321}">
                <p14:modId xmlns:p14="http://schemas.microsoft.com/office/powerpoint/2010/main" val="3102987501"/>
              </p:ext>
            </p:extLst>
          </p:nvPr>
        </p:nvGraphicFramePr>
        <p:xfrm>
          <a:off x="1512100" y="2249805"/>
          <a:ext cx="7034200" cy="2167000"/>
        </p:xfrm>
        <a:graphic>
          <a:graphicData uri="http://schemas.openxmlformats.org/drawingml/2006/table">
            <a:tbl>
              <a:tblPr>
                <a:noFill/>
                <a:tableStyleId>{799FC870-8AB7-4EBF-807F-E16E176B1748}</a:tableStyleId>
              </a:tblPr>
              <a:tblGrid>
                <a:gridCol w="1406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6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6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6840"/>
                <a:gridCol w="1406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25%</a:t>
                      </a:r>
                      <a:endParaRPr sz="16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37%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30%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42%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22%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29%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No-label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84%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86%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85%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859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Google Shape;2345;p50"/>
          <p:cNvSpPr txBox="1">
            <a:spLocks/>
          </p:cNvSpPr>
          <p:nvPr/>
        </p:nvSpPr>
        <p:spPr>
          <a:xfrm>
            <a:off x="5888875" y="846870"/>
            <a:ext cx="20230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73 %</a:t>
            </a:r>
            <a:endParaRPr lang="en-US" dirty="0"/>
          </a:p>
        </p:txBody>
      </p:sp>
      <p:sp>
        <p:nvSpPr>
          <p:cNvPr id="11" name="Google Shape;2346;p50"/>
          <p:cNvSpPr txBox="1">
            <a:spLocks/>
          </p:cNvSpPr>
          <p:nvPr/>
        </p:nvSpPr>
        <p:spPr>
          <a:xfrm>
            <a:off x="5888875" y="1443020"/>
            <a:ext cx="196966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2" name="Google Shape;10874;p72"/>
          <p:cNvSpPr/>
          <p:nvPr/>
        </p:nvSpPr>
        <p:spPr>
          <a:xfrm>
            <a:off x="5113020" y="987970"/>
            <a:ext cx="775855" cy="66769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Linear SVC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708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05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RESULTS**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aphicFrame>
        <p:nvGraphicFramePr>
          <p:cNvPr id="9" name="Google Shape;585;p44"/>
          <p:cNvGraphicFramePr/>
          <p:nvPr>
            <p:extLst>
              <p:ext uri="{D42A27DB-BD31-4B8C-83A1-F6EECF244321}">
                <p14:modId xmlns:p14="http://schemas.microsoft.com/office/powerpoint/2010/main" val="2456750234"/>
              </p:ext>
            </p:extLst>
          </p:nvPr>
        </p:nvGraphicFramePr>
        <p:xfrm>
          <a:off x="535058" y="2881487"/>
          <a:ext cx="5559260" cy="1889640"/>
        </p:xfrm>
        <a:graphic>
          <a:graphicData uri="http://schemas.openxmlformats.org/drawingml/2006/table">
            <a:tbl>
              <a:tblPr>
                <a:noFill/>
                <a:tableStyleId>{799FC870-8AB7-4EBF-807F-E16E176B1748}</a:tableStyleId>
              </a:tblPr>
              <a:tblGrid>
                <a:gridCol w="1427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6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1852"/>
                <a:gridCol w="1111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50%</a:t>
                      </a:r>
                      <a:endParaRPr sz="16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38%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43%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41%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39%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40%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Weighted </a:t>
                      </a: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avg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45%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39%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41%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267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CNN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graphicFrame>
        <p:nvGraphicFramePr>
          <p:cNvPr id="14" name="Google Shape;585;p44"/>
          <p:cNvGraphicFramePr/>
          <p:nvPr>
            <p:extLst>
              <p:ext uri="{D42A27DB-BD31-4B8C-83A1-F6EECF244321}">
                <p14:modId xmlns:p14="http://schemas.microsoft.com/office/powerpoint/2010/main" val="1592384413"/>
              </p:ext>
            </p:extLst>
          </p:nvPr>
        </p:nvGraphicFramePr>
        <p:xfrm>
          <a:off x="3888188" y="733970"/>
          <a:ext cx="4447408" cy="1681326"/>
        </p:xfrm>
        <a:graphic>
          <a:graphicData uri="http://schemas.openxmlformats.org/drawingml/2006/table">
            <a:tbl>
              <a:tblPr>
                <a:noFill/>
                <a:tableStyleId>{799FC870-8AB7-4EBF-807F-E16E176B1748}</a:tableStyleId>
              </a:tblPr>
              <a:tblGrid>
                <a:gridCol w="1111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1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1852"/>
              </a:tblGrid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41</a:t>
                      </a:r>
                      <a:endParaRPr sz="16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55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62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88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No-label</a:t>
                      </a:r>
                      <a:endParaRPr sz="16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33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smtClean="0">
                          <a:solidFill>
                            <a:srgbClr val="000000"/>
                          </a:solidFill>
                          <a:latin typeface="Barlow"/>
                          <a:sym typeface="Barlow"/>
                        </a:rPr>
                        <a:t>77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867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06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COMMENTS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" name="AutoShape 4" descr="data:image/jpeg;base64,/9j/4AAQSkZJRgABAQEAYABgAAD/2wBDAAgGBgcGBQgHBwcJCQgKDBQNDAsLDBkSEw8UHRofHh0aHBwgJC4nICIsIxwcKDcpLDAxNDQ0Hyc5PTgyPC4zNDL/2wBDAQkJCQwLDBgNDRgyIRwhMjIyMjIyMjIyMjIyMjIyMjIyMjIyMjIyMjIyMjIyMjIyMjIyMjIyMjIyMjIyMjIyMjL/wAARCAB/AT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D4Q7wv/wBC3o//AIAxf/E0f8Id4X/6FvR//AGL/wCJrboqhGJ/wh3hf/oW9H/8AYv/AImj/hDvC/8A0Lej/wDgDF/8TW3RQBif8Id4X/6FvR//AABi/wDiaP8AhDvC/wD0Lej/APgDF/8AE1t0UAYn/CHeF/8AoW9H/wDAGL/4mj/hDvC//Qt6P/4Axf8AxNbdFAGJ/wAId4X/AOhb0f8A8AYv/iaP+EO8L/8AQt6P/wCAMX/xNbdFAGJ/wh3hf/oW9H/8AYv/AImj/hDvC/8A0Lej/wDgDF/8TW3XB6t4l8W6j4k1HSPB1jpLLpSp9ruNTeTa8jruEcYTHIHUk457d1cdjof+EO8L/wDQt6P/AOAMX/xNH/CHeF/+hb0f/wAAYv8A4mufsvGWtzax4Rsb/SE06TV4rlruCbJkiaJQV2kHgHrgjODWt448Q3nh3Qo5NLghuNUu7mK0s4ZgSjyO3fBBwAGPXtTeiv8A1vYS1LX/AAh3hf8A6FvR/wDwBi/+Jo/4Q7wv/wBC3o//AIAxf/E1zc3j67fwl4T1i0gt/M1fUbeyuo5FYiMsWWQLgjBDKQM5+hqLw/4/1C+8eaxo2pQ2cWn20lzHbTRqwcmHYWDEsQflfPAHQ0PRtdr/AIW/zDon/Wt/8jqf+EO8L/8AQt6P/wCAMX/xNH/CHeF/+hb0f/wBi/8Aia5r4a+N9W8Yz6uuqWtpbpbeRJbiBXBMcql13bicnbt6Yr0CizQGJ/wh3hf/AKFvR/8AwBi/+Jo/4Q7wv/0Lej/+AMX/AMTWV8RfE+o+FtGsLjTG01J7q/jtTLqRYQRqysdzFSCANo59M1zb+OPFdn4X1TWpL3wdqy2Dws8ejTSTYiLESbst8pxgg+x4pJ3/AK/ruNqx3P8Awh3hf/oW9H/8AYv/AImj/hDvC/8A0Lej/wDgDF/8TWBr/jTUbXWbu20eK0ltbLQ5dUuJZlZvmwfKQbWGMkZOeo6YrIHjTxprGqaJp2gQ6As97oUWqztfpMFDM2GC7GJxyMAg9+af9fn/AJMXS/8AXT/NHbf8Id4X/wChb0f/AMAYv/iaP+EO8L/9C3o//gDF/wDE1wmo/ErXrTw2N9tpFjrlvrKaVeG8d/si5Qt5oYEFVPB5JwM5pZ/HnibT/BWva3NqHg7U5rFYfIXSJpJlUtIFPm5bjg8YI6Glf+vu/wAx21S7/wCdjuv+EO8L/wDQt6P/AOAMX/xNH/CHeF/+hb0f/wAAYv8A4muetvH0t7deFFigiiTU3uYr+OVT5lvJDGSyjB4wwPUHIxWZB4z8fanZR+I9J8PaZceH5ZwsNn5kn26WLdt3g/cGTzyOB69afWwulztP+EO8L/8AQt6P/wCAMX/xNH/CHeF/+hb0f/wBi/8Aia4bXvHviO38Z6to9hqPg7TbexEO3+3J5IpJN8YY42tg4Oeg9K9H0ia5uNHs57yS0luZIVeSSzYtCzEZJQnkr6e1C1VwejsUf+EO8L/9C3o//gDF/wDE0f8ACHeF/wDoW9H/APAGL/4mtuvNNK+JV7dal4t0+7tbeKbTGuzp0iqwScQfeVstywyhOMZDdsUm7fdf7hpN/l952H/CHeF/+hb0f/wBi/8AiaP+EO8L/wDQt6P/AOAMX/xNcl/wm/iXWF0PTfDllpbaxeaXFqd7Nel1toEYcKAp3ElunJwPXORueEfEup6jqGpaH4gs7a21rTdjSm0ctBNG+Srpu5HTBB/rgVZ3t/WhN9Lmj/wh3hf/AKFvR/8AwBi/+Jo/4Q7wv/0Lej/+AMX/AMTVXQvEN3qfjDxNpE0cC2+lvbrAyKQ7b49x3EnB56YArG8b+Pbzwzr+n2dnbQTWqItzqskgYtBbtKkYZcEDOWJ5zwtJbpdx9/I6P/hDvC//AELej/8AgDF/8TR/wh3hf/oW9H/8AYv/AImuR8aeONc0fxpb6Hpd54ZsoZNPF21xrkrxoW8wrtVlYDOADjHY81nz/EvxAvgm31JY9CivX1o6YbyV3NhKmG/fI2QQmRjOT0P4JO6v/W9vzG1b+vK/5Hff8Id4X/6FvR//AABi/wDiaP8AhDvC/wD0Lej/APgDF/8AE1w0vjzxLYeEtX1efUPB2pSWr26RDR5pJlUvIFbzMtxweMHsa9TU5UH1FMRi/wDCHeF/+hb0f/wBi/8AiaK26KACiiigAooooAKKKKACiiigAooooAK4LVfDPi3TvEmpav4Pv9KC6qqG7ttUSTbHIihQ8ZTuR1BHbv272ilYdzzO/wDBvjSF/C19p+r6bqOraRFOs8+q+YFlMoA4CDJAGRknPAqTUvBfivxdeaO/iXVLXT47DzpGk0CeSKTzWwEKl1OMLnJz3NekUUxHllt8NNZsrG20uLUYLixs/EUOq28l1MzTGEZLq2ExvLcjscnJFN1b4aa7dW+sPYX1jBe3erzXcMjM5C280JidW+XhsHPGRwOa9VopdLf10/yQ7/19/wDmzk/C/hObw94j168DQfYb0WyWscZO5Fii2EMCMD2wTXWUUU27iSscf8RfDGo+KdGsLfTF0157W/jujFqQYwSKqsNrBQSQdw49M1X8KeGNWtbXVLLXdI8J2dneQ+WU0G3eIyZBB8zcACMHj6mu4opWVmu47vTyPOfDXw91PSPBOv6ZfX1vd6tqVu9qlzk7ViWLy4VJ25wB14PU9aqDwX400fVNE1HQJtAaey0KLSp1v3mKllbLFdig44GCSO/Feo0U7u9/62a/Vi6W/rp/kjynUfhrr134bG+50i+1y41lNVvBeI/2RsIV8oKASyjgcgZGc0s/gPxPqHg7XNEn0/wbpj3qw+S2kQywqzJIGPmZXkYHGAeTXqtFC02/rb/Id3dP+t7nAXfw+uD8SdN8RWdxAmnL5kl9aMSC0zRGPegC4yRt3ZI+7nms638GePtLsY/DeleItNg0CKYNDemOT7dHFu3bMfcODx7j06V6hRQtBHleveAvEdx4z1bWLDTvB2pW98Idv9uQSSyR7IwpxtXAyc9D6V6No0N3b6NZwX0dnFdRxKkkdipWBSBjCA8hfSr1FC0VgeruFeY3fwzvrvQfEUH2u2h1K71e41HTrhGbEQkULtcleAy7gwAI5HXFenUUmk/69H+g02v6/ruecDwR4k0dND1Pw7faYms2elxaZeQ3qu1tOigchlAYENnHHPHTodvwj4a1PTtQ1LXPEF5bXOtalsWUWiFYIY0yFRN3J65JP9MnrKKq+t/61JtpY85uPD3jzTPGeu6v4ck8ONa6o0LFdRacuuxNvRBgd+57VU1L4W6j4m1LXNS1vXLm1nvY0hhg0u6KwtGqYCyhkyRuycc9a9RoqbK1ir63PItR+Hvi261DR9RaDwpqVzaaQmn3EerLLNEzq5PmKAnXGOTjq3FNk+Fuvf8ACK/ZkHh3+0JNaXU3svLddPRVQr5artJIPGRgenbn1+im9df63v8AmL+vwt+R5RceA/FV/wCEtY0iTT/BmmyXRgeE6TDLCrMkgY+Z8vIwOMDvXZ+Gh40E8w8Uf2B5AQeT/Zfnbt2ed3mcYx6V0lFCAKKKKAON/wCEK8Kf9Czo3/gBF/8AE0f8IV4U/wChZ0b/AMAIv/ia3aK6bI5rswv+EK8Kf9Czo3/gBF/8TR/whXhT/oWdG/8AACL/AOJrdpCQASTgDqaLILsw/wDhCvCn/Qs6N/4ARf8AxNH/AAhXhT/oWdG/8AIv/ia5l/iZfMn9p23hK9uPDnniEaik6b3+bbuWHG4jdwOefY8V0+k+Iv7V8Q63pQtTF/ZjQjzS+fN8xN33cDbjp1NJWew3dbif8IV4U/6FnRv/AAAi/wDiaP8AhCvCn/Qs6N/4ARf/ABNUPFPjmHwzrWmae9m1wLohriUSbRaxF1QORg5G5wO3SptU8Xf2b4jutI+w+Z9n0iTU/N83G7axXZjbxnHXP4Urxtf1/DVjSk3b+tSz/wAIV4U/6FnRv/ACL/4mj/hCvCn/AELOjf8AgBF/8TWBYfEpb3wPeeIX0oxXFvIkS2P2jJkaQIY8PtH3hIO3rXReE9f/AOEo8M2esm1+y/aQx8nzN+3DFfvYGenpVWROtrjP+EK8Kf8AQs6N/wCAEX/xNH/CFeFP+hZ0b/wAi/8Aia3aKLILswv+EK8Kf9Czo3/gBF/8TR/whXhT/oWdG/8AACL/AOJrdoosguzC/wCEK8Kf9Czo3/gBF/8AE0f8IV4U/wChZ0b/AMAIv/iau63qi6Lot1qDKr+SmVR32BmJwAWwdoJI57VjReLpDok2omLS7vMyW9qmmal9pWaZyFCM5jUJyVyecDJ+q0vYeu5c/wCEK8Kf9Czo3/gBF/8AE0f8IV4U/wChZ0b/AMAIv/ial0rWLi61G60zUbOO0v7dEm2wzmaN43yAysVU9VYEFR075rYp2Qrswv8AhCvCn/Qs6N/4ARf/ABNH/CFeFP8AoWdG/wDACL/4mt2iiyC7ML/hCvCn/Qs6N/4ARf8AxNH/AAhXhT/oWdG/8AIv/ia3aKLILswv+EK8Kf8AQs6N/wCAEX/xNH/CFeFP+hZ0b/wAi/8Aia3aKLILswv+EK8Kf9Czo3/gBF/8TR/whXhT/oWdG/8AACL/AOJrdrC8Q+JotBEKCzubqaWSNdsUbbI1Zwu53xtUc8A8k9B6LRBqH/CFeFP+hZ0b/wAAIv8A4mj/AIQrwp/0LOjf+AEX/wATUWteJLnT9SksbKwhuXt7I31w0915AEYJGE+RtzcHrtA4yea3LS5S8s4LqMMI5o1kUMMEAjIyPXmhWe39f1YHdbmR/wAIV4U/6FnRv/ACL/4mj/hCvCn/AELOjf8AgBF/8TW7RTsguzC/4Qrwp/0LOjf+AEX/AMTR/wAIV4U/6FnRv/ACL/4mt2iiyC7ML/hCvCn/AELOjf8AgBF/8TR/whXhT/oWdG/8AIv/AImt2iiyC7ML/hCvCn/Qs6N/4ARf/E0f8IV4U/6FnRv/AAAi/wDia1ru7isbSS5n3+XGMny42dj2wFUEk+wFYdn4pmv/AA9NqcGjXZnW5a2isyP3hYPsBfj5B3brtGeuKWl7D13Jv+EK8Kf9Czo3/gBF/wDE0f8ACFeFP+hZ0b/wAi/+Jptt4jljuL+11iyW1uLOKOci0ka6V43LKu3CK5bcpG3b6Yzniz4e1v8At/TnvPsc1ptnkh8qb742tjLDsT6dqFZuwO6IP+EK8Kf9Czo3/gBF/wDE0Vu0U7IV2FFFFMQU2RBLE8bfddSp/GnUUmk1ZjTseYadbfEPQNJt/C+m6VYvHbSBIdaa5Xy/J3bvmhPzZx8px+HrU5Xxf4f8a+Ib/TvCg1a11FoGSUajFb42R7T8rZPUnrjpXpFFKz3uO/keUa14I8VeK9U16/lvV0eK5gS1itGgiuDPGo3Y37vk+fPPB71bXQPEt/qf9oX2nFJpPCr6fLmaM5uix+Xhu/XPTnrXplFLkVrf1s1+rGpu9/66f5I8n03wTr8F7oVvJZqmm/ZrWbUD5yZS5t43VVwD82SY+RkfJ1rsvh9pN7ofgfTdO1GDybuFXEke9Wxl2I5UkdCO9dNRVLS/mS3ewUUUUxBRRRQBna5DPPpUi29pbXjq6Obe4QMsgVgSBkgBsD5SeA2M1zmoaVfa0dTv5tIu4RJBBFDaG6jjn3xyM/mqysyBhuG3J5IIbANdpRU2KTOW8NaRfRazfaxqH20SzwR26C+eJpiFLElhD+7UfNgBfQk8mupooprRWE9XcKKKKYgooooAKKKKACsjxNZXGoaHJbWsfmSmaFgu4DhZVY9fYGteik1caOQ8QaXcTa3JdTaG+t2zWypaossY+yTKWy2JGUKWyvzrlht6dK6LR7e8tNFsbbULj7ReRQIk02c73AAJyevPertFCVgbuFFFFMQUUUUAFFFFABXLJHrej6DqZsNO+0X8uoTSQx70+48mQ/LKDhTnbuBPTIrqaKm2t/66f5DuYHhqF4Bc+dpWpW9zKQ893fvAz3DdP+WUjYAHQYAA6d6seH7K4sbe+W5j2NLf3EyDcDlGclTx6iteinbW/wAvy/yDpYKKKKYjVorm/Huv3fhfwXqGsWKW73Nv5ewXAJj+aRVOcEHox71ydj4v8Y3Njqs0eq+BNSmtbJ7iK30q4lmkLrgjcu77pGR16kVyXWr7HXZ6eZ6hRXDJ43vNSm8HQ6TDbM2tQm7ujKCwghRAXxgjDbjtBORmudt/iH4t1fSvCQ0q30RdS1yS8V/tSSiFPJY4xtYsMgH159KbTvb+v60EtVf+u/6HrdFeW3/xC8SaLoPiOHVbHS4/EGjrbyq8RdrSeOVwoYAkMMcg5PXmpNM8Z+JnstYu7rV/A+oJZadNdJFo9zJLKHVcruBb7nY9D0pXVrjSbdj06ivMtN+Jt7qPhPRL/wCyW8OpXGqWtjfQOrbUWXDB0G7OChUgknqeuKku/F3jbVJ9WvPCukaVNpOlzvbst20huLx4/v8AlBcAegz3HfoG9P69P80Ja/16/wCTPSaK8v8AEnj3xHZeIbDTbR/DejGfS0vZh4gnZNjlypjDo2CRj07Gu48L3t/qPh+3u9SutJurmQsTNpMjPbsNxA2luTx1980WB/1+ZsUUUUAFFFFABRUF5cNaWkk6W01y6D5YYAu9z6DcQPzIFcpB4t1RvCs1/cafbw6m2omwhtTJlEcyiNdzD72M5OOuDil1t/Xb9Q6XOyorC0bU9QfV7/R9Va1lurWOKdJ7WNo1kjk3AfIzMVIKMPvHPB46Vu0wCiiigAooooAKKKKACiiuZ1DVtZufEF3peitYQfYbVLiZ72J5PNaQtsRdrrtHyNlju6jA4NJuwHTUVxNp4s1XxJHHJoEdlbqmnRX0wvVaTc0m7bENrLt+42XIbqPlrqNH1KPWdEsdTiUpHdwJMqk5K7gDj8M07b+X9foBeooooAKKKKACiiigAoqC8uGtLSSdLaa5dB8sMAXe59BuIH5kCuSi8XaofCk1/Pp9vBqbaidPhty5aOJ2lEaeYw6gZycYzjA6ilu7f12/UOlztKK5e11LXZdT1DQZbrTV1OCGK6iu0s3MTRuzKQ0Xm7gwKH+PByD7U/wrqWtanc6m9/cafcWFvMbe2ntbV4TK68SHDSP8ob5Qc8lW9stag9DpaKKKAOb8e6Bd+KPBeoaPYvbpc3Hl7DcEiP5ZFY5wCeintWN4N8N+ItG1hptQ0bwTZWrQlGk0S1kjnY5GASwAK8c/hXe0ULQHqrHCeCfAVx4Y1zVry5uop7dy0OlxrnNtbtI0hQ5Ax8zDpnoPpXP2/wAPPFukaV4SOlXGiNqWhyXjP9qeUwv5zHGNqhjgE+nPrXrdFC0/r+u477+f/DHlt/8AD3xJrWg+I5tVvtLk8QawtvEqRB1tII4nDBQSCxzyTkdeKfp3gzxOlnq1pc6R4G0+O906a1WXSLaWKUuy4XcSv3M8nrXp9FKytYE2nc8vvPhjfuPCE9pd2sV1pn2NNTXc3l3KwYIK/LksDuAzjIbnGKmuvCHjfSptWs/CusaVFpOqTvcM14sguLN5D8/lFOD6gnv+Z9KopvW/nf8AHf8AIS0/D8Dy/wASeAvEd74hsNTtE8N6yYNLSymPiCBn3uHLGQIi4BOfXua7bwrZajp2gQWmp2ukWtxGWHk6RGyW6rkkbQ3IPr71tUUXB/1+QUUUUAFFFFABXKy+F7t9DvLZZrdbs6o2o2rEFkDCbzEVuh5xg46ZOM11VFLrf+uj/QOlv6/rUwtG0zUE1e/1jVVtYrq6jigSC1kaRY449xHzsqliS7H7oxwOetbtFFMAooooAKKKKACiiigArk/Evh691PVo7u0srCU/Z/J82S9uLWRBnJD+UCJ4+h8tto4PPzHHWUUmrjucXbeFdU8OqqeHjYTJJp8VlL9sZo9jR7tsoCK2775yny9BhhXTaPpsejaJY6ZExeO0gSFWIwW2gDP44q9RTvv5/wBfqIKKKKACiiigAooooAK5eTw3ct4b1bTnisLl7y8muFiuC/lsrSbgCy4ZGx0YZ2nBGcV1FFK2t/6/rQdzkdC8MXmmyanqLLDDqN1biCFPtk10EC7iC80gDuSzdx8oAA993QNMGi+H9P03Kk20CRsy9GYD5j+JyfxrRop/1/X3iCiiigCKis7xBqEuleG9U1GBUaa0tJZ0WQEqWVCRnBHHHrXCad8S73UPCmi3/wBlt4tSuNUtbG9gdW2osuCHQbs4KFSCSep64qVq7Ly/F2G9Ff1/DU9Morzx/E/jXX9R1N/CVhon9madO1qX1J5PMuZU+/s2HCjoBu+uew6bwx4kTxN4Yi1eO3a3kYOssDtuMciEqy578jrSvpf5h1sbtFc74F1668T+DdP1i9jhjuLgOXWFSEGHZRgEk9B61iaX48u774i3OiyW0C6OzzWtncqG3yXEKo0ik5xjDNjA/hqre9yh0ud7RXjV/wDE7xPFe+IDBfeDbe30q8ngS1v5pI7qdY+m1Q2GJHA6ZOa1Ne+IHiCDWtNsrJ/DekC60mO/kGvyvHsdmIMYZSMkemOxpLVJ9/8AK42rNrt/nb9T1GiuC07xdrJ1jwrp95Lod3/ay3TT3GmM8kWIxlfLYt+Bznmu9ptCuFFFFIAooooAKKZNNHbwSTTOscUal3djgKBySa4qHxrfz2GsTCwijmi1CGysIpSVLeasexpP+/m4gYIAx15oWrsv66B5ncUVh6NqV++rX+j6o1rLdWscU6T20bRrJHJuA+RmYqQUYfeOeDx0rcoAKKKKACiiigAooooAKK5zxVr+oaJBCbDS2ud0sQluJGVYoUaQKc87mbngAe5I7t1LVtZm1u707RfsKGxtUuJnu0Z/NZy22MbWXZwhJY7sZHymldWuFjpaK5HWvGhtPAseu6fbLLd3Nkbq3t3OQoCb2LY/hUdemTgcEiuqt5DLbRSNjLoGOPcVTTV12Dt5klFFFIAooooAKKKgvLhrS0knS2muXQfLDAF3ufQbiB+ZAoAnorjU8W6gvgnUtYvbW3tL23uJLdIeZVRvM2IG2nLckZ29ecVc0m/1fVLK6WLVrH7YhXZ52iXFsYwc5LRSSh2BwcMCBkHrg0AdNRXL+HNX1W6bVrnVbvTpNMtJGihuYLZ4N7JnzWO6RxtU5XOeqt7Zm8L+ILrXp9Y+0Woto7W6WKBCCHMZjRwXz0Y7s44x06iha/mB0VFFFAGd4g0+XVfDeqadAyLNd2ksCNISFDMhAzgHjn0rgbv4ZX7jwjPaXdtFdaZ9jTU13NsuFgwQV+XJYHcBnGQ3OMV6fRQtHf0/D/hweqt6/j/wx54/hjxpoGoamvhHUNF/s3Ubh7ox6lHJ5ltK/wB7YU4YE8/N9MdSem8MeG08M+GItIjuGuJFDtLO67TJI5LM2O3J6Vu0UraW+QdbnmnhLQfiN4Y0u00cP4Wk063DgNuuPOOSzDnbt6n06Vn2Xwk1XTLTSL+38QXU2tWd4t3LBPdk2RYtmXYoj3AsCRnvk5r1uiqvrzdQeqseOXfw18T/ANo689vp3gq8g1K9nuI59SglkuIlk6AMFwuOvfBzVrUfhrrsN7pEmnReGtVjsdIj05112F5AWViS6qoOOoA56ZFes0UkrJL+trfqNu7b7/53/Q8xufCPjQSeHNQ06LwpaahpIuVNvEs0dptkwBtVVznGSenNd3oP9u/2Yv8AwkX9nf2hvOf7P3+Vt7ff5z61p0U7isFFFFIAooooAz9a0pda01rJru4tVZ1cyW+zd8pBxh1ZSCRyCDmuWj8E6pGNakfWWup7i+gvbNrlI8b4hHgyBI0wSU2nbxtwcZznuaKFo7r+v6sHkYejabfpq1/rGqLaxXV1HFAkFtI0ixxx7iPnZVLEl2P3Rjgc9a3KKKACiiigAooooAKKKKAMvxFps2raNJZ27RrI0sTgyEgYWRWPQHsprP1LStYh1m71DRRYOb61S3mW7d08pkLbZF2q2/hzlTtzgfMK6SilZMdzhtT+H0svh2Ww07W7yCX+y105IysPkuFUgbsxs6hicttIPT0FdhYW8lpp9vbyzvcSRRhGlcKC5A6naAPyAqzRVXbF2/r+tgooopAFFFFABRRRQBz1vpGqWWk38dndwxXkt/LdwnGUZWk3+W+VOAw+UkAkZyM4pLXTNWkvtQ1e7SyttQms1tYIYJmljTaXYMzlEJyz9NvAHU5roqKVtLf1tb8h31v/AFvc56Pwup8HWOgNeT23kRxB5rbYSzJgn76sCCwyQRzmmeGvDt/ouqa1c3eqzXyX1wkkfmiMNgRqpLbI1AbK444wB3zXSUVV9W+5NtLBRRRSG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4" name="AutoShape 6" descr="data:image/jpeg;base64,/9j/4AAQSkZJRgABAQEAYABgAAD/2wBDAAgGBgcGBQgHBwcJCQgKDBQNDAsLDBkSEw8UHRofHh0aHBwgJC4nICIsIxwcKDcpLDAxNDQ0Hyc5PTgyPC4zNDL/2wBDAQkJCQwLDBgNDRgyIRwhMjIyMjIyMjIyMjIyMjIyMjIyMjIyMjIyMjIyMjIyMjIyMjIyMjIyMjIyMjIyMjIyMjL/wAARCAB/AT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D4Q7wv/wBC3o//AIAxf/E0f8Id4X/6FvR//AGL/wCJrboqhGJ/wh3hf/oW9H/8AYv/AImj/hDvC/8A0Lej/wDgDF/8TW3RQBif8Id4X/6FvR//AABi/wDiaP8AhDvC/wD0Lej/APgDF/8AE1t0UAYn/CHeF/8AoW9H/wDAGL/4mj/hDvC//Qt6P/4Axf8AxNbdFAGJ/wAId4X/AOhb0f8A8AYv/iaP+EO8L/8AQt6P/wCAMX/xNbdFAGJ/wh3hf/oW9H/8AYv/AImj/hDvC/8A0Lej/wDgDF/8TW3XB6t4l8W6j4k1HSPB1jpLLpSp9ruNTeTa8jruEcYTHIHUk457d1cdjof+EO8L/wDQt6P/AOAMX/xNH/CHeF/+hb0f/wAAYv8A4mufsvGWtzax4Rsb/SE06TV4rlruCbJkiaJQV2kHgHrgjODWt448Q3nh3Qo5NLghuNUu7mK0s4ZgSjyO3fBBwAGPXtTeiv8A1vYS1LX/AAh3hf8A6FvR/wDwBi/+Jo/4Q7wv/wBC3o//AIAxf/E1zc3j67fwl4T1i0gt/M1fUbeyuo5FYiMsWWQLgjBDKQM5+hqLw/4/1C+8eaxo2pQ2cWn20lzHbTRqwcmHYWDEsQflfPAHQ0PRtdr/AIW/zDon/Wt/8jqf+EO8L/8AQt6P/wCAMX/xNH/CHeF/+hb0f/wBi/8Aia5r4a+N9W8Yz6uuqWtpbpbeRJbiBXBMcql13bicnbt6Yr0CizQGJ/wh3hf/AKFvR/8AwBi/+Jo/4Q7wv/0Lej/+AMX/AMTWV8RfE+o+FtGsLjTG01J7q/jtTLqRYQRqysdzFSCANo59M1zb+OPFdn4X1TWpL3wdqy2Dws8ejTSTYiLESbst8pxgg+x4pJ3/AK/ruNqx3P8Awh3hf/oW9H/8AYv/AImj/hDvC/8A0Lej/wDgDF/8TWBr/jTUbXWbu20eK0ltbLQ5dUuJZlZvmwfKQbWGMkZOeo6YrIHjTxprGqaJp2gQ6As97oUWqztfpMFDM2GC7GJxyMAg9+af9fn/AJMXS/8AXT/NHbf8Id4X/wChb0f/AMAYv/iaP+EO8L/9C3o//gDF/wDE1wmo/ErXrTw2N9tpFjrlvrKaVeG8d/si5Qt5oYEFVPB5JwM5pZ/HnibT/BWva3NqHg7U5rFYfIXSJpJlUtIFPm5bjg8YI6Glf+vu/wAx21S7/wCdjuv+EO8L/wDQt6P/AOAMX/xNH/CHeF/+hb0f/wAAYv8A4muetvH0t7deFFigiiTU3uYr+OVT5lvJDGSyjB4wwPUHIxWZB4z8fanZR+I9J8PaZceH5ZwsNn5kn26WLdt3g/cGTzyOB69afWwulztP+EO8L/8AQt6P/wCAMX/xNH/CHeF/+hb0f/wBi/8Aia4bXvHviO38Z6to9hqPg7TbexEO3+3J5IpJN8YY42tg4Oeg9K9H0ia5uNHs57yS0luZIVeSSzYtCzEZJQnkr6e1C1VwejsUf+EO8L/9C3o//gDF/wDE0f8ACHeF/wDoW9H/APAGL/4mtuvNNK+JV7dal4t0+7tbeKbTGuzp0iqwScQfeVstywyhOMZDdsUm7fdf7hpN/l952H/CHeF/+hb0f/wBi/8AiaP+EO8L/wDQt6P/AOAMX/xNcl/wm/iXWF0PTfDllpbaxeaXFqd7Nel1toEYcKAp3ElunJwPXORueEfEup6jqGpaH4gs7a21rTdjSm0ctBNG+Srpu5HTBB/rgVZ3t/WhN9Lmj/wh3hf/AKFvR/8AwBi/+Jo/4Q7wv/0Lej/+AMX/AMTVXQvEN3qfjDxNpE0cC2+lvbrAyKQ7b49x3EnB56YArG8b+Pbzwzr+n2dnbQTWqItzqskgYtBbtKkYZcEDOWJ5zwtJbpdx9/I6P/hDvC//AELej/8AgDF/8TR/wh3hf/oW9H/8AYv/AImuR8aeONc0fxpb6Hpd54ZsoZNPF21xrkrxoW8wrtVlYDOADjHY81nz/EvxAvgm31JY9CivX1o6YbyV3NhKmG/fI2QQmRjOT0P4JO6v/W9vzG1b+vK/5Hff8Id4X/6FvR//AABi/wDiaP8AhDvC/wD0Lej/APgDF/8AE1w0vjzxLYeEtX1efUPB2pSWr26RDR5pJlUvIFbzMtxweMHsa9TU5UH1FMRi/wDCHeF/+hb0f/wBi/8AiaK26KACiiigAooooAKKKKACiiigAooooAK4LVfDPi3TvEmpav4Pv9KC6qqG7ttUSTbHIihQ8ZTuR1BHbv272ilYdzzO/wDBvjSF/C19p+r6bqOraRFOs8+q+YFlMoA4CDJAGRknPAqTUvBfivxdeaO/iXVLXT47DzpGk0CeSKTzWwEKl1OMLnJz3NekUUxHllt8NNZsrG20uLUYLixs/EUOq28l1MzTGEZLq2ExvLcjscnJFN1b4aa7dW+sPYX1jBe3erzXcMjM5C280JidW+XhsHPGRwOa9VopdLf10/yQ7/19/wDmzk/C/hObw94j168DQfYb0WyWscZO5Fii2EMCMD2wTXWUUU27iSscf8RfDGo+KdGsLfTF0157W/jujFqQYwSKqsNrBQSQdw49M1X8KeGNWtbXVLLXdI8J2dneQ+WU0G3eIyZBB8zcACMHj6mu4opWVmu47vTyPOfDXw91PSPBOv6ZfX1vd6tqVu9qlzk7ViWLy4VJ25wB14PU9aqDwX400fVNE1HQJtAaey0KLSp1v3mKllbLFdig44GCSO/Feo0U7u9/62a/Vi6W/rp/kjynUfhrr134bG+50i+1y41lNVvBeI/2RsIV8oKASyjgcgZGc0s/gPxPqHg7XNEn0/wbpj3qw+S2kQywqzJIGPmZXkYHGAeTXqtFC02/rb/Id3dP+t7nAXfw+uD8SdN8RWdxAmnL5kl9aMSC0zRGPegC4yRt3ZI+7nms638GePtLsY/DeleItNg0CKYNDemOT7dHFu3bMfcODx7j06V6hRQtBHleveAvEdx4z1bWLDTvB2pW98Idv9uQSSyR7IwpxtXAyc9D6V6No0N3b6NZwX0dnFdRxKkkdipWBSBjCA8hfSr1FC0VgeruFeY3fwzvrvQfEUH2u2h1K71e41HTrhGbEQkULtcleAy7gwAI5HXFenUUmk/69H+g02v6/ruecDwR4k0dND1Pw7faYms2elxaZeQ3qu1tOigchlAYENnHHPHTodvwj4a1PTtQ1LXPEF5bXOtalsWUWiFYIY0yFRN3J65JP9MnrKKq+t/61JtpY85uPD3jzTPGeu6v4ck8ONa6o0LFdRacuuxNvRBgd+57VU1L4W6j4m1LXNS1vXLm1nvY0hhg0u6KwtGqYCyhkyRuycc9a9RoqbK1ir63PItR+Hvi261DR9RaDwpqVzaaQmn3EerLLNEzq5PmKAnXGOTjq3FNk+Fuvf8ACK/ZkHh3+0JNaXU3svLddPRVQr5artJIPGRgenbn1+im9df63v8AmL+vwt+R5RceA/FV/wCEtY0iTT/BmmyXRgeE6TDLCrMkgY+Z8vIwOMDvXZ+Gh40E8w8Uf2B5AQeT/Zfnbt2ed3mcYx6V0lFCAKKKKAON/wCEK8Kf9Czo3/gBF/8AE0f8IV4U/wChZ0b/AMAIv/ia3aK6bI5rswv+EK8Kf9Czo3/gBF/8TR/whXhT/oWdG/8AACL/AOJrdpCQASTgDqaLILsw/wDhCvCn/Qs6N/4ARf8AxNH/AAhXhT/oWdG/8AIv/ia5l/iZfMn9p23hK9uPDnniEaik6b3+bbuWHG4jdwOefY8V0+k+Iv7V8Q63pQtTF/ZjQjzS+fN8xN33cDbjp1NJWew3dbif8IV4U/6FnRv/AAAi/wDiaP8AhCvCn/Qs6N/4ARf/ABNUPFPjmHwzrWmae9m1wLohriUSbRaxF1QORg5G5wO3SptU8Xf2b4jutI+w+Z9n0iTU/N83G7axXZjbxnHXP4Urxtf1/DVjSk3b+tSz/wAIV4U/6FnRv/ACL/4mj/hCvCn/AELOjf8AgBF/8TWBYfEpb3wPeeIX0oxXFvIkS2P2jJkaQIY8PtH3hIO3rXReE9f/AOEo8M2esm1+y/aQx8nzN+3DFfvYGenpVWROtrjP+EK8Kf8AQs6N/wCAEX/xNH/CFeFP+hZ0b/wAi/8Aia3aKLILswv+EK8Kf9Czo3/gBF/8TR/whXhT/oWdG/8AACL/AOJrdoosguzC/wCEK8Kf9Czo3/gBF/8AE0f8IV4U/wChZ0b/AMAIv/iau63qi6Lot1qDKr+SmVR32BmJwAWwdoJI57VjReLpDok2omLS7vMyW9qmmal9pWaZyFCM5jUJyVyecDJ+q0vYeu5c/wCEK8Kf9Czo3/gBF/8AE0f8IV4U/wChZ0b/AMAIv/ial0rWLi61G60zUbOO0v7dEm2wzmaN43yAysVU9VYEFR075rYp2Qrswv8AhCvCn/Qs6N/4ARf/ABNH/CFeFP8AoWdG/wDACL/4mt2iiyC7ML/hCvCn/Qs6N/4ARf8AxNH/AAhXhT/oWdG/8AIv/ia3aKLILswv+EK8Kf8AQs6N/wCAEX/xNH/CFeFP+hZ0b/wAi/8Aia3aKLILswv+EK8Kf9Czo3/gBF/8TR/whXhT/oWdG/8AACL/AOJrdrC8Q+JotBEKCzubqaWSNdsUbbI1Zwu53xtUc8A8k9B6LRBqH/CFeFP+hZ0b/wAAIv8A4mj/AIQrwp/0LOjf+AEX/wATUWteJLnT9SksbKwhuXt7I31w0915AEYJGE+RtzcHrtA4yea3LS5S8s4LqMMI5o1kUMMEAjIyPXmhWe39f1YHdbmR/wAIV4U/6FnRv/ACL/4mj/hCvCn/AELOjf8AgBF/8TW7RTsguzC/4Qrwp/0LOjf+AEX/AMTR/wAIV4U/6FnRv/ACL/4mt2iiyC7ML/hCvCn/AELOjf8AgBF/8TR/whXhT/oWdG/8AIv/AImt2iiyC7ML/hCvCn/Qs6N/4ARf/E0f8IV4U/6FnRv/AAAi/wDia1ru7isbSS5n3+XGMny42dj2wFUEk+wFYdn4pmv/AA9NqcGjXZnW5a2isyP3hYPsBfj5B3brtGeuKWl7D13Jv+EK8Kf9Czo3/gBF/wDE0f8ACFeFP+hZ0b/wAi/+Jptt4jljuL+11iyW1uLOKOci0ka6V43LKu3CK5bcpG3b6Yzniz4e1v8At/TnvPsc1ptnkh8qb742tjLDsT6dqFZuwO6IP+EK8Kf9Czo3/gBF/wDE0Vu0U7IV2FFFFMQU2RBLE8bfddSp/GnUUmk1ZjTseYadbfEPQNJt/C+m6VYvHbSBIdaa5Xy/J3bvmhPzZx8px+HrU5Xxf4f8a+Ib/TvCg1a11FoGSUajFb42R7T8rZPUnrjpXpFFKz3uO/keUa14I8VeK9U16/lvV0eK5gS1itGgiuDPGo3Y37vk+fPPB71bXQPEt/qf9oX2nFJpPCr6fLmaM5uix+Xhu/XPTnrXplFLkVrf1s1+rGpu9/66f5I8n03wTr8F7oVvJZqmm/ZrWbUD5yZS5t43VVwD82SY+RkfJ1rsvh9pN7ofgfTdO1GDybuFXEke9Wxl2I5UkdCO9dNRVLS/mS3ewUUUUxBRRRQBna5DPPpUi29pbXjq6Obe4QMsgVgSBkgBsD5SeA2M1zmoaVfa0dTv5tIu4RJBBFDaG6jjn3xyM/mqysyBhuG3J5IIbANdpRU2KTOW8NaRfRazfaxqH20SzwR26C+eJpiFLElhD+7UfNgBfQk8mupooprRWE9XcKKKKYgooooAKKKKACsjxNZXGoaHJbWsfmSmaFgu4DhZVY9fYGteik1caOQ8QaXcTa3JdTaG+t2zWypaossY+yTKWy2JGUKWyvzrlht6dK6LR7e8tNFsbbULj7ReRQIk02c73AAJyevPertFCVgbuFFFFMQUUUUAFFFFABXLJHrej6DqZsNO+0X8uoTSQx70+48mQ/LKDhTnbuBPTIrqaKm2t/66f5DuYHhqF4Bc+dpWpW9zKQ893fvAz3DdP+WUjYAHQYAA6d6seH7K4sbe+W5j2NLf3EyDcDlGclTx6iteinbW/wAvy/yDpYKKKKYjVorm/Huv3fhfwXqGsWKW73Nv5ewXAJj+aRVOcEHox71ydj4v8Y3Njqs0eq+BNSmtbJ7iK30q4lmkLrgjcu77pGR16kVyXWr7HXZ6eZ6hRXDJ43vNSm8HQ6TDbM2tQm7ujKCwghRAXxgjDbjtBORmudt/iH4t1fSvCQ0q30RdS1yS8V/tSSiFPJY4xtYsMgH159KbTvb+v60EtVf+u/6HrdFeW3/xC8SaLoPiOHVbHS4/EGjrbyq8RdrSeOVwoYAkMMcg5PXmpNM8Z+JnstYu7rV/A+oJZadNdJFo9zJLKHVcruBb7nY9D0pXVrjSbdj06ivMtN+Jt7qPhPRL/wCyW8OpXGqWtjfQOrbUWXDB0G7OChUgknqeuKku/F3jbVJ9WvPCukaVNpOlzvbst20huLx4/v8AlBcAegz3HfoG9P69P80Ja/16/wCTPSaK8v8AEnj3xHZeIbDTbR/DejGfS0vZh4gnZNjlypjDo2CRj07Gu48L3t/qPh+3u9SutJurmQsTNpMjPbsNxA2luTx1980WB/1+ZsUUUUAFFFFABRUF5cNaWkk6W01y6D5YYAu9z6DcQPzIFcpB4t1RvCs1/cafbw6m2omwhtTJlEcyiNdzD72M5OOuDil1t/Xb9Q6XOyorC0bU9QfV7/R9Va1lurWOKdJ7WNo1kjk3AfIzMVIKMPvHPB46Vu0wCiiigAooooAKKKKACiiuZ1DVtZufEF3peitYQfYbVLiZ72J5PNaQtsRdrrtHyNlju6jA4NJuwHTUVxNp4s1XxJHHJoEdlbqmnRX0wvVaTc0m7bENrLt+42XIbqPlrqNH1KPWdEsdTiUpHdwJMqk5K7gDj8M07b+X9foBeooooAKKKKACiiigAoqC8uGtLSSdLaa5dB8sMAXe59BuIH5kCuSi8XaofCk1/Pp9vBqbaidPhty5aOJ2lEaeYw6gZycYzjA6ilu7f12/UOlztKK5e11LXZdT1DQZbrTV1OCGK6iu0s3MTRuzKQ0Xm7gwKH+PByD7U/wrqWtanc6m9/cafcWFvMbe2ntbV4TK68SHDSP8ob5Qc8lW9stag9DpaKKKAOb8e6Bd+KPBeoaPYvbpc3Hl7DcEiP5ZFY5wCeintWN4N8N+ItG1hptQ0bwTZWrQlGk0S1kjnY5GASwAK8c/hXe0ULQHqrHCeCfAVx4Y1zVry5uop7dy0OlxrnNtbtI0hQ5Ax8zDpnoPpXP2/wAPPFukaV4SOlXGiNqWhyXjP9qeUwv5zHGNqhjgE+nPrXrdFC0/r+u477+f/DHlt/8AD3xJrWg+I5tVvtLk8QawtvEqRB1tII4nDBQSCxzyTkdeKfp3gzxOlnq1pc6R4G0+O906a1WXSLaWKUuy4XcSv3M8nrXp9FKytYE2nc8vvPhjfuPCE9pd2sV1pn2NNTXc3l3KwYIK/LksDuAzjIbnGKmuvCHjfSptWs/CusaVFpOqTvcM14sguLN5D8/lFOD6gnv+Z9KopvW/nf8AHf8AIS0/D8Dy/wASeAvEd74hsNTtE8N6yYNLSymPiCBn3uHLGQIi4BOfXua7bwrZajp2gQWmp2ukWtxGWHk6RGyW6rkkbQ3IPr71tUUXB/1+QUUUUAFFFFABXKy+F7t9DvLZZrdbs6o2o2rEFkDCbzEVuh5xg46ZOM11VFLrf+uj/QOlv6/rUwtG0zUE1e/1jVVtYrq6jigSC1kaRY449xHzsqliS7H7oxwOetbtFFMAooooAKKKKACiiigArk/Evh691PVo7u0srCU/Z/J82S9uLWRBnJD+UCJ4+h8tto4PPzHHWUUmrjucXbeFdU8OqqeHjYTJJp8VlL9sZo9jR7tsoCK2775yny9BhhXTaPpsejaJY6ZExeO0gSFWIwW2gDP44q9RTvv5/wBfqIKKKKACiiigAooooAK5eTw3ct4b1bTnisLl7y8muFiuC/lsrSbgCy4ZGx0YZ2nBGcV1FFK2t/6/rQdzkdC8MXmmyanqLLDDqN1biCFPtk10EC7iC80gDuSzdx8oAA993QNMGi+H9P03Kk20CRsy9GYD5j+JyfxrRop/1/X3iCiiigCKis7xBqEuleG9U1GBUaa0tJZ0WQEqWVCRnBHHHrXCad8S73UPCmi3/wBlt4tSuNUtbG9gdW2osuCHQbs4KFSCSep64qVq7Ly/F2G9Ff1/DU9Morzx/E/jXX9R1N/CVhon9madO1qX1J5PMuZU+/s2HCjoBu+uew6bwx4kTxN4Yi1eO3a3kYOssDtuMciEqy578jrSvpf5h1sbtFc74F1668T+DdP1i9jhjuLgOXWFSEGHZRgEk9B61iaX48u774i3OiyW0C6OzzWtncqG3yXEKo0ik5xjDNjA/hqre9yh0ud7RXjV/wDE7xPFe+IDBfeDbe30q8ngS1v5pI7qdY+m1Q2GJHA6ZOa1Ne+IHiCDWtNsrJ/DekC60mO/kGvyvHsdmIMYZSMkemOxpLVJ9/8AK42rNrt/nb9T1GiuC07xdrJ1jwrp95Lod3/ay3TT3GmM8kWIxlfLYt+Bznmu9ptCuFFFFIAooooAKKZNNHbwSTTOscUal3djgKBySa4qHxrfz2GsTCwijmi1CGysIpSVLeasexpP+/m4gYIAx15oWrsv66B5ncUVh6NqV++rX+j6o1rLdWscU6T20bRrJHJuA+RmYqQUYfeOeDx0rcoAKKKKACiiigAooooAKK5zxVr+oaJBCbDS2ud0sQluJGVYoUaQKc87mbngAe5I7t1LVtZm1u707RfsKGxtUuJnu0Z/NZy22MbWXZwhJY7sZHymldWuFjpaK5HWvGhtPAseu6fbLLd3Nkbq3t3OQoCb2LY/hUdemTgcEiuqt5DLbRSNjLoGOPcVTTV12Dt5klFFFIAooooAKKKgvLhrS0knS2muXQfLDAF3ufQbiB+ZAoAnorjU8W6gvgnUtYvbW3tL23uJLdIeZVRvM2IG2nLckZ29ecVc0m/1fVLK6WLVrH7YhXZ52iXFsYwc5LRSSh2BwcMCBkHrg0AdNRXL+HNX1W6bVrnVbvTpNMtJGihuYLZ4N7JnzWO6RxtU5XOeqt7Zm8L+ILrXp9Y+0Woto7W6WKBCCHMZjRwXz0Y7s44x06iha/mB0VFFFAGd4g0+XVfDeqadAyLNd2ksCNISFDMhAzgHjn0rgbv4ZX7jwjPaXdtFdaZ9jTU13NsuFgwQV+XJYHcBnGQ3OMV6fRQtHf0/D/hweqt6/j/wx54/hjxpoGoamvhHUNF/s3Ubh7ox6lHJ5ltK/wB7YU4YE8/N9MdSem8MeG08M+GItIjuGuJFDtLO67TJI5LM2O3J6Vu0UraW+QdbnmnhLQfiN4Y0u00cP4Wk063DgNuuPOOSzDnbt6n06Vn2Xwk1XTLTSL+38QXU2tWd4t3LBPdk2RYtmXYoj3AsCRnvk5r1uiqvrzdQeqseOXfw18T/ANo689vp3gq8g1K9nuI59SglkuIlk6AMFwuOvfBzVrUfhrrsN7pEmnReGtVjsdIj05112F5AWViS6qoOOoA56ZFes0UkrJL+trfqNu7b7/53/Q8xufCPjQSeHNQ06LwpaahpIuVNvEs0dptkwBtVVznGSenNd3oP9u/2Yv8AwkX9nf2hvOf7P3+Vt7ff5z61p0U7isFFFFIAooooAz9a0pda01rJru4tVZ1cyW+zd8pBxh1ZSCRyCDmuWj8E6pGNakfWWup7i+gvbNrlI8b4hHgyBI0wSU2nbxtwcZznuaKFo7r+v6sHkYejabfpq1/rGqLaxXV1HFAkFtI0ixxx7iPnZVLEl2P3Rjgc9a3KKKACiiigAooooAKKKKAMvxFps2raNJZ27RrI0sTgyEgYWRWPQHsprP1LStYh1m71DRRYOb61S3mW7d08pkLbZF2q2/hzlTtzgfMK6SilZMdzhtT+H0svh2Ww07W7yCX+y105IysPkuFUgbsxs6hicttIPT0FdhYW8lpp9vbyzvcSRRhGlcKC5A6naAPyAqzRVXbF2/r+tgooopAFFFFABRRRQBz1vpGqWWk38dndwxXkt/LdwnGUZWk3+W+VOAw+UkAkZyM4pLXTNWkvtQ1e7SyttQms1tYIYJmljTaXYMzlEJyz9NvAHU5roqKVtLf1tb8h31v/AFvc56Pwup8HWOgNeT23kRxB5rbYSzJgn76sCCwyQRzmmeGvDt/ouqa1c3eqzXyX1wkkfmiMNgRqpLbI1AbK444wB3zXSUVV9W+5NtLBRRRSG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6" name="Google Shape;2602;p62"/>
          <p:cNvSpPr txBox="1">
            <a:spLocks/>
          </p:cNvSpPr>
          <p:nvPr/>
        </p:nvSpPr>
        <p:spPr>
          <a:xfrm>
            <a:off x="1506800" y="1030325"/>
            <a:ext cx="69240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 smtClean="0">
                <a:solidFill>
                  <a:schemeClr val="accent1"/>
                </a:solidFill>
              </a:rPr>
              <a:t>Positives</a:t>
            </a:r>
          </a:p>
          <a:p>
            <a:pPr marR="50800" indent="-307975" algn="l">
              <a:buClr>
                <a:srgbClr val="FFAB40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L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earned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a lot of important aspects of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Deep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Learning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and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its challenges</a:t>
            </a:r>
          </a:p>
          <a:p>
            <a:pPr marR="50800" indent="-307975" algn="l">
              <a:buClr>
                <a:srgbClr val="FFAB40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R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ealized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the difficulties and the aspects of an entire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Deep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Learning project</a:t>
            </a:r>
          </a:p>
          <a:p>
            <a:pPr marR="50800" indent="-307975" algn="l">
              <a:buClr>
                <a:srgbClr val="FFAB40"/>
              </a:buClr>
              <a:buSzPts val="1250"/>
              <a:buFont typeface="Barlow"/>
              <a:buChar char="●"/>
            </a:pP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The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cooperation between the members of our team was very efficient and harmonic.</a:t>
            </a:r>
          </a:p>
          <a:p>
            <a:pPr marR="50800" indent="-307975" algn="l">
              <a:buClr>
                <a:srgbClr val="FFAB40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T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he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guidance that was provided to our team was very helpful and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crucial</a:t>
            </a:r>
          </a:p>
          <a:p>
            <a:pPr marR="50800" indent="-307975" algn="l">
              <a:buClr>
                <a:srgbClr val="FFAB40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The Results of the models provide a certain worth &amp;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gain</a:t>
            </a:r>
          </a:p>
          <a:p>
            <a:pPr marR="50800" indent="-307975" algn="l">
              <a:buClr>
                <a:srgbClr val="FFAB40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All models have a somewhat good predictive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ability, Sensitivity &amp; Specificity</a:t>
            </a:r>
          </a:p>
          <a:p>
            <a:pPr marL="149225" marR="50800" indent="0" algn="l">
              <a:buClr>
                <a:srgbClr val="FFAB40"/>
              </a:buClr>
              <a:buSzPts val="1250"/>
            </a:pPr>
            <a:endParaRPr lang="en-US" sz="1250" dirty="0">
              <a:solidFill>
                <a:srgbClr val="FFFFFF"/>
              </a:solidFill>
              <a:uFill>
                <a:noFill/>
              </a:u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250" b="1" dirty="0">
                <a:solidFill>
                  <a:schemeClr val="accent1"/>
                </a:solidFill>
              </a:rPr>
              <a:t>Negatives</a:t>
            </a: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insufficient time given for the project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that did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not respond to it’s difficulty and complexity </a:t>
            </a: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inconsistencies in the </a:t>
            </a:r>
            <a:r>
              <a:rPr lang="en-US" sz="1250" dirty="0" err="1">
                <a:solidFill>
                  <a:srgbClr val="FFFFFF"/>
                </a:solidFill>
                <a:uFill>
                  <a:noFill/>
                </a:uFill>
              </a:rPr>
              <a:t>TensorFlow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library</a:t>
            </a: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Small dataset</a:t>
            </a:r>
            <a:endParaRPr lang="en-US" sz="1250" dirty="0">
              <a:solidFill>
                <a:srgbClr val="FFFFFF"/>
              </a:solidFill>
              <a:uFill>
                <a:noFill/>
              </a:uFill>
            </a:endParaRPr>
          </a:p>
          <a:p>
            <a:pPr marL="0" marR="5080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50" dirty="0" smtClean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 smtClean="0">
                <a:solidFill>
                  <a:schemeClr val="accent1"/>
                </a:solidFill>
              </a:rPr>
              <a:t>Comments/Future tasks</a:t>
            </a: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Our main concerns regard the annotation phase of the project</a:t>
            </a: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Repeat the whole process &amp; especially the </a:t>
            </a:r>
            <a:r>
              <a:rPr lang="en-US" sz="1250" dirty="0">
                <a:solidFill>
                  <a:srgbClr val="FFFFFF"/>
                </a:solidFill>
                <a:uFill>
                  <a:noFill/>
                </a:uFill>
              </a:rPr>
              <a:t>annotation phase </a:t>
            </a: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with more abstracts</a:t>
            </a: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 smtClean="0">
                <a:solidFill>
                  <a:srgbClr val="FFFFFF"/>
                </a:solidFill>
                <a:uFill>
                  <a:noFill/>
                </a:uFill>
              </a:rPr>
              <a:t>Explore if by keeping data from only one scientific field produces a better model</a:t>
            </a:r>
          </a:p>
          <a:p>
            <a:pPr marL="457200" marR="50800" lvl="1" indent="-307975" algn="l">
              <a:buClr>
                <a:schemeClr val="accent1"/>
              </a:buClr>
              <a:buSzPts val="1250"/>
              <a:buFont typeface="Barlow"/>
              <a:buChar char="●"/>
            </a:pPr>
            <a:r>
              <a:rPr lang="en-US" sz="1250" dirty="0" smtClean="0">
                <a:uFill>
                  <a:noFill/>
                </a:uFill>
              </a:rPr>
              <a:t>Exploit the usage of pre-trained word </a:t>
            </a:r>
            <a:r>
              <a:rPr lang="en-US" sz="1250" dirty="0" err="1">
                <a:uFill>
                  <a:noFill/>
                </a:uFill>
              </a:rPr>
              <a:t>embeddings</a:t>
            </a:r>
            <a:r>
              <a:rPr lang="en-US" sz="1250" dirty="0">
                <a:uFill>
                  <a:noFill/>
                </a:uFill>
              </a:rPr>
              <a:t> such as  Word2Vec, </a:t>
            </a:r>
            <a:r>
              <a:rPr lang="en-US" sz="1250" dirty="0" err="1" smtClean="0">
                <a:uFill>
                  <a:noFill/>
                </a:uFill>
              </a:rPr>
              <a:t>GloVe</a:t>
            </a:r>
            <a:r>
              <a:rPr lang="en-US" sz="1250" dirty="0" smtClean="0">
                <a:uFill>
                  <a:noFill/>
                </a:uFill>
              </a:rPr>
              <a:t> &amp; </a:t>
            </a:r>
            <a:r>
              <a:rPr lang="en-US" sz="1250" dirty="0" err="1" smtClean="0">
                <a:uFill>
                  <a:noFill/>
                </a:uFill>
              </a:rPr>
              <a:t>SciBert</a:t>
            </a:r>
            <a:endParaRPr lang="en-US" sz="1250" dirty="0" smtClean="0">
              <a:solidFill>
                <a:srgbClr val="FFFFFF"/>
              </a:solidFill>
              <a:uFill>
                <a:noFill/>
              </a:uFill>
            </a:endParaRPr>
          </a:p>
          <a:p>
            <a:pPr marR="50800" indent="-307975" algn="l">
              <a:buClr>
                <a:schemeClr val="accent1"/>
              </a:buClr>
              <a:buSzPts val="1250"/>
              <a:buFont typeface="Barlow"/>
              <a:buChar char="●"/>
            </a:pPr>
            <a:endParaRPr lang="en-US" sz="1250" b="1" dirty="0">
              <a:solidFill>
                <a:srgbClr val="FFFFFF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965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07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TEAM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" name="AutoShape 4" descr="data:image/jpeg;base64,/9j/4AAQSkZJRgABAQEAYABgAAD/2wBDAAgGBgcGBQgHBwcJCQgKDBQNDAsLDBkSEw8UHRofHh0aHBwgJC4nICIsIxwcKDcpLDAxNDQ0Hyc5PTgyPC4zNDL/2wBDAQkJCQwLDBgNDRgyIRwhMjIyMjIyMjIyMjIyMjIyMjIyMjIyMjIyMjIyMjIyMjIyMjIyMjIyMjIyMjIyMjIyMjL/wAARCAB/AT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D4Q7wv/wBC3o//AIAxf/E0f8Id4X/6FvR//AGL/wCJrboqhGJ/wh3hf/oW9H/8AYv/AImj/hDvC/8A0Lej/wDgDF/8TW3RQBif8Id4X/6FvR//AABi/wDiaP8AhDvC/wD0Lej/APgDF/8AE1t0UAYn/CHeF/8AoW9H/wDAGL/4mj/hDvC//Qt6P/4Axf8AxNbdFAGJ/wAId4X/AOhb0f8A8AYv/iaP+EO8L/8AQt6P/wCAMX/xNbdFAGJ/wh3hf/oW9H/8AYv/AImj/hDvC/8A0Lej/wDgDF/8TW3XB6t4l8W6j4k1HSPB1jpLLpSp9ruNTeTa8jruEcYTHIHUk457d1cdjof+EO8L/wDQt6P/AOAMX/xNH/CHeF/+hb0f/wAAYv8A4mufsvGWtzax4Rsb/SE06TV4rlruCbJkiaJQV2kHgHrgjODWt448Q3nh3Qo5NLghuNUu7mK0s4ZgSjyO3fBBwAGPXtTeiv8A1vYS1LX/AAh3hf8A6FvR/wDwBi/+Jo/4Q7wv/wBC3o//AIAxf/E1zc3j67fwl4T1i0gt/M1fUbeyuo5FYiMsWWQLgjBDKQM5+hqLw/4/1C+8eaxo2pQ2cWn20lzHbTRqwcmHYWDEsQflfPAHQ0PRtdr/AIW/zDon/Wt/8jqf+EO8L/8AQt6P/wCAMX/xNH/CHeF/+hb0f/wBi/8Aia5r4a+N9W8Yz6uuqWtpbpbeRJbiBXBMcql13bicnbt6Yr0CizQGJ/wh3hf/AKFvR/8AwBi/+Jo/4Q7wv/0Lej/+AMX/AMTWV8RfE+o+FtGsLjTG01J7q/jtTLqRYQRqysdzFSCANo59M1zb+OPFdn4X1TWpL3wdqy2Dws8ejTSTYiLESbst8pxgg+x4pJ3/AK/ruNqx3P8Awh3hf/oW9H/8AYv/AImj/hDvC/8A0Lej/wDgDF/8TWBr/jTUbXWbu20eK0ltbLQ5dUuJZlZvmwfKQbWGMkZOeo6YrIHjTxprGqaJp2gQ6As97oUWqztfpMFDM2GC7GJxyMAg9+af9fn/AJMXS/8AXT/NHbf8Id4X/wChb0f/AMAYv/iaP+EO8L/9C3o//gDF/wDE1wmo/ErXrTw2N9tpFjrlvrKaVeG8d/si5Qt5oYEFVPB5JwM5pZ/HnibT/BWva3NqHg7U5rFYfIXSJpJlUtIFPm5bjg8YI6Glf+vu/wAx21S7/wCdjuv+EO8L/wDQt6P/AOAMX/xNH/CHeF/+hb0f/wAAYv8A4muetvH0t7deFFigiiTU3uYr+OVT5lvJDGSyjB4wwPUHIxWZB4z8fanZR+I9J8PaZceH5ZwsNn5kn26WLdt3g/cGTzyOB69afWwulztP+EO8L/8AQt6P/wCAMX/xNH/CHeF/+hb0f/wBi/8Aia4bXvHviO38Z6to9hqPg7TbexEO3+3J5IpJN8YY42tg4Oeg9K9H0ia5uNHs57yS0luZIVeSSzYtCzEZJQnkr6e1C1VwejsUf+EO8L/9C3o//gDF/wDE0f8ACHeF/wDoW9H/APAGL/4mtuvNNK+JV7dal4t0+7tbeKbTGuzp0iqwScQfeVstywyhOMZDdsUm7fdf7hpN/l952H/CHeF/+hb0f/wBi/8AiaP+EO8L/wDQt6P/AOAMX/xNcl/wm/iXWF0PTfDllpbaxeaXFqd7Nel1toEYcKAp3ElunJwPXORueEfEup6jqGpaH4gs7a21rTdjSm0ctBNG+Srpu5HTBB/rgVZ3t/WhN9Lmj/wh3hf/AKFvR/8AwBi/+Jo/4Q7wv/0Lej/+AMX/AMTVXQvEN3qfjDxNpE0cC2+lvbrAyKQ7b49x3EnB56YArG8b+Pbzwzr+n2dnbQTWqItzqskgYtBbtKkYZcEDOWJ5zwtJbpdx9/I6P/hDvC//AELej/8AgDF/8TR/wh3hf/oW9H/8AYv/AImuR8aeONc0fxpb6Hpd54ZsoZNPF21xrkrxoW8wrtVlYDOADjHY81nz/EvxAvgm31JY9CivX1o6YbyV3NhKmG/fI2QQmRjOT0P4JO6v/W9vzG1b+vK/5Hff8Id4X/6FvR//AABi/wDiaP8AhDvC/wD0Lej/APgDF/8AE1w0vjzxLYeEtX1efUPB2pSWr26RDR5pJlUvIFbzMtxweMHsa9TU5UH1FMRi/wDCHeF/+hb0f/wBi/8AiaK26KACiiigAooooAKKKKACiiigAooooAK4LVfDPi3TvEmpav4Pv9KC6qqG7ttUSTbHIihQ8ZTuR1BHbv272ilYdzzO/wDBvjSF/C19p+r6bqOraRFOs8+q+YFlMoA4CDJAGRknPAqTUvBfivxdeaO/iXVLXT47DzpGk0CeSKTzWwEKl1OMLnJz3NekUUxHllt8NNZsrG20uLUYLixs/EUOq28l1MzTGEZLq2ExvLcjscnJFN1b4aa7dW+sPYX1jBe3erzXcMjM5C280JidW+XhsHPGRwOa9VopdLf10/yQ7/19/wDmzk/C/hObw94j168DQfYb0WyWscZO5Fii2EMCMD2wTXWUUU27iSscf8RfDGo+KdGsLfTF0157W/jujFqQYwSKqsNrBQSQdw49M1X8KeGNWtbXVLLXdI8J2dneQ+WU0G3eIyZBB8zcACMHj6mu4opWVmu47vTyPOfDXw91PSPBOv6ZfX1vd6tqVu9qlzk7ViWLy4VJ25wB14PU9aqDwX400fVNE1HQJtAaey0KLSp1v3mKllbLFdig44GCSO/Feo0U7u9/62a/Vi6W/rp/kjynUfhrr134bG+50i+1y41lNVvBeI/2RsIV8oKASyjgcgZGc0s/gPxPqHg7XNEn0/wbpj3qw+S2kQywqzJIGPmZXkYHGAeTXqtFC02/rb/Id3dP+t7nAXfw+uD8SdN8RWdxAmnL5kl9aMSC0zRGPegC4yRt3ZI+7nms638GePtLsY/DeleItNg0CKYNDemOT7dHFu3bMfcODx7j06V6hRQtBHleveAvEdx4z1bWLDTvB2pW98Idv9uQSSyR7IwpxtXAyc9D6V6No0N3b6NZwX0dnFdRxKkkdipWBSBjCA8hfSr1FC0VgeruFeY3fwzvrvQfEUH2u2h1K71e41HTrhGbEQkULtcleAy7gwAI5HXFenUUmk/69H+g02v6/ruecDwR4k0dND1Pw7faYms2elxaZeQ3qu1tOigchlAYENnHHPHTodvwj4a1PTtQ1LXPEF5bXOtalsWUWiFYIY0yFRN3J65JP9MnrKKq+t/61JtpY85uPD3jzTPGeu6v4ck8ONa6o0LFdRacuuxNvRBgd+57VU1L4W6j4m1LXNS1vXLm1nvY0hhg0u6KwtGqYCyhkyRuycc9a9RoqbK1ir63PItR+Hvi261DR9RaDwpqVzaaQmn3EerLLNEzq5PmKAnXGOTjq3FNk+Fuvf8ACK/ZkHh3+0JNaXU3svLddPRVQr5artJIPGRgenbn1+im9df63v8AmL+vwt+R5RceA/FV/wCEtY0iTT/BmmyXRgeE6TDLCrMkgY+Z8vIwOMDvXZ+Gh40E8w8Uf2B5AQeT/Zfnbt2ed3mcYx6V0lFCAKKKKAON/wCEK8Kf9Czo3/gBF/8AE0f8IV4U/wChZ0b/AMAIv/ia3aK6bI5rswv+EK8Kf9Czo3/gBF/8TR/whXhT/oWdG/8AACL/AOJrdpCQASTgDqaLILsw/wDhCvCn/Qs6N/4ARf8AxNH/AAhXhT/oWdG/8AIv/ia5l/iZfMn9p23hK9uPDnniEaik6b3+bbuWHG4jdwOefY8V0+k+Iv7V8Q63pQtTF/ZjQjzS+fN8xN33cDbjp1NJWew3dbif8IV4U/6FnRv/AAAi/wDiaP8AhCvCn/Qs6N/4ARf/ABNUPFPjmHwzrWmae9m1wLohriUSbRaxF1QORg5G5wO3SptU8Xf2b4jutI+w+Z9n0iTU/N83G7axXZjbxnHXP4Urxtf1/DVjSk3b+tSz/wAIV4U/6FnRv/ACL/4mj/hCvCn/AELOjf8AgBF/8TWBYfEpb3wPeeIX0oxXFvIkS2P2jJkaQIY8PtH3hIO3rXReE9f/AOEo8M2esm1+y/aQx8nzN+3DFfvYGenpVWROtrjP+EK8Kf8AQs6N/wCAEX/xNH/CFeFP+hZ0b/wAi/8Aia3aKLILswv+EK8Kf9Czo3/gBF/8TR/whXhT/oWdG/8AACL/AOJrdoosguzC/wCEK8Kf9Czo3/gBF/8AE0f8IV4U/wChZ0b/AMAIv/iau63qi6Lot1qDKr+SmVR32BmJwAWwdoJI57VjReLpDok2omLS7vMyW9qmmal9pWaZyFCM5jUJyVyecDJ+q0vYeu5c/wCEK8Kf9Czo3/gBF/8AE0f8IV4U/wChZ0b/AMAIv/ial0rWLi61G60zUbOO0v7dEm2wzmaN43yAysVU9VYEFR075rYp2Qrswv8AhCvCn/Qs6N/4ARf/ABNH/CFeFP8AoWdG/wDACL/4mt2iiyC7ML/hCvCn/Qs6N/4ARf8AxNH/AAhXhT/oWdG/8AIv/ia3aKLILswv+EK8Kf8AQs6N/wCAEX/xNH/CFeFP+hZ0b/wAi/8Aia3aKLILswv+EK8Kf9Czo3/gBF/8TR/whXhT/oWdG/8AACL/AOJrdrC8Q+JotBEKCzubqaWSNdsUbbI1Zwu53xtUc8A8k9B6LRBqH/CFeFP+hZ0b/wAAIv8A4mj/AIQrwp/0LOjf+AEX/wATUWteJLnT9SksbKwhuXt7I31w0915AEYJGE+RtzcHrtA4yea3LS5S8s4LqMMI5o1kUMMEAjIyPXmhWe39f1YHdbmR/wAIV4U/6FnRv/ACL/4mj/hCvCn/AELOjf8AgBF/8TW7RTsguzC/4Qrwp/0LOjf+AEX/AMTR/wAIV4U/6FnRv/ACL/4mt2iiyC7ML/hCvCn/AELOjf8AgBF/8TR/whXhT/oWdG/8AIv/AImt2iiyC7ML/hCvCn/Qs6N/4ARf/E0f8IV4U/6FnRv/AAAi/wDia1ru7isbSS5n3+XGMny42dj2wFUEk+wFYdn4pmv/AA9NqcGjXZnW5a2isyP3hYPsBfj5B3brtGeuKWl7D13Jv+EK8Kf9Czo3/gBF/wDE0f8ACFeFP+hZ0b/wAi/+Jptt4jljuL+11iyW1uLOKOci0ka6V43LKu3CK5bcpG3b6Yzniz4e1v8At/TnvPsc1ptnkh8qb742tjLDsT6dqFZuwO6IP+EK8Kf9Czo3/gBF/wDE0Vu0U7IV2FFFFMQU2RBLE8bfddSp/GnUUmk1ZjTseYadbfEPQNJt/C+m6VYvHbSBIdaa5Xy/J3bvmhPzZx8px+HrU5Xxf4f8a+Ib/TvCg1a11FoGSUajFb42R7T8rZPUnrjpXpFFKz3uO/keUa14I8VeK9U16/lvV0eK5gS1itGgiuDPGo3Y37vk+fPPB71bXQPEt/qf9oX2nFJpPCr6fLmaM5uix+Xhu/XPTnrXplFLkVrf1s1+rGpu9/66f5I8n03wTr8F7oVvJZqmm/ZrWbUD5yZS5t43VVwD82SY+RkfJ1rsvh9pN7ofgfTdO1GDybuFXEke9Wxl2I5UkdCO9dNRVLS/mS3ewUUUUxBRRRQBna5DPPpUi29pbXjq6Obe4QMsgVgSBkgBsD5SeA2M1zmoaVfa0dTv5tIu4RJBBFDaG6jjn3xyM/mqysyBhuG3J5IIbANdpRU2KTOW8NaRfRazfaxqH20SzwR26C+eJpiFLElhD+7UfNgBfQk8mupooprRWE9XcKKKKYgooooAKKKKACsjxNZXGoaHJbWsfmSmaFgu4DhZVY9fYGteik1caOQ8QaXcTa3JdTaG+t2zWypaossY+yTKWy2JGUKWyvzrlht6dK6LR7e8tNFsbbULj7ReRQIk02c73AAJyevPertFCVgbuFFFFMQUUUUAFFFFABXLJHrej6DqZsNO+0X8uoTSQx70+48mQ/LKDhTnbuBPTIrqaKm2t/66f5DuYHhqF4Bc+dpWpW9zKQ893fvAz3DdP+WUjYAHQYAA6d6seH7K4sbe+W5j2NLf3EyDcDlGclTx6iteinbW/wAvy/yDpYKKKKYjVorm/Huv3fhfwXqGsWKW73Nv5ewXAJj+aRVOcEHox71ydj4v8Y3Njqs0eq+BNSmtbJ7iK30q4lmkLrgjcu77pGR16kVyXWr7HXZ6eZ6hRXDJ43vNSm8HQ6TDbM2tQm7ujKCwghRAXxgjDbjtBORmudt/iH4t1fSvCQ0q30RdS1yS8V/tSSiFPJY4xtYsMgH159KbTvb+v60EtVf+u/6HrdFeW3/xC8SaLoPiOHVbHS4/EGjrbyq8RdrSeOVwoYAkMMcg5PXmpNM8Z+JnstYu7rV/A+oJZadNdJFo9zJLKHVcruBb7nY9D0pXVrjSbdj06ivMtN+Jt7qPhPRL/wCyW8OpXGqWtjfQOrbUWXDB0G7OChUgknqeuKku/F3jbVJ9WvPCukaVNpOlzvbst20huLx4/v8AlBcAegz3HfoG9P69P80Ja/16/wCTPSaK8v8AEnj3xHZeIbDTbR/DejGfS0vZh4gnZNjlypjDo2CRj07Gu48L3t/qPh+3u9SutJurmQsTNpMjPbsNxA2luTx1980WB/1+ZsUUUUAFFFFABRUF5cNaWkk6W01y6D5YYAu9z6DcQPzIFcpB4t1RvCs1/cafbw6m2omwhtTJlEcyiNdzD72M5OOuDil1t/Xb9Q6XOyorC0bU9QfV7/R9Va1lurWOKdJ7WNo1kjk3AfIzMVIKMPvHPB46Vu0wCiiigAooooAKKKKACiiuZ1DVtZufEF3peitYQfYbVLiZ72J5PNaQtsRdrrtHyNlju6jA4NJuwHTUVxNp4s1XxJHHJoEdlbqmnRX0wvVaTc0m7bENrLt+42XIbqPlrqNH1KPWdEsdTiUpHdwJMqk5K7gDj8M07b+X9foBeooooAKKKKACiiigAoqC8uGtLSSdLaa5dB8sMAXe59BuIH5kCuSi8XaofCk1/Pp9vBqbaidPhty5aOJ2lEaeYw6gZycYzjA6ilu7f12/UOlztKK5e11LXZdT1DQZbrTV1OCGK6iu0s3MTRuzKQ0Xm7gwKH+PByD7U/wrqWtanc6m9/cafcWFvMbe2ntbV4TK68SHDSP8ob5Qc8lW9stag9DpaKKKAOb8e6Bd+KPBeoaPYvbpc3Hl7DcEiP5ZFY5wCeintWN4N8N+ItG1hptQ0bwTZWrQlGk0S1kjnY5GASwAK8c/hXe0ULQHqrHCeCfAVx4Y1zVry5uop7dy0OlxrnNtbtI0hQ5Ax8zDpnoPpXP2/wAPPFukaV4SOlXGiNqWhyXjP9qeUwv5zHGNqhjgE+nPrXrdFC0/r+u477+f/DHlt/8AD3xJrWg+I5tVvtLk8QawtvEqRB1tII4nDBQSCxzyTkdeKfp3gzxOlnq1pc6R4G0+O906a1WXSLaWKUuy4XcSv3M8nrXp9FKytYE2nc8vvPhjfuPCE9pd2sV1pn2NNTXc3l3KwYIK/LksDuAzjIbnGKmuvCHjfSptWs/CusaVFpOqTvcM14sguLN5D8/lFOD6gnv+Z9KopvW/nf8AHf8AIS0/D8Dy/wASeAvEd74hsNTtE8N6yYNLSymPiCBn3uHLGQIi4BOfXua7bwrZajp2gQWmp2ukWtxGWHk6RGyW6rkkbQ3IPr71tUUXB/1+QUUUUAFFFFABXKy+F7t9DvLZZrdbs6o2o2rEFkDCbzEVuh5xg46ZOM11VFLrf+uj/QOlv6/rUwtG0zUE1e/1jVVtYrq6jigSC1kaRY449xHzsqliS7H7oxwOetbtFFMAooooAKKKKACiiigArk/Evh691PVo7u0srCU/Z/J82S9uLWRBnJD+UCJ4+h8tto4PPzHHWUUmrjucXbeFdU8OqqeHjYTJJp8VlL9sZo9jR7tsoCK2775yny9BhhXTaPpsejaJY6ZExeO0gSFWIwW2gDP44q9RTvv5/wBfqIKKKKACiiigAooooAK5eTw3ct4b1bTnisLl7y8muFiuC/lsrSbgCy4ZGx0YZ2nBGcV1FFK2t/6/rQdzkdC8MXmmyanqLLDDqN1biCFPtk10EC7iC80gDuSzdx8oAA993QNMGi+H9P03Kk20CRsy9GYD5j+JyfxrRop/1/X3iCiiigCKis7xBqEuleG9U1GBUaa0tJZ0WQEqWVCRnBHHHrXCad8S73UPCmi3/wBlt4tSuNUtbG9gdW2osuCHQbs4KFSCSep64qVq7Ly/F2G9Ff1/DU9Morzx/E/jXX9R1N/CVhon9madO1qX1J5PMuZU+/s2HCjoBu+uew6bwx4kTxN4Yi1eO3a3kYOssDtuMciEqy578jrSvpf5h1sbtFc74F1668T+DdP1i9jhjuLgOXWFSEGHZRgEk9B61iaX48u774i3OiyW0C6OzzWtncqG3yXEKo0ik5xjDNjA/hqre9yh0ud7RXjV/wDE7xPFe+IDBfeDbe30q8ngS1v5pI7qdY+m1Q2GJHA6ZOa1Ne+IHiCDWtNsrJ/DekC60mO/kGvyvHsdmIMYZSMkemOxpLVJ9/8AK42rNrt/nb9T1GiuC07xdrJ1jwrp95Lod3/ay3TT3GmM8kWIxlfLYt+Bznmu9ptCuFFFFIAooooAKKZNNHbwSTTOscUal3djgKBySa4qHxrfz2GsTCwijmi1CGysIpSVLeasexpP+/m4gYIAx15oWrsv66B5ncUVh6NqV++rX+j6o1rLdWscU6T20bRrJHJuA+RmYqQUYfeOeDx0rcoAKKKKACiiigAooooAKK5zxVr+oaJBCbDS2ud0sQluJGVYoUaQKc87mbngAe5I7t1LVtZm1u707RfsKGxtUuJnu0Z/NZy22MbWXZwhJY7sZHymldWuFjpaK5HWvGhtPAseu6fbLLd3Nkbq3t3OQoCb2LY/hUdemTgcEiuqt5DLbRSNjLoGOPcVTTV12Dt5klFFFIAooooAKKKgvLhrS0knS2muXQfLDAF3ufQbiB+ZAoAnorjU8W6gvgnUtYvbW3tL23uJLdIeZVRvM2IG2nLckZ29ecVc0m/1fVLK6WLVrH7YhXZ52iXFsYwc5LRSSh2BwcMCBkHrg0AdNRXL+HNX1W6bVrnVbvTpNMtJGihuYLZ4N7JnzWO6RxtU5XOeqt7Zm8L+ILrXp9Y+0Woto7W6WKBCCHMZjRwXz0Y7s44x06iha/mB0VFFFAGd4g0+XVfDeqadAyLNd2ksCNISFDMhAzgHjn0rgbv4ZX7jwjPaXdtFdaZ9jTU13NsuFgwQV+XJYHcBnGQ3OMV6fRQtHf0/D/hweqt6/j/wx54/hjxpoGoamvhHUNF/s3Ubh7ox6lHJ5ltK/wB7YU4YE8/N9MdSem8MeG08M+GItIjuGuJFDtLO67TJI5LM2O3J6Vu0UraW+QdbnmnhLQfiN4Y0u00cP4Wk063DgNuuPOOSzDnbt6n06Vn2Xwk1XTLTSL+38QXU2tWd4t3LBPdk2RYtmXYoj3AsCRnvk5r1uiqvrzdQeqseOXfw18T/ANo689vp3gq8g1K9nuI59SglkuIlk6AMFwuOvfBzVrUfhrrsN7pEmnReGtVjsdIj05112F5AWViS6qoOOoA56ZFes0UkrJL+trfqNu7b7/53/Q8xufCPjQSeHNQ06LwpaahpIuVNvEs0dptkwBtVVznGSenNd3oP9u/2Yv8AwkX9nf2hvOf7P3+Vt7ff5z61p0U7isFFFFIAooooAz9a0pda01rJru4tVZ1cyW+zd8pBxh1ZSCRyCDmuWj8E6pGNakfWWup7i+gvbNrlI8b4hHgyBI0wSU2nbxtwcZznuaKFo7r+v6sHkYejabfpq1/rGqLaxXV1HFAkFtI0ixxx7iPnZVLEl2P3Rjgc9a3KKKACiiigAooooAKKKKAMvxFps2raNJZ27RrI0sTgyEgYWRWPQHsprP1LStYh1m71DRRYOb61S3mW7d08pkLbZF2q2/hzlTtzgfMK6SilZMdzhtT+H0svh2Ww07W7yCX+y105IysPkuFUgbsxs6hicttIPT0FdhYW8lpp9vbyzvcSRRhGlcKC5A6naAPyAqzRVXbF2/r+tgooopAFFFFABRRRQBz1vpGqWWk38dndwxXkt/LdwnGUZWk3+W+VOAw+UkAkZyM4pLXTNWkvtQ1e7SyttQms1tYIYJmljTaXYMzlEJyz9NvAHU5roqKVtLf1tb8h31v/AFvc56Pwup8HWOgNeT23kRxB5rbYSzJgn76sCCwyQRzmmeGvDt/ouqa1c3eqzXyX1wkkfmiMNgRqpLbI1AbK444wB3zXSUVV9W+5NtLBRRRSG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4" name="AutoShape 6" descr="data:image/jpeg;base64,/9j/4AAQSkZJRgABAQEAYABgAAD/2wBDAAgGBgcGBQgHBwcJCQgKDBQNDAsLDBkSEw8UHRofHh0aHBwgJC4nICIsIxwcKDcpLDAxNDQ0Hyc5PTgyPC4zNDL/2wBDAQkJCQwLDBgNDRgyIRwhMjIyMjIyMjIyMjIyMjIyMjIyMjIyMjIyMjIyMjIyMjIyMjIyMjIyMjIyMjIyMjIyMjL/wAARCAB/AT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D4Q7wv/wBC3o//AIAxf/E0f8Id4X/6FvR//AGL/wCJrboqhGJ/wh3hf/oW9H/8AYv/AImj/hDvC/8A0Lej/wDgDF/8TW3RQBif8Id4X/6FvR//AABi/wDiaP8AhDvC/wD0Lej/APgDF/8AE1t0UAYn/CHeF/8AoW9H/wDAGL/4mj/hDvC//Qt6P/4Axf8AxNbdFAGJ/wAId4X/AOhb0f8A8AYv/iaP+EO8L/8AQt6P/wCAMX/xNbdFAGJ/wh3hf/oW9H/8AYv/AImj/hDvC/8A0Lej/wDgDF/8TW3XB6t4l8W6j4k1HSPB1jpLLpSp9ruNTeTa8jruEcYTHIHUk457d1cdjof+EO8L/wDQt6P/AOAMX/xNH/CHeF/+hb0f/wAAYv8A4mufsvGWtzax4Rsb/SE06TV4rlruCbJkiaJQV2kHgHrgjODWt448Q3nh3Qo5NLghuNUu7mK0s4ZgSjyO3fBBwAGPXtTeiv8A1vYS1LX/AAh3hf8A6FvR/wDwBi/+Jo/4Q7wv/wBC3o//AIAxf/E1zc3j67fwl4T1i0gt/M1fUbeyuo5FYiMsWWQLgjBDKQM5+hqLw/4/1C+8eaxo2pQ2cWn20lzHbTRqwcmHYWDEsQflfPAHQ0PRtdr/AIW/zDon/Wt/8jqf+EO8L/8AQt6P/wCAMX/xNH/CHeF/+hb0f/wBi/8Aia5r4a+N9W8Yz6uuqWtpbpbeRJbiBXBMcql13bicnbt6Yr0CizQGJ/wh3hf/AKFvR/8AwBi/+Jo/4Q7wv/0Lej/+AMX/AMTWV8RfE+o+FtGsLjTG01J7q/jtTLqRYQRqysdzFSCANo59M1zb+OPFdn4X1TWpL3wdqy2Dws8ejTSTYiLESbst8pxgg+x4pJ3/AK/ruNqx3P8Awh3hf/oW9H/8AYv/AImj/hDvC/8A0Lej/wDgDF/8TWBr/jTUbXWbu20eK0ltbLQ5dUuJZlZvmwfKQbWGMkZOeo6YrIHjTxprGqaJp2gQ6As97oUWqztfpMFDM2GC7GJxyMAg9+af9fn/AJMXS/8AXT/NHbf8Id4X/wChb0f/AMAYv/iaP+EO8L/9C3o//gDF/wDE1wmo/ErXrTw2N9tpFjrlvrKaVeG8d/si5Qt5oYEFVPB5JwM5pZ/HnibT/BWva3NqHg7U5rFYfIXSJpJlUtIFPm5bjg8YI6Glf+vu/wAx21S7/wCdjuv+EO8L/wDQt6P/AOAMX/xNH/CHeF/+hb0f/wAAYv8A4muetvH0t7deFFigiiTU3uYr+OVT5lvJDGSyjB4wwPUHIxWZB4z8fanZR+I9J8PaZceH5ZwsNn5kn26WLdt3g/cGTzyOB69afWwulztP+EO8L/8AQt6P/wCAMX/xNH/CHeF/+hb0f/wBi/8Aia4bXvHviO38Z6to9hqPg7TbexEO3+3J5IpJN8YY42tg4Oeg9K9H0ia5uNHs57yS0luZIVeSSzYtCzEZJQnkr6e1C1VwejsUf+EO8L/9C3o//gDF/wDE0f8ACHeF/wDoW9H/APAGL/4mtuvNNK+JV7dal4t0+7tbeKbTGuzp0iqwScQfeVstywyhOMZDdsUm7fdf7hpN/l952H/CHeF/+hb0f/wBi/8AiaP+EO8L/wDQt6P/AOAMX/xNcl/wm/iXWF0PTfDllpbaxeaXFqd7Nel1toEYcKAp3ElunJwPXORueEfEup6jqGpaH4gs7a21rTdjSm0ctBNG+Srpu5HTBB/rgVZ3t/WhN9Lmj/wh3hf/AKFvR/8AwBi/+Jo/4Q7wv/0Lej/+AMX/AMTVXQvEN3qfjDxNpE0cC2+lvbrAyKQ7b49x3EnB56YArG8b+Pbzwzr+n2dnbQTWqItzqskgYtBbtKkYZcEDOWJ5zwtJbpdx9/I6P/hDvC//AELej/8AgDF/8TR/wh3hf/oW9H/8AYv/AImuR8aeONc0fxpb6Hpd54ZsoZNPF21xrkrxoW8wrtVlYDOADjHY81nz/EvxAvgm31JY9CivX1o6YbyV3NhKmG/fI2QQmRjOT0P4JO6v/W9vzG1b+vK/5Hff8Id4X/6FvR//AABi/wDiaP8AhDvC/wD0Lej/APgDF/8AE1w0vjzxLYeEtX1efUPB2pSWr26RDR5pJlUvIFbzMtxweMHsa9TU5UH1FMRi/wDCHeF/+hb0f/wBi/8AiaK26KACiiigAooooAKKKKACiiigAooooAK4LVfDPi3TvEmpav4Pv9KC6qqG7ttUSTbHIihQ8ZTuR1BHbv272ilYdzzO/wDBvjSF/C19p+r6bqOraRFOs8+q+YFlMoA4CDJAGRknPAqTUvBfivxdeaO/iXVLXT47DzpGk0CeSKTzWwEKl1OMLnJz3NekUUxHllt8NNZsrG20uLUYLixs/EUOq28l1MzTGEZLq2ExvLcjscnJFN1b4aa7dW+sPYX1jBe3erzXcMjM5C280JidW+XhsHPGRwOa9VopdLf10/yQ7/19/wDmzk/C/hObw94j168DQfYb0WyWscZO5Fii2EMCMD2wTXWUUU27iSscf8RfDGo+KdGsLfTF0157W/jujFqQYwSKqsNrBQSQdw49M1X8KeGNWtbXVLLXdI8J2dneQ+WU0G3eIyZBB8zcACMHj6mu4opWVmu47vTyPOfDXw91PSPBOv6ZfX1vd6tqVu9qlzk7ViWLy4VJ25wB14PU9aqDwX400fVNE1HQJtAaey0KLSp1v3mKllbLFdig44GCSO/Feo0U7u9/62a/Vi6W/rp/kjynUfhrr134bG+50i+1y41lNVvBeI/2RsIV8oKASyjgcgZGc0s/gPxPqHg7XNEn0/wbpj3qw+S2kQywqzJIGPmZXkYHGAeTXqtFC02/rb/Id3dP+t7nAXfw+uD8SdN8RWdxAmnL5kl9aMSC0zRGPegC4yRt3ZI+7nms638GePtLsY/DeleItNg0CKYNDemOT7dHFu3bMfcODx7j06V6hRQtBHleveAvEdx4z1bWLDTvB2pW98Idv9uQSSyR7IwpxtXAyc9D6V6No0N3b6NZwX0dnFdRxKkkdipWBSBjCA8hfSr1FC0VgeruFeY3fwzvrvQfEUH2u2h1K71e41HTrhGbEQkULtcleAy7gwAI5HXFenUUmk/69H+g02v6/ruecDwR4k0dND1Pw7faYms2elxaZeQ3qu1tOigchlAYENnHHPHTodvwj4a1PTtQ1LXPEF5bXOtalsWUWiFYIY0yFRN3J65JP9MnrKKq+t/61JtpY85uPD3jzTPGeu6v4ck8ONa6o0LFdRacuuxNvRBgd+57VU1L4W6j4m1LXNS1vXLm1nvY0hhg0u6KwtGqYCyhkyRuycc9a9RoqbK1ir63PItR+Hvi261DR9RaDwpqVzaaQmn3EerLLNEzq5PmKAnXGOTjq3FNk+Fuvf8ACK/ZkHh3+0JNaXU3svLddPRVQr5artJIPGRgenbn1+im9df63v8AmL+vwt+R5RceA/FV/wCEtY0iTT/BmmyXRgeE6TDLCrMkgY+Z8vIwOMDvXZ+Gh40E8w8Uf2B5AQeT/Zfnbt2ed3mcYx6V0lFCAKKKKAON/wCEK8Kf9Czo3/gBF/8AE0f8IV4U/wChZ0b/AMAIv/ia3aK6bI5rswv+EK8Kf9Czo3/gBF/8TR/whXhT/oWdG/8AACL/AOJrdpCQASTgDqaLILsw/wDhCvCn/Qs6N/4ARf8AxNH/AAhXhT/oWdG/8AIv/ia5l/iZfMn9p23hK9uPDnniEaik6b3+bbuWHG4jdwOefY8V0+k+Iv7V8Q63pQtTF/ZjQjzS+fN8xN33cDbjp1NJWew3dbif8IV4U/6FnRv/AAAi/wDiaP8AhCvCn/Qs6N/4ARf/ABNUPFPjmHwzrWmae9m1wLohriUSbRaxF1QORg5G5wO3SptU8Xf2b4jutI+w+Z9n0iTU/N83G7axXZjbxnHXP4Urxtf1/DVjSk3b+tSz/wAIV4U/6FnRv/ACL/4mj/hCvCn/AELOjf8AgBF/8TWBYfEpb3wPeeIX0oxXFvIkS2P2jJkaQIY8PtH3hIO3rXReE9f/AOEo8M2esm1+y/aQx8nzN+3DFfvYGenpVWROtrjP+EK8Kf8AQs6N/wCAEX/xNH/CFeFP+hZ0b/wAi/8Aia3aKLILswv+EK8Kf9Czo3/gBF/8TR/whXhT/oWdG/8AACL/AOJrdoosguzC/wCEK8Kf9Czo3/gBF/8AE0f8IV4U/wChZ0b/AMAIv/iau63qi6Lot1qDKr+SmVR32BmJwAWwdoJI57VjReLpDok2omLS7vMyW9qmmal9pWaZyFCM5jUJyVyecDJ+q0vYeu5c/wCEK8Kf9Czo3/gBF/8AE0f8IV4U/wChZ0b/AMAIv/ial0rWLi61G60zUbOO0v7dEm2wzmaN43yAysVU9VYEFR075rYp2Qrswv8AhCvCn/Qs6N/4ARf/ABNH/CFeFP8AoWdG/wDACL/4mt2iiyC7ML/hCvCn/Qs6N/4ARf8AxNH/AAhXhT/oWdG/8AIv/ia3aKLILswv+EK8Kf8AQs6N/wCAEX/xNH/CFeFP+hZ0b/wAi/8Aia3aKLILswv+EK8Kf9Czo3/gBF/8TR/whXhT/oWdG/8AACL/AOJrdrC8Q+JotBEKCzubqaWSNdsUbbI1Zwu53xtUc8A8k9B6LRBqH/CFeFP+hZ0b/wAAIv8A4mj/AIQrwp/0LOjf+AEX/wATUWteJLnT9SksbKwhuXt7I31w0915AEYJGE+RtzcHrtA4yea3LS5S8s4LqMMI5o1kUMMEAjIyPXmhWe39f1YHdbmR/wAIV4U/6FnRv/ACL/4mj/hCvCn/AELOjf8AgBF/8TW7RTsguzC/4Qrwp/0LOjf+AEX/AMTR/wAIV4U/6FnRv/ACL/4mt2iiyC7ML/hCvCn/AELOjf8AgBF/8TR/whXhT/oWdG/8AIv/AImt2iiyC7ML/hCvCn/Qs6N/4ARf/E0f8IV4U/6FnRv/AAAi/wDia1ru7isbSS5n3+XGMny42dj2wFUEk+wFYdn4pmv/AA9NqcGjXZnW5a2isyP3hYPsBfj5B3brtGeuKWl7D13Jv+EK8Kf9Czo3/gBF/wDE0f8ACFeFP+hZ0b/wAi/+Jptt4jljuL+11iyW1uLOKOci0ka6V43LKu3CK5bcpG3b6Yzniz4e1v8At/TnvPsc1ptnkh8qb742tjLDsT6dqFZuwO6IP+EK8Kf9Czo3/gBF/wDE0Vu0U7IV2FFFFMQU2RBLE8bfddSp/GnUUmk1ZjTseYadbfEPQNJt/C+m6VYvHbSBIdaa5Xy/J3bvmhPzZx8px+HrU5Xxf4f8a+Ib/TvCg1a11FoGSUajFb42R7T8rZPUnrjpXpFFKz3uO/keUa14I8VeK9U16/lvV0eK5gS1itGgiuDPGo3Y37vk+fPPB71bXQPEt/qf9oX2nFJpPCr6fLmaM5uix+Xhu/XPTnrXplFLkVrf1s1+rGpu9/66f5I8n03wTr8F7oVvJZqmm/ZrWbUD5yZS5t43VVwD82SY+RkfJ1rsvh9pN7ofgfTdO1GDybuFXEke9Wxl2I5UkdCO9dNRVLS/mS3ewUUUUxBRRRQBna5DPPpUi29pbXjq6Obe4QMsgVgSBkgBsD5SeA2M1zmoaVfa0dTv5tIu4RJBBFDaG6jjn3xyM/mqysyBhuG3J5IIbANdpRU2KTOW8NaRfRazfaxqH20SzwR26C+eJpiFLElhD+7UfNgBfQk8mupooprRWE9XcKKKKYgooooAKKKKACsjxNZXGoaHJbWsfmSmaFgu4DhZVY9fYGteik1caOQ8QaXcTa3JdTaG+t2zWypaossY+yTKWy2JGUKWyvzrlht6dK6LR7e8tNFsbbULj7ReRQIk02c73AAJyevPertFCVgbuFFFFMQUUUUAFFFFABXLJHrej6DqZsNO+0X8uoTSQx70+48mQ/LKDhTnbuBPTIrqaKm2t/66f5DuYHhqF4Bc+dpWpW9zKQ893fvAz3DdP+WUjYAHQYAA6d6seH7K4sbe+W5j2NLf3EyDcDlGclTx6iteinbW/wAvy/yDpYKKKKYjVorm/Huv3fhfwXqGsWKW73Nv5ewXAJj+aRVOcEHox71ydj4v8Y3Njqs0eq+BNSmtbJ7iK30q4lmkLrgjcu77pGR16kVyXWr7HXZ6eZ6hRXDJ43vNSm8HQ6TDbM2tQm7ujKCwghRAXxgjDbjtBORmudt/iH4t1fSvCQ0q30RdS1yS8V/tSSiFPJY4xtYsMgH159KbTvb+v60EtVf+u/6HrdFeW3/xC8SaLoPiOHVbHS4/EGjrbyq8RdrSeOVwoYAkMMcg5PXmpNM8Z+JnstYu7rV/A+oJZadNdJFo9zJLKHVcruBb7nY9D0pXVrjSbdj06ivMtN+Jt7qPhPRL/wCyW8OpXGqWtjfQOrbUWXDB0G7OChUgknqeuKku/F3jbVJ9WvPCukaVNpOlzvbst20huLx4/v8AlBcAegz3HfoG9P69P80Ja/16/wCTPSaK8v8AEnj3xHZeIbDTbR/DejGfS0vZh4gnZNjlypjDo2CRj07Gu48L3t/qPh+3u9SutJurmQsTNpMjPbsNxA2luTx1980WB/1+ZsUUUUAFFFFABRUF5cNaWkk6W01y6D5YYAu9z6DcQPzIFcpB4t1RvCs1/cafbw6m2omwhtTJlEcyiNdzD72M5OOuDil1t/Xb9Q6XOyorC0bU9QfV7/R9Va1lurWOKdJ7WNo1kjk3AfIzMVIKMPvHPB46Vu0wCiiigAooooAKKKKACiiuZ1DVtZufEF3peitYQfYbVLiZ72J5PNaQtsRdrrtHyNlju6jA4NJuwHTUVxNp4s1XxJHHJoEdlbqmnRX0wvVaTc0m7bENrLt+42XIbqPlrqNH1KPWdEsdTiUpHdwJMqk5K7gDj8M07b+X9foBeooooAKKKKACiiigAoqC8uGtLSSdLaa5dB8sMAXe59BuIH5kCuSi8XaofCk1/Pp9vBqbaidPhty5aOJ2lEaeYw6gZycYzjA6ilu7f12/UOlztKK5e11LXZdT1DQZbrTV1OCGK6iu0s3MTRuzKQ0Xm7gwKH+PByD7U/wrqWtanc6m9/cafcWFvMbe2ntbV4TK68SHDSP8ob5Qc8lW9stag9DpaKKKAOb8e6Bd+KPBeoaPYvbpc3Hl7DcEiP5ZFY5wCeintWN4N8N+ItG1hptQ0bwTZWrQlGk0S1kjnY5GASwAK8c/hXe0ULQHqrHCeCfAVx4Y1zVry5uop7dy0OlxrnNtbtI0hQ5Ax8zDpnoPpXP2/wAPPFukaV4SOlXGiNqWhyXjP9qeUwv5zHGNqhjgE+nPrXrdFC0/r+u477+f/DHlt/8AD3xJrWg+I5tVvtLk8QawtvEqRB1tII4nDBQSCxzyTkdeKfp3gzxOlnq1pc6R4G0+O906a1WXSLaWKUuy4XcSv3M8nrXp9FKytYE2nc8vvPhjfuPCE9pd2sV1pn2NNTXc3l3KwYIK/LksDuAzjIbnGKmuvCHjfSptWs/CusaVFpOqTvcM14sguLN5D8/lFOD6gnv+Z9KopvW/nf8AHf8AIS0/D8Dy/wASeAvEd74hsNTtE8N6yYNLSymPiCBn3uHLGQIi4BOfXua7bwrZajp2gQWmp2ukWtxGWHk6RGyW6rkkbQ3IPr71tUUXB/1+QUUUUAFFFFABXKy+F7t9DvLZZrdbs6o2o2rEFkDCbzEVuh5xg46ZOM11VFLrf+uj/QOlv6/rUwtG0zUE1e/1jVVtYrq6jigSC1kaRY449xHzsqliS7H7oxwOetbtFFMAooooAKKKKACiiigArk/Evh691PVo7u0srCU/Z/J82S9uLWRBnJD+UCJ4+h8tto4PPzHHWUUmrjucXbeFdU8OqqeHjYTJJp8VlL9sZo9jR7tsoCK2775yny9BhhXTaPpsejaJY6ZExeO0gSFWIwW2gDP44q9RTvv5/wBfqIKKKKACiiigAooooAK5eTw3ct4b1bTnisLl7y8muFiuC/lsrSbgCy4ZGx0YZ2nBGcV1FFK2t/6/rQdzkdC8MXmmyanqLLDDqN1biCFPtk10EC7iC80gDuSzdx8oAA993QNMGi+H9P03Kk20CRsy9GYD5j+JyfxrRop/1/X3iCiiigCKis7xBqEuleG9U1GBUaa0tJZ0WQEqWVCRnBHHHrXCad8S73UPCmi3/wBlt4tSuNUtbG9gdW2osuCHQbs4KFSCSep64qVq7Ly/F2G9Ff1/DU9Morzx/E/jXX9R1N/CVhon9madO1qX1J5PMuZU+/s2HCjoBu+uew6bwx4kTxN4Yi1eO3a3kYOssDtuMciEqy578jrSvpf5h1sbtFc74F1668T+DdP1i9jhjuLgOXWFSEGHZRgEk9B61iaX48u774i3OiyW0C6OzzWtncqG3yXEKo0ik5xjDNjA/hqre9yh0ud7RXjV/wDE7xPFe+IDBfeDbe30q8ngS1v5pI7qdY+m1Q2GJHA6ZOa1Ne+IHiCDWtNsrJ/DekC60mO/kGvyvHsdmIMYZSMkemOxpLVJ9/8AK42rNrt/nb9T1GiuC07xdrJ1jwrp95Lod3/ay3TT3GmM8kWIxlfLYt+Bznmu9ptCuFFFFIAooooAKKZNNHbwSTTOscUal3djgKBySa4qHxrfz2GsTCwijmi1CGysIpSVLeasexpP+/m4gYIAx15oWrsv66B5ncUVh6NqV++rX+j6o1rLdWscU6T20bRrJHJuA+RmYqQUYfeOeDx0rcoAKKKKACiiigAooooAKK5zxVr+oaJBCbDS2ud0sQluJGVYoUaQKc87mbngAe5I7t1LVtZm1u707RfsKGxtUuJnu0Z/NZy22MbWXZwhJY7sZHymldWuFjpaK5HWvGhtPAseu6fbLLd3Nkbq3t3OQoCb2LY/hUdemTgcEiuqt5DLbRSNjLoGOPcVTTV12Dt5klFFFIAooooAKKKgvLhrS0knS2muXQfLDAF3ufQbiB+ZAoAnorjU8W6gvgnUtYvbW3tL23uJLdIeZVRvM2IG2nLckZ29ecVc0m/1fVLK6WLVrH7YhXZ52iXFsYwc5LRSSh2BwcMCBkHrg0AdNRXL+HNX1W6bVrnVbvTpNMtJGihuYLZ4N7JnzWO6RxtU5XOeqt7Zm8L+ILrXp9Y+0Woto7W6WKBCCHMZjRwXz0Y7s44x06iha/mB0VFFFAGd4g0+XVfDeqadAyLNd2ksCNISFDMhAzgHjn0rgbv4ZX7jwjPaXdtFdaZ9jTU13NsuFgwQV+XJYHcBnGQ3OMV6fRQtHf0/D/hweqt6/j/wx54/hjxpoGoamvhHUNF/s3Ubh7ox6lHJ5ltK/wB7YU4YE8/N9MdSem8MeG08M+GItIjuGuJFDtLO67TJI5LM2O3J6Vu0UraW+QdbnmnhLQfiN4Y0u00cP4Wk063DgNuuPOOSzDnbt6n06Vn2Xwk1XTLTSL+38QXU2tWd4t3LBPdk2RYtmXYoj3AsCRnvk5r1uiqvrzdQeqseOXfw18T/ANo689vp3gq8g1K9nuI59SglkuIlk6AMFwuOvfBzVrUfhrrsN7pEmnReGtVjsdIj05112F5AWViS6qoOOoA56ZFes0UkrJL+trfqNu7b7/53/Q8xufCPjQSeHNQ06LwpaahpIuVNvEs0dptkwBtVVznGSenNd3oP9u/2Yv8AwkX9nf2hvOf7P3+Vt7ff5z61p0U7isFFFFIAooooAz9a0pda01rJru4tVZ1cyW+zd8pBxh1ZSCRyCDmuWj8E6pGNakfWWup7i+gvbNrlI8b4hHgyBI0wSU2nbxtwcZznuaKFo7r+v6sHkYejabfpq1/rGqLaxXV1HFAkFtI0ixxx7iPnZVLEl2P3Rjgc9a3KKKACiiigAooooAKKKKAMvxFps2raNJZ27RrI0sTgyEgYWRWPQHsprP1LStYh1m71DRRYOb61S3mW7d08pkLbZF2q2/hzlTtzgfMK6SilZMdzhtT+H0svh2Ww07W7yCX+y105IysPkuFUgbsxs6hicttIPT0FdhYW8lpp9vbyzvcSRRhGlcKC5A6naAPyAqzRVXbF2/r+tgooopAFFFFABRRRQBz1vpGqWWk38dndwxXkt/LdwnGUZWk3+W+VOAw+UkAkZyM4pLXTNWkvtQ1e7SyttQms1tYIYJmljTaXYMzlEJyz9NvAHU5roqKVtLf1tb8h31v/AFvc56Pwup8HWOgNeT23kRxB5rbYSzJgn76sCCwyQRzmmeGvDt/ouqa1c3eqzXyX1wkkfmiMNgRqpLbI1AbK444wB3zXSUVV9W+5NtLBRRRSG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6" name="Google Shape;2385;p51"/>
          <p:cNvSpPr/>
          <p:nvPr/>
        </p:nvSpPr>
        <p:spPr>
          <a:xfrm rot="9277841">
            <a:off x="5965091" y="1442150"/>
            <a:ext cx="2625883" cy="1024988"/>
          </a:xfrm>
          <a:custGeom>
            <a:avLst/>
            <a:gdLst/>
            <a:ahLst/>
            <a:cxnLst/>
            <a:rect l="l" t="t" r="r" b="b"/>
            <a:pathLst>
              <a:path w="54701" h="21353" extrusionOk="0">
                <a:moveTo>
                  <a:pt x="1980" y="1"/>
                </a:moveTo>
                <a:cubicBezTo>
                  <a:pt x="568" y="1"/>
                  <a:pt x="0" y="1040"/>
                  <a:pt x="673" y="2525"/>
                </a:cubicBezTo>
                <a:lnTo>
                  <a:pt x="8400" y="19056"/>
                </a:lnTo>
                <a:cubicBezTo>
                  <a:pt x="9111" y="20478"/>
                  <a:pt x="10566" y="21352"/>
                  <a:pt x="12110" y="21352"/>
                </a:cubicBezTo>
                <a:cubicBezTo>
                  <a:pt x="12423" y="21352"/>
                  <a:pt x="12740" y="21316"/>
                  <a:pt x="13056" y="21241"/>
                </a:cubicBezTo>
                <a:lnTo>
                  <a:pt x="52927" y="10474"/>
                </a:lnTo>
                <a:cubicBezTo>
                  <a:pt x="54700" y="9999"/>
                  <a:pt x="54669" y="9334"/>
                  <a:pt x="52864" y="9017"/>
                </a:cubicBezTo>
                <a:lnTo>
                  <a:pt x="2573" y="55"/>
                </a:lnTo>
                <a:cubicBezTo>
                  <a:pt x="2362" y="18"/>
                  <a:pt x="2164" y="1"/>
                  <a:pt x="1980" y="1"/>
                </a:cubicBezTo>
                <a:close/>
              </a:path>
            </a:pathLst>
          </a:custGeom>
          <a:solidFill>
            <a:srgbClr val="0058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386;p51"/>
          <p:cNvSpPr/>
          <p:nvPr/>
        </p:nvSpPr>
        <p:spPr>
          <a:xfrm rot="21371930">
            <a:off x="3311655" y="1205453"/>
            <a:ext cx="2625955" cy="1025014"/>
          </a:xfrm>
          <a:custGeom>
            <a:avLst/>
            <a:gdLst/>
            <a:ahLst/>
            <a:cxnLst/>
            <a:rect l="l" t="t" r="r" b="b"/>
            <a:pathLst>
              <a:path w="54701" h="21353" extrusionOk="0">
                <a:moveTo>
                  <a:pt x="1980" y="1"/>
                </a:moveTo>
                <a:cubicBezTo>
                  <a:pt x="568" y="1"/>
                  <a:pt x="0" y="1040"/>
                  <a:pt x="673" y="2525"/>
                </a:cubicBezTo>
                <a:lnTo>
                  <a:pt x="8400" y="19056"/>
                </a:lnTo>
                <a:cubicBezTo>
                  <a:pt x="9111" y="20478"/>
                  <a:pt x="10566" y="21352"/>
                  <a:pt x="12110" y="21352"/>
                </a:cubicBezTo>
                <a:cubicBezTo>
                  <a:pt x="12423" y="21352"/>
                  <a:pt x="12740" y="21316"/>
                  <a:pt x="13056" y="21241"/>
                </a:cubicBezTo>
                <a:lnTo>
                  <a:pt x="52927" y="10474"/>
                </a:lnTo>
                <a:cubicBezTo>
                  <a:pt x="54700" y="9999"/>
                  <a:pt x="54669" y="9334"/>
                  <a:pt x="52864" y="9017"/>
                </a:cubicBezTo>
                <a:lnTo>
                  <a:pt x="2573" y="55"/>
                </a:lnTo>
                <a:cubicBezTo>
                  <a:pt x="2362" y="18"/>
                  <a:pt x="2164" y="1"/>
                  <a:pt x="1980" y="1"/>
                </a:cubicBezTo>
                <a:close/>
              </a:path>
            </a:pathLst>
          </a:custGeom>
          <a:solidFill>
            <a:srgbClr val="0058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387;p51"/>
          <p:cNvSpPr/>
          <p:nvPr/>
        </p:nvSpPr>
        <p:spPr>
          <a:xfrm rot="20313392">
            <a:off x="654411" y="1099253"/>
            <a:ext cx="2625949" cy="1024962"/>
          </a:xfrm>
          <a:custGeom>
            <a:avLst/>
            <a:gdLst/>
            <a:ahLst/>
            <a:cxnLst/>
            <a:rect l="l" t="t" r="r" b="b"/>
            <a:pathLst>
              <a:path w="54701" h="21353" extrusionOk="0">
                <a:moveTo>
                  <a:pt x="1980" y="1"/>
                </a:moveTo>
                <a:cubicBezTo>
                  <a:pt x="568" y="1"/>
                  <a:pt x="0" y="1040"/>
                  <a:pt x="673" y="2525"/>
                </a:cubicBezTo>
                <a:lnTo>
                  <a:pt x="8400" y="19056"/>
                </a:lnTo>
                <a:cubicBezTo>
                  <a:pt x="9111" y="20478"/>
                  <a:pt x="10566" y="21352"/>
                  <a:pt x="12110" y="21352"/>
                </a:cubicBezTo>
                <a:cubicBezTo>
                  <a:pt x="12423" y="21352"/>
                  <a:pt x="12740" y="21316"/>
                  <a:pt x="13056" y="21241"/>
                </a:cubicBezTo>
                <a:lnTo>
                  <a:pt x="52927" y="10474"/>
                </a:lnTo>
                <a:cubicBezTo>
                  <a:pt x="54700" y="9999"/>
                  <a:pt x="54669" y="9334"/>
                  <a:pt x="52864" y="9017"/>
                </a:cubicBezTo>
                <a:lnTo>
                  <a:pt x="2573" y="55"/>
                </a:lnTo>
                <a:cubicBezTo>
                  <a:pt x="2362" y="18"/>
                  <a:pt x="2164" y="1"/>
                  <a:pt x="1980" y="1"/>
                </a:cubicBezTo>
                <a:close/>
              </a:path>
            </a:pathLst>
          </a:custGeom>
          <a:solidFill>
            <a:srgbClr val="0058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93;p51"/>
          <p:cNvSpPr txBox="1">
            <a:spLocks noGrp="1"/>
          </p:cNvSpPr>
          <p:nvPr>
            <p:ph type="title" idx="2"/>
          </p:nvPr>
        </p:nvSpPr>
        <p:spPr>
          <a:xfrm>
            <a:off x="955360" y="2953396"/>
            <a:ext cx="1676290" cy="6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Mikes Manos</a:t>
            </a:r>
            <a:endParaRPr dirty="0"/>
          </a:p>
        </p:txBody>
      </p:sp>
      <p:sp>
        <p:nvSpPr>
          <p:cNvPr id="16" name="Google Shape;2395;p51"/>
          <p:cNvSpPr txBox="1">
            <a:spLocks noGrp="1"/>
          </p:cNvSpPr>
          <p:nvPr>
            <p:ph type="title" idx="4"/>
          </p:nvPr>
        </p:nvSpPr>
        <p:spPr>
          <a:xfrm>
            <a:off x="3280568" y="2966100"/>
            <a:ext cx="2800192" cy="6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Nikolopoulos Filippos</a:t>
            </a:r>
            <a:endParaRPr dirty="0"/>
          </a:p>
        </p:txBody>
      </p:sp>
      <p:pic>
        <p:nvPicPr>
          <p:cNvPr id="1026" name="Picture 2" descr="C:\Users\philn\Desktop\Diafora_Arxeia\CV's\ΒΙΟΓΡΑΦΙΚΑ-ΔΙΚΑΙΟΛΟΓΗΤΙΚΑ\ΦΩΤΟ ΒΙΟ\IMG_20190418_153819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09" y="1003542"/>
            <a:ext cx="1620000" cy="16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hiln\Downloads\83332131_2662736907340888_3737139876836812876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82" y="1003542"/>
            <a:ext cx="1607833" cy="16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n\Downloads\126003576_114607243666267_541859964728432446_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455" b="20598"/>
          <a:stretch/>
        </p:blipFill>
        <p:spPr bwMode="auto">
          <a:xfrm>
            <a:off x="1063836" y="1078201"/>
            <a:ext cx="1646870" cy="16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2596;p61"/>
          <p:cNvSpPr txBox="1">
            <a:spLocks/>
          </p:cNvSpPr>
          <p:nvPr/>
        </p:nvSpPr>
        <p:spPr>
          <a:xfrm>
            <a:off x="3376830" y="3649445"/>
            <a:ext cx="2495296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solidFill>
                  <a:schemeClr val="lt1"/>
                </a:solidFill>
                <a:uFill>
                  <a:noFill/>
                </a:uFill>
              </a:rPr>
              <a:t>BSc in Economics (AUEB)</a:t>
            </a:r>
            <a:endParaRPr lang="en-US" sz="1250" dirty="0" smtClean="0"/>
          </a:p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uFill>
                  <a:noFill/>
                </a:uFill>
              </a:rPr>
              <a:t>MSc in Business Analytics (AUEB)</a:t>
            </a:r>
            <a:endParaRPr lang="en-US" sz="1250" dirty="0" smtClean="0"/>
          </a:p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uFill>
                  <a:noFill/>
                </a:uFill>
              </a:rPr>
              <a:t>AI Analyst at OTE</a:t>
            </a:r>
            <a:endParaRPr lang="en-US" sz="1250" dirty="0" smtClean="0"/>
          </a:p>
        </p:txBody>
      </p:sp>
      <p:sp>
        <p:nvSpPr>
          <p:cNvPr id="25" name="Google Shape;2596;p61"/>
          <p:cNvSpPr txBox="1">
            <a:spLocks/>
          </p:cNvSpPr>
          <p:nvPr/>
        </p:nvSpPr>
        <p:spPr>
          <a:xfrm>
            <a:off x="678461" y="3649445"/>
            <a:ext cx="2417619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solidFill>
                  <a:schemeClr val="lt1"/>
                </a:solidFill>
                <a:uFill>
                  <a:noFill/>
                </a:uFill>
              </a:rPr>
              <a:t>BSc in Mathematics (NKUA)</a:t>
            </a:r>
            <a:endParaRPr lang="en-US" sz="1250" dirty="0" smtClean="0"/>
          </a:p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uFill>
                  <a:noFill/>
                </a:uFill>
              </a:rPr>
              <a:t>MSc in Business Analytics (AUEB)</a:t>
            </a:r>
            <a:endParaRPr lang="en-US" sz="1250" dirty="0" smtClean="0"/>
          </a:p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uFill>
                  <a:noFill/>
                </a:uFill>
              </a:rPr>
              <a:t>BI Engineer at </a:t>
            </a:r>
            <a:r>
              <a:rPr lang="en-US" sz="1250" dirty="0" err="1" smtClean="0">
                <a:uFill>
                  <a:noFill/>
                </a:uFill>
              </a:rPr>
              <a:t>ImprovIT</a:t>
            </a:r>
            <a:endParaRPr lang="en-US" sz="1250" dirty="0" smtClean="0"/>
          </a:p>
        </p:txBody>
      </p:sp>
      <p:sp>
        <p:nvSpPr>
          <p:cNvPr id="26" name="Google Shape;2397;p51"/>
          <p:cNvSpPr txBox="1">
            <a:spLocks noGrp="1"/>
          </p:cNvSpPr>
          <p:nvPr>
            <p:ph type="title" idx="6"/>
          </p:nvPr>
        </p:nvSpPr>
        <p:spPr>
          <a:xfrm>
            <a:off x="6191800" y="2966100"/>
            <a:ext cx="2196900" cy="6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Panagiotatos Konstantinos</a:t>
            </a:r>
            <a:endParaRPr dirty="0"/>
          </a:p>
        </p:txBody>
      </p:sp>
      <p:sp>
        <p:nvSpPr>
          <p:cNvPr id="27" name="Google Shape;2596;p61"/>
          <p:cNvSpPr txBox="1">
            <a:spLocks/>
          </p:cNvSpPr>
          <p:nvPr/>
        </p:nvSpPr>
        <p:spPr>
          <a:xfrm>
            <a:off x="6162308" y="3649445"/>
            <a:ext cx="2521632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solidFill>
                  <a:schemeClr val="lt1"/>
                </a:solidFill>
                <a:uFill>
                  <a:noFill/>
                </a:uFill>
              </a:rPr>
              <a:t>M. </a:t>
            </a:r>
            <a:r>
              <a:rPr lang="en-US" sz="1250" dirty="0" err="1" smtClean="0">
                <a:solidFill>
                  <a:schemeClr val="lt1"/>
                </a:solidFill>
                <a:uFill>
                  <a:noFill/>
                </a:uFill>
              </a:rPr>
              <a:t>Eng</a:t>
            </a:r>
            <a:r>
              <a:rPr lang="en-US" sz="1250" dirty="0" smtClean="0">
                <a:solidFill>
                  <a:schemeClr val="lt1"/>
                </a:solidFill>
                <a:uFill>
                  <a:noFill/>
                </a:uFill>
              </a:rPr>
              <a:t> in Mechanical Engineering (AUTH)</a:t>
            </a:r>
            <a:endParaRPr lang="en-US" sz="1250" dirty="0" smtClean="0"/>
          </a:p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uFill>
                  <a:noFill/>
                </a:uFill>
              </a:rPr>
              <a:t>MSc in Business Analytics (AUEB)</a:t>
            </a:r>
            <a:endParaRPr lang="en-US" sz="1250" dirty="0" smtClean="0"/>
          </a:p>
          <a:p>
            <a:pPr marR="50800" indent="-307975">
              <a:lnSpc>
                <a:spcPct val="100000"/>
              </a:lnSpc>
              <a:buClr>
                <a:schemeClr val="accent2"/>
              </a:buClr>
              <a:buSzPts val="1250"/>
            </a:pPr>
            <a:r>
              <a:rPr lang="en-US" sz="1250" dirty="0" smtClean="0">
                <a:uFill>
                  <a:noFill/>
                </a:uFill>
              </a:rPr>
              <a:t>BI Engineer at </a:t>
            </a:r>
            <a:r>
              <a:rPr lang="en-US" sz="1250" dirty="0" err="1" smtClean="0">
                <a:uFill>
                  <a:noFill/>
                </a:uFill>
              </a:rPr>
              <a:t>ImprovIT</a:t>
            </a:r>
            <a:endParaRPr lang="en-US" sz="1250" dirty="0" smtClean="0"/>
          </a:p>
        </p:txBody>
      </p:sp>
    </p:spTree>
    <p:extLst>
      <p:ext uri="{BB962C8B-B14F-4D97-AF65-F5344CB8AC3E}">
        <p14:creationId xmlns:p14="http://schemas.microsoft.com/office/powerpoint/2010/main" val="3433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60"/>
          <p:cNvSpPr txBox="1">
            <a:spLocks noGrp="1"/>
          </p:cNvSpPr>
          <p:nvPr>
            <p:ph type="title"/>
          </p:nvPr>
        </p:nvSpPr>
        <p:spPr>
          <a:xfrm>
            <a:off x="4910300" y="373575"/>
            <a:ext cx="4127100" cy="14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580" name="Google Shape;2580;p60"/>
          <p:cNvSpPr txBox="1">
            <a:spLocks noGrp="1"/>
          </p:cNvSpPr>
          <p:nvPr>
            <p:ph type="subTitle" idx="1"/>
          </p:nvPr>
        </p:nvSpPr>
        <p:spPr>
          <a:xfrm>
            <a:off x="5249736" y="2112677"/>
            <a:ext cx="3201000" cy="1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2"/>
                </a:solidFill>
              </a:rPr>
              <a:t>Do</a:t>
            </a:r>
            <a:r>
              <a:rPr lang="en" sz="1500" dirty="0"/>
              <a:t> you</a:t>
            </a:r>
            <a:r>
              <a:rPr lang="en" sz="1500" dirty="0">
                <a:solidFill>
                  <a:schemeClr val="dk2"/>
                </a:solidFill>
              </a:rPr>
              <a:t> have any questions?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59036" y="3560618"/>
            <a:ext cx="3560619" cy="831273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0" y="72979"/>
            <a:ext cx="9144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TABLE OF CONTENTS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5" name="Google Shape;335;p31"/>
          <p:cNvCxnSpPr/>
          <p:nvPr/>
        </p:nvCxnSpPr>
        <p:spPr>
          <a:xfrm>
            <a:off x="993811" y="1838750"/>
            <a:ext cx="698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31"/>
          <p:cNvCxnSpPr/>
          <p:nvPr/>
        </p:nvCxnSpPr>
        <p:spPr>
          <a:xfrm>
            <a:off x="993811" y="2415357"/>
            <a:ext cx="698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31"/>
          <p:cNvCxnSpPr/>
          <p:nvPr/>
        </p:nvCxnSpPr>
        <p:spPr>
          <a:xfrm>
            <a:off x="993811" y="1254812"/>
            <a:ext cx="698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31"/>
          <p:cNvSpPr txBox="1">
            <a:spLocks noGrp="1"/>
          </p:cNvSpPr>
          <p:nvPr>
            <p:ph type="subTitle" idx="1"/>
          </p:nvPr>
        </p:nvSpPr>
        <p:spPr>
          <a:xfrm>
            <a:off x="3903785" y="611700"/>
            <a:ext cx="4185137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The business problem and purpose of this project</a:t>
            </a:r>
            <a:endParaRPr sz="1400" dirty="0"/>
          </a:p>
        </p:txBody>
      </p:sp>
      <p:sp>
        <p:nvSpPr>
          <p:cNvPr id="339" name="Google Shape;339;p31"/>
          <p:cNvSpPr txBox="1">
            <a:spLocks noGrp="1"/>
          </p:cNvSpPr>
          <p:nvPr>
            <p:ph type="title" idx="2"/>
          </p:nvPr>
        </p:nvSpPr>
        <p:spPr>
          <a:xfrm>
            <a:off x="2048518" y="762443"/>
            <a:ext cx="1769661" cy="445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MISSION</a:t>
            </a:r>
            <a:endParaRPr sz="1800"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15680" y="679938"/>
            <a:ext cx="57497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4"/>
          </p:nvPr>
        </p:nvSpPr>
        <p:spPr>
          <a:xfrm>
            <a:off x="3903786" y="1186217"/>
            <a:ext cx="4018049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The timeplan of the execution of this project</a:t>
            </a:r>
            <a:endParaRPr sz="1400"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 idx="5"/>
          </p:nvPr>
        </p:nvSpPr>
        <p:spPr>
          <a:xfrm>
            <a:off x="2048518" y="1334076"/>
            <a:ext cx="1801800" cy="504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TIMEPLAN</a:t>
            </a:r>
            <a:endParaRPr sz="1800"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7"/>
          </p:nvPr>
        </p:nvSpPr>
        <p:spPr>
          <a:xfrm>
            <a:off x="3892062" y="1796958"/>
            <a:ext cx="4331677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The data that were used through the whole project</a:t>
            </a:r>
            <a:endParaRPr sz="1400"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title" idx="8"/>
          </p:nvPr>
        </p:nvSpPr>
        <p:spPr>
          <a:xfrm>
            <a:off x="2048518" y="1910861"/>
            <a:ext cx="2326584" cy="451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DATA</a:t>
            </a:r>
            <a:endParaRPr sz="1800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13"/>
          </p:nvPr>
        </p:nvSpPr>
        <p:spPr>
          <a:xfrm>
            <a:off x="3903786" y="2339157"/>
            <a:ext cx="4448905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The process steps &amp; the various models that were explored</a:t>
            </a:r>
            <a:endParaRPr sz="1400"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title" idx="14"/>
          </p:nvPr>
        </p:nvSpPr>
        <p:spPr>
          <a:xfrm>
            <a:off x="2040777" y="2460326"/>
            <a:ext cx="2244386" cy="480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METHODOLOGY</a:t>
            </a:r>
            <a:endParaRPr sz="1800" dirty="0"/>
          </a:p>
        </p:txBody>
      </p:sp>
      <p:sp>
        <p:nvSpPr>
          <p:cNvPr id="20" name="Google Shape;347;p31"/>
          <p:cNvSpPr txBox="1">
            <a:spLocks/>
          </p:cNvSpPr>
          <p:nvPr/>
        </p:nvSpPr>
        <p:spPr>
          <a:xfrm>
            <a:off x="3903786" y="3012830"/>
            <a:ext cx="4018050" cy="60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Barlow"/>
              <a:buNone/>
              <a:defRPr sz="15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400" dirty="0" smtClean="0">
                <a:solidFill>
                  <a:schemeClr val="lt1"/>
                </a:solidFill>
              </a:rPr>
              <a:t>The results that were derived from the models</a:t>
            </a:r>
            <a:endParaRPr lang="en-US" sz="1400" dirty="0"/>
          </a:p>
        </p:txBody>
      </p:sp>
      <p:sp>
        <p:nvSpPr>
          <p:cNvPr id="21" name="Google Shape;348;p31"/>
          <p:cNvSpPr txBox="1">
            <a:spLocks/>
          </p:cNvSpPr>
          <p:nvPr/>
        </p:nvSpPr>
        <p:spPr>
          <a:xfrm>
            <a:off x="2048518" y="3046374"/>
            <a:ext cx="1801800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RESULTS</a:t>
            </a:r>
            <a:endParaRPr lang="en-US" sz="1800" dirty="0"/>
          </a:p>
        </p:txBody>
      </p:sp>
      <p:cxnSp>
        <p:nvCxnSpPr>
          <p:cNvPr id="23" name="Google Shape;336;p31"/>
          <p:cNvCxnSpPr/>
          <p:nvPr/>
        </p:nvCxnSpPr>
        <p:spPr>
          <a:xfrm>
            <a:off x="993811" y="2987461"/>
            <a:ext cx="698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347;p31"/>
          <p:cNvSpPr txBox="1">
            <a:spLocks/>
          </p:cNvSpPr>
          <p:nvPr/>
        </p:nvSpPr>
        <p:spPr>
          <a:xfrm>
            <a:off x="3903786" y="3609851"/>
            <a:ext cx="369744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Barlow"/>
              <a:buNone/>
              <a:defRPr sz="15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400" dirty="0" smtClean="0">
                <a:solidFill>
                  <a:schemeClr val="lt1"/>
                </a:solidFill>
              </a:rPr>
              <a:t>Positive, negative outcomes &amp;comments from the entire project</a:t>
            </a:r>
            <a:endParaRPr lang="en-US" sz="1400" dirty="0"/>
          </a:p>
        </p:txBody>
      </p:sp>
      <p:sp>
        <p:nvSpPr>
          <p:cNvPr id="27" name="Google Shape;348;p31"/>
          <p:cNvSpPr txBox="1">
            <a:spLocks/>
          </p:cNvSpPr>
          <p:nvPr/>
        </p:nvSpPr>
        <p:spPr>
          <a:xfrm>
            <a:off x="2048518" y="3718458"/>
            <a:ext cx="2244386" cy="48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COMMENTS</a:t>
            </a:r>
            <a:endParaRPr lang="en-US" sz="1800" dirty="0"/>
          </a:p>
        </p:txBody>
      </p:sp>
      <p:cxnSp>
        <p:nvCxnSpPr>
          <p:cNvPr id="29" name="Google Shape;336;p31"/>
          <p:cNvCxnSpPr/>
          <p:nvPr/>
        </p:nvCxnSpPr>
        <p:spPr>
          <a:xfrm>
            <a:off x="993811" y="4241571"/>
            <a:ext cx="698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36;p31"/>
          <p:cNvCxnSpPr/>
          <p:nvPr/>
        </p:nvCxnSpPr>
        <p:spPr>
          <a:xfrm>
            <a:off x="993811" y="3608436"/>
            <a:ext cx="698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47;p31"/>
          <p:cNvSpPr txBox="1">
            <a:spLocks/>
          </p:cNvSpPr>
          <p:nvPr/>
        </p:nvSpPr>
        <p:spPr>
          <a:xfrm>
            <a:off x="3903786" y="4232471"/>
            <a:ext cx="3967547" cy="54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Barlow"/>
              <a:buNone/>
              <a:defRPr sz="15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400" dirty="0" smtClean="0">
                <a:solidFill>
                  <a:schemeClr val="lt1"/>
                </a:solidFill>
              </a:rPr>
              <a:t>The team members that executed the project</a:t>
            </a:r>
            <a:endParaRPr lang="en-US" sz="1400" dirty="0"/>
          </a:p>
        </p:txBody>
      </p:sp>
      <p:sp>
        <p:nvSpPr>
          <p:cNvPr id="32" name="Google Shape;348;p31"/>
          <p:cNvSpPr txBox="1">
            <a:spLocks/>
          </p:cNvSpPr>
          <p:nvPr/>
        </p:nvSpPr>
        <p:spPr>
          <a:xfrm>
            <a:off x="2048518" y="4285225"/>
            <a:ext cx="2244386" cy="43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TEAM</a:t>
            </a:r>
            <a:endParaRPr lang="en-US" sz="1800" dirty="0"/>
          </a:p>
        </p:txBody>
      </p:sp>
      <p:sp>
        <p:nvSpPr>
          <p:cNvPr id="24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56713" y="1255255"/>
            <a:ext cx="57497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02</a:t>
            </a:r>
            <a:endParaRPr sz="2400" dirty="0"/>
          </a:p>
        </p:txBody>
      </p:sp>
      <p:sp>
        <p:nvSpPr>
          <p:cNvPr id="25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50852" y="1838750"/>
            <a:ext cx="57497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03</a:t>
            </a:r>
            <a:endParaRPr sz="2400" dirty="0"/>
          </a:p>
        </p:txBody>
      </p:sp>
      <p:sp>
        <p:nvSpPr>
          <p:cNvPr id="28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09823" y="2388452"/>
            <a:ext cx="64828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</a:t>
            </a:r>
            <a:endParaRPr sz="2400" dirty="0"/>
          </a:p>
        </p:txBody>
      </p:sp>
      <p:sp>
        <p:nvSpPr>
          <p:cNvPr id="33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03961" y="2987461"/>
            <a:ext cx="64828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05</a:t>
            </a:r>
            <a:endParaRPr sz="2400" dirty="0"/>
          </a:p>
        </p:txBody>
      </p:sp>
      <p:sp>
        <p:nvSpPr>
          <p:cNvPr id="34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03961" y="3620806"/>
            <a:ext cx="64828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06</a:t>
            </a:r>
            <a:endParaRPr sz="2400" dirty="0"/>
          </a:p>
        </p:txBody>
      </p:sp>
      <p:sp>
        <p:nvSpPr>
          <p:cNvPr id="35" name="Google Shape;340;p31"/>
          <p:cNvSpPr txBox="1">
            <a:spLocks noGrp="1"/>
          </p:cNvSpPr>
          <p:nvPr>
            <p:ph type="title" idx="3"/>
          </p:nvPr>
        </p:nvSpPr>
        <p:spPr>
          <a:xfrm>
            <a:off x="1203960" y="4237241"/>
            <a:ext cx="648285" cy="574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07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7"/>
          <p:cNvGrpSpPr/>
          <p:nvPr/>
        </p:nvGrpSpPr>
        <p:grpSpPr>
          <a:xfrm>
            <a:off x="6662398" y="1734070"/>
            <a:ext cx="851749" cy="721373"/>
            <a:chOff x="6671089" y="2009304"/>
            <a:chExt cx="332754" cy="281831"/>
          </a:xfrm>
        </p:grpSpPr>
        <p:sp>
          <p:nvSpPr>
            <p:cNvPr id="420" name="Google Shape;420;p37"/>
            <p:cNvSpPr/>
            <p:nvPr/>
          </p:nvSpPr>
          <p:spPr>
            <a:xfrm>
              <a:off x="6671089" y="2023657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1283284" y="1610761"/>
            <a:ext cx="828759" cy="828759"/>
            <a:chOff x="6216367" y="1970156"/>
            <a:chExt cx="361147" cy="361147"/>
          </a:xfrm>
        </p:grpSpPr>
        <p:sp>
          <p:nvSpPr>
            <p:cNvPr id="423" name="Google Shape;423;p37"/>
            <p:cNvSpPr/>
            <p:nvPr/>
          </p:nvSpPr>
          <p:spPr>
            <a:xfrm>
              <a:off x="6247813" y="2069522"/>
              <a:ext cx="329701" cy="261781"/>
            </a:xfrm>
            <a:custGeom>
              <a:avLst/>
              <a:gdLst/>
              <a:ahLst/>
              <a:cxnLst/>
              <a:rect l="l" t="t" r="r" b="b"/>
              <a:pathLst>
                <a:path w="10359" h="8225" extrusionOk="0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6216367" y="1970156"/>
              <a:ext cx="329701" cy="260731"/>
            </a:xfrm>
            <a:custGeom>
              <a:avLst/>
              <a:gdLst/>
              <a:ahLst/>
              <a:cxnLst/>
              <a:rect l="l" t="t" r="r" b="b"/>
              <a:pathLst>
                <a:path w="10359" h="8192" extrusionOk="0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6351252" y="2064875"/>
              <a:ext cx="17855" cy="28072"/>
            </a:xfrm>
            <a:custGeom>
              <a:avLst/>
              <a:gdLst/>
              <a:ahLst/>
              <a:cxnLst/>
              <a:rect l="l" t="t" r="r" b="b"/>
              <a:pathLst>
                <a:path w="561" h="882" extrusionOk="0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6260321" y="2016688"/>
              <a:ext cx="272857" cy="269929"/>
            </a:xfrm>
            <a:custGeom>
              <a:avLst/>
              <a:gdLst/>
              <a:ahLst/>
              <a:cxnLst/>
              <a:rect l="l" t="t" r="r" b="b"/>
              <a:pathLst>
                <a:path w="8573" h="8481" extrusionOk="0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7"/>
          <p:cNvSpPr txBox="1">
            <a:spLocks noGrp="1"/>
          </p:cNvSpPr>
          <p:nvPr>
            <p:ph type="subTitle" idx="1"/>
          </p:nvPr>
        </p:nvSpPr>
        <p:spPr>
          <a:xfrm>
            <a:off x="738939" y="3055620"/>
            <a:ext cx="26018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dirty="0" smtClean="0"/>
              <a:t>Infinite </a:t>
            </a:r>
            <a:r>
              <a:rPr lang="en-US" sz="1600" dirty="0"/>
              <a:t>published </a:t>
            </a:r>
            <a:r>
              <a:rPr lang="en-US" sz="1600" dirty="0" smtClean="0"/>
              <a:t>papers but </a:t>
            </a:r>
            <a:r>
              <a:rPr lang="en-US" sz="1600" dirty="0"/>
              <a:t>not all of </a:t>
            </a:r>
            <a:r>
              <a:rPr lang="en-US" sz="1600" dirty="0" smtClean="0"/>
              <a:t>them produce </a:t>
            </a:r>
            <a:r>
              <a:rPr lang="en-US" sz="1600" dirty="0"/>
              <a:t>a scientific </a:t>
            </a:r>
            <a:r>
              <a:rPr lang="en-US" sz="1600" dirty="0" smtClean="0"/>
              <a:t>argument</a:t>
            </a: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title" idx="2"/>
          </p:nvPr>
        </p:nvSpPr>
        <p:spPr>
          <a:xfrm>
            <a:off x="535059" y="2667000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INSPIRATION</a:t>
            </a:r>
            <a:endParaRPr dirty="0"/>
          </a:p>
        </p:txBody>
      </p:sp>
      <p:sp>
        <p:nvSpPr>
          <p:cNvPr id="433" name="Google Shape;433;p37"/>
          <p:cNvSpPr txBox="1">
            <a:spLocks noGrp="1"/>
          </p:cNvSpPr>
          <p:nvPr>
            <p:ph type="title" idx="4"/>
          </p:nvPr>
        </p:nvSpPr>
        <p:spPr>
          <a:xfrm>
            <a:off x="3181683" y="2663724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</a:t>
            </a:r>
            <a:endParaRPr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5"/>
          </p:nvPr>
        </p:nvSpPr>
        <p:spPr>
          <a:xfrm>
            <a:off x="6012180" y="3063240"/>
            <a:ext cx="2964180" cy="113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/>
              <a:t>Universities, </a:t>
            </a:r>
            <a:r>
              <a:rPr lang="en-US" dirty="0"/>
              <a:t>scientific journals </a:t>
            </a:r>
            <a:r>
              <a:rPr lang="en-US" dirty="0" smtClean="0"/>
              <a:t>&amp;the Government </a:t>
            </a:r>
            <a:r>
              <a:rPr lang="en-US" dirty="0"/>
              <a:t>in order to </a:t>
            </a:r>
            <a:r>
              <a:rPr lang="en-US" dirty="0" smtClean="0"/>
              <a:t>initially </a:t>
            </a:r>
            <a:r>
              <a:rPr lang="en-US" dirty="0"/>
              <a:t>sort the papers that have </a:t>
            </a:r>
            <a:r>
              <a:rPr lang="en-US" dirty="0" smtClean="0"/>
              <a:t>arguments</a:t>
            </a:r>
            <a:endParaRPr dirty="0"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 idx="6"/>
          </p:nvPr>
        </p:nvSpPr>
        <p:spPr>
          <a:xfrm>
            <a:off x="5984873" y="2663799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BENEFICIARIES</a:t>
            </a:r>
            <a:endParaRPr dirty="0"/>
          </a:p>
        </p:txBody>
      </p:sp>
      <p:sp>
        <p:nvSpPr>
          <p:cNvPr id="24" name="Google Shape;10874;p72"/>
          <p:cNvSpPr/>
          <p:nvPr/>
        </p:nvSpPr>
        <p:spPr>
          <a:xfrm>
            <a:off x="3920605" y="1576086"/>
            <a:ext cx="1066799" cy="8140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059" y="110837"/>
            <a:ext cx="280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01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smtClean="0">
                <a:solidFill>
                  <a:schemeClr val="bg1"/>
                </a:solidFill>
              </a:rPr>
              <a:t>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MISSI0N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9500" y="3124200"/>
            <a:ext cx="2392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Prediction of arguments in paper’s abstract sentences  (Claim, Evidence or No Label)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9" y="110837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02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TIMEPLAN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0" name="Google Shape;2288;p48"/>
          <p:cNvCxnSpPr/>
          <p:nvPr/>
        </p:nvCxnSpPr>
        <p:spPr>
          <a:xfrm flipV="1">
            <a:off x="558352" y="2857258"/>
            <a:ext cx="8280848" cy="10862"/>
          </a:xfrm>
          <a:prstGeom prst="straightConnector1">
            <a:avLst/>
          </a:prstGeom>
          <a:noFill/>
          <a:ln w="19050" cap="flat" cmpd="sng">
            <a:solidFill>
              <a:srgbClr val="FFAB4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1" name="Google Shape;2290;p48"/>
          <p:cNvSpPr txBox="1"/>
          <p:nvPr/>
        </p:nvSpPr>
        <p:spPr>
          <a:xfrm>
            <a:off x="558352" y="2056433"/>
            <a:ext cx="1233054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" sz="1900" b="1" baseline="30000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ST</a:t>
            </a: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 AUG</a:t>
            </a:r>
            <a:endParaRPr sz="1900" b="1" dirty="0">
              <a:solidFill>
                <a:srgbClr val="FFAB4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2" name="Google Shape;2291;p48"/>
          <p:cNvGrpSpPr/>
          <p:nvPr/>
        </p:nvGrpSpPr>
        <p:grpSpPr>
          <a:xfrm>
            <a:off x="2250337" y="1988662"/>
            <a:ext cx="628741" cy="1158152"/>
            <a:chOff x="2776539" y="2017943"/>
            <a:chExt cx="628741" cy="1116722"/>
          </a:xfrm>
        </p:grpSpPr>
        <p:sp>
          <p:nvSpPr>
            <p:cNvPr id="53" name="Google Shape;2292;p48"/>
            <p:cNvSpPr/>
            <p:nvPr/>
          </p:nvSpPr>
          <p:spPr>
            <a:xfrm rot="10800000" flipH="1">
              <a:off x="2838134" y="2588636"/>
              <a:ext cx="567146" cy="546029"/>
            </a:xfrm>
            <a:custGeom>
              <a:avLst/>
              <a:gdLst/>
              <a:ahLst/>
              <a:cxnLst/>
              <a:rect l="l" t="t" r="r" b="b"/>
              <a:pathLst>
                <a:path w="82464" h="79307" extrusionOk="0">
                  <a:moveTo>
                    <a:pt x="42765" y="1038"/>
                  </a:moveTo>
                  <a:cubicBezTo>
                    <a:pt x="64067" y="1038"/>
                    <a:pt x="81415" y="18305"/>
                    <a:pt x="81415" y="39688"/>
                  </a:cubicBezTo>
                  <a:cubicBezTo>
                    <a:pt x="81415" y="55342"/>
                    <a:pt x="72055" y="69382"/>
                    <a:pt x="57531" y="75353"/>
                  </a:cubicBezTo>
                  <a:cubicBezTo>
                    <a:pt x="52724" y="77367"/>
                    <a:pt x="47676" y="78344"/>
                    <a:pt x="42672" y="78344"/>
                  </a:cubicBezTo>
                  <a:cubicBezTo>
                    <a:pt x="32640" y="78344"/>
                    <a:pt x="22787" y="74417"/>
                    <a:pt x="15412" y="67042"/>
                  </a:cubicBezTo>
                  <a:cubicBezTo>
                    <a:pt x="4358" y="55907"/>
                    <a:pt x="1049" y="39285"/>
                    <a:pt x="7020" y="24841"/>
                  </a:cubicBezTo>
                  <a:cubicBezTo>
                    <a:pt x="13072" y="10398"/>
                    <a:pt x="27112" y="1038"/>
                    <a:pt x="42765" y="1038"/>
                  </a:cubicBezTo>
                  <a:close/>
                  <a:moveTo>
                    <a:pt x="42782" y="1"/>
                  </a:moveTo>
                  <a:cubicBezTo>
                    <a:pt x="32470" y="1"/>
                    <a:pt x="22320" y="4055"/>
                    <a:pt x="14766" y="11608"/>
                  </a:cubicBezTo>
                  <a:cubicBezTo>
                    <a:pt x="3389" y="22985"/>
                    <a:pt x="0" y="40011"/>
                    <a:pt x="6133" y="54858"/>
                  </a:cubicBezTo>
                  <a:cubicBezTo>
                    <a:pt x="12265" y="69705"/>
                    <a:pt x="26708" y="79307"/>
                    <a:pt x="42765" y="79307"/>
                  </a:cubicBezTo>
                  <a:cubicBezTo>
                    <a:pt x="64632" y="79307"/>
                    <a:pt x="82383" y="61555"/>
                    <a:pt x="82464" y="39688"/>
                  </a:cubicBezTo>
                  <a:cubicBezTo>
                    <a:pt x="82464" y="23631"/>
                    <a:pt x="72781" y="9188"/>
                    <a:pt x="57935" y="3055"/>
                  </a:cubicBezTo>
                  <a:cubicBezTo>
                    <a:pt x="53042" y="996"/>
                    <a:pt x="47892" y="1"/>
                    <a:pt x="42782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3;p48"/>
            <p:cNvSpPr/>
            <p:nvPr/>
          </p:nvSpPr>
          <p:spPr>
            <a:xfrm rot="10800000" flipH="1">
              <a:off x="2909165" y="2694190"/>
              <a:ext cx="390126" cy="335038"/>
            </a:xfrm>
            <a:custGeom>
              <a:avLst/>
              <a:gdLst/>
              <a:ahLst/>
              <a:cxnLst/>
              <a:rect l="l" t="t" r="r" b="b"/>
              <a:pathLst>
                <a:path w="56725" h="48662" extrusionOk="0">
                  <a:moveTo>
                    <a:pt x="32437" y="3072"/>
                  </a:moveTo>
                  <a:cubicBezTo>
                    <a:pt x="44218" y="3072"/>
                    <a:pt x="53739" y="12593"/>
                    <a:pt x="53739" y="24374"/>
                  </a:cubicBezTo>
                  <a:cubicBezTo>
                    <a:pt x="53739" y="37154"/>
                    <a:pt x="43240" y="45646"/>
                    <a:pt x="32302" y="45646"/>
                  </a:cubicBezTo>
                  <a:cubicBezTo>
                    <a:pt x="27080" y="45646"/>
                    <a:pt x="21757" y="43711"/>
                    <a:pt x="17429" y="39382"/>
                  </a:cubicBezTo>
                  <a:cubicBezTo>
                    <a:pt x="4035" y="25988"/>
                    <a:pt x="13476" y="3072"/>
                    <a:pt x="32437" y="3072"/>
                  </a:cubicBezTo>
                  <a:close/>
                  <a:moveTo>
                    <a:pt x="32289" y="0"/>
                  </a:moveTo>
                  <a:cubicBezTo>
                    <a:pt x="26312" y="0"/>
                    <a:pt x="20215" y="2223"/>
                    <a:pt x="15251" y="7187"/>
                  </a:cubicBezTo>
                  <a:cubicBezTo>
                    <a:pt x="1" y="22438"/>
                    <a:pt x="10813" y="48662"/>
                    <a:pt x="32437" y="48662"/>
                  </a:cubicBezTo>
                  <a:cubicBezTo>
                    <a:pt x="45832" y="48662"/>
                    <a:pt x="56725" y="37769"/>
                    <a:pt x="56725" y="24374"/>
                  </a:cubicBezTo>
                  <a:cubicBezTo>
                    <a:pt x="56725" y="9697"/>
                    <a:pt x="44770" y="0"/>
                    <a:pt x="3228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94;p48"/>
            <p:cNvSpPr/>
            <p:nvPr/>
          </p:nvSpPr>
          <p:spPr>
            <a:xfrm rot="10800000" flipH="1">
              <a:off x="3054005" y="2783076"/>
              <a:ext cx="156498" cy="157226"/>
            </a:xfrm>
            <a:custGeom>
              <a:avLst/>
              <a:gdLst/>
              <a:ahLst/>
              <a:cxnLst/>
              <a:rect l="l" t="t" r="r" b="b"/>
              <a:pathLst>
                <a:path w="22755" h="22836" extrusionOk="0">
                  <a:moveTo>
                    <a:pt x="11377" y="0"/>
                  </a:moveTo>
                  <a:cubicBezTo>
                    <a:pt x="5084" y="0"/>
                    <a:pt x="0" y="5164"/>
                    <a:pt x="0" y="11458"/>
                  </a:cubicBezTo>
                  <a:cubicBezTo>
                    <a:pt x="0" y="17752"/>
                    <a:pt x="5084" y="22835"/>
                    <a:pt x="11377" y="22835"/>
                  </a:cubicBezTo>
                  <a:cubicBezTo>
                    <a:pt x="17671" y="22835"/>
                    <a:pt x="22754" y="17752"/>
                    <a:pt x="22754" y="11458"/>
                  </a:cubicBezTo>
                  <a:cubicBezTo>
                    <a:pt x="22754" y="5164"/>
                    <a:pt x="17671" y="0"/>
                    <a:pt x="1137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95;p48"/>
            <p:cNvSpPr/>
            <p:nvPr/>
          </p:nvSpPr>
          <p:spPr>
            <a:xfrm rot="10800000" flipH="1">
              <a:off x="3077389" y="2017943"/>
              <a:ext cx="109729" cy="109729"/>
            </a:xfrm>
            <a:custGeom>
              <a:avLst/>
              <a:gdLst/>
              <a:ahLst/>
              <a:cxnLst/>
              <a:rect l="l" t="t" r="r" b="b"/>
              <a:pathLst>
                <a:path w="13153" h="13153" extrusionOk="0">
                  <a:moveTo>
                    <a:pt x="6536" y="0"/>
                  </a:moveTo>
                  <a:cubicBezTo>
                    <a:pt x="2905" y="0"/>
                    <a:pt x="1" y="2905"/>
                    <a:pt x="1" y="6536"/>
                  </a:cubicBezTo>
                  <a:cubicBezTo>
                    <a:pt x="1" y="10248"/>
                    <a:pt x="2905" y="13153"/>
                    <a:pt x="6536" y="13153"/>
                  </a:cubicBezTo>
                  <a:cubicBezTo>
                    <a:pt x="10167" y="13153"/>
                    <a:pt x="13153" y="10248"/>
                    <a:pt x="13153" y="6536"/>
                  </a:cubicBezTo>
                  <a:cubicBezTo>
                    <a:pt x="13153" y="2905"/>
                    <a:pt x="10167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96;p48"/>
            <p:cNvSpPr/>
            <p:nvPr/>
          </p:nvSpPr>
          <p:spPr>
            <a:xfrm rot="10800000">
              <a:off x="3120341" y="2107038"/>
              <a:ext cx="23825" cy="484937"/>
            </a:xfrm>
            <a:custGeom>
              <a:avLst/>
              <a:gdLst/>
              <a:ahLst/>
              <a:cxnLst/>
              <a:rect l="l" t="t" r="r" b="b"/>
              <a:pathLst>
                <a:path w="969" h="125876" extrusionOk="0">
                  <a:moveTo>
                    <a:pt x="0" y="0"/>
                  </a:moveTo>
                  <a:lnTo>
                    <a:pt x="0" y="125876"/>
                  </a:lnTo>
                  <a:lnTo>
                    <a:pt x="968" y="12587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97;p48"/>
            <p:cNvSpPr/>
            <p:nvPr/>
          </p:nvSpPr>
          <p:spPr>
            <a:xfrm rot="10800000" flipH="1">
              <a:off x="2776539" y="2500860"/>
              <a:ext cx="356268" cy="356671"/>
            </a:xfrm>
            <a:custGeom>
              <a:avLst/>
              <a:gdLst/>
              <a:ahLst/>
              <a:cxnLst/>
              <a:rect l="l" t="t" r="r" b="b"/>
              <a:pathLst>
                <a:path w="51802" h="51804" extrusionOk="0">
                  <a:moveTo>
                    <a:pt x="0" y="1"/>
                  </a:moveTo>
                  <a:cubicBezTo>
                    <a:pt x="0" y="28646"/>
                    <a:pt x="23158" y="51803"/>
                    <a:pt x="51802" y="51803"/>
                  </a:cubicBezTo>
                  <a:lnTo>
                    <a:pt x="51802" y="50835"/>
                  </a:lnTo>
                  <a:cubicBezTo>
                    <a:pt x="23722" y="50754"/>
                    <a:pt x="1049" y="28081"/>
                    <a:pt x="10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298;p48"/>
          <p:cNvSpPr txBox="1"/>
          <p:nvPr/>
        </p:nvSpPr>
        <p:spPr>
          <a:xfrm>
            <a:off x="3412388" y="2056283"/>
            <a:ext cx="1194103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30</a:t>
            </a:r>
            <a:r>
              <a:rPr lang="en" sz="1900" b="1" baseline="30000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TH</a:t>
            </a: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 SEP</a:t>
            </a:r>
            <a:endParaRPr sz="1900" b="1" dirty="0">
              <a:solidFill>
                <a:srgbClr val="FFAB4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" name="Google Shape;2299;p48"/>
          <p:cNvSpPr txBox="1"/>
          <p:nvPr/>
        </p:nvSpPr>
        <p:spPr>
          <a:xfrm>
            <a:off x="6238716" y="2056433"/>
            <a:ext cx="1330035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18</a:t>
            </a:r>
            <a:r>
              <a:rPr lang="en" sz="1900" b="1" baseline="30000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th</a:t>
            </a: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 OCT</a:t>
            </a:r>
            <a:endParaRPr sz="1900" b="1" dirty="0">
              <a:solidFill>
                <a:srgbClr val="FFAB4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" name="Google Shape;2300;p48"/>
          <p:cNvSpPr txBox="1"/>
          <p:nvPr/>
        </p:nvSpPr>
        <p:spPr>
          <a:xfrm>
            <a:off x="2061570" y="3144383"/>
            <a:ext cx="119841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" sz="1900" b="1" baseline="30000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th</a:t>
            </a: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 AUG</a:t>
            </a:r>
            <a:endParaRPr sz="1900" b="1" dirty="0">
              <a:solidFill>
                <a:srgbClr val="FFAB4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" name="Google Shape;2301;p48"/>
          <p:cNvSpPr txBox="1"/>
          <p:nvPr/>
        </p:nvSpPr>
        <p:spPr>
          <a:xfrm>
            <a:off x="4860188" y="3144383"/>
            <a:ext cx="127461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15</a:t>
            </a:r>
            <a:r>
              <a:rPr lang="en" sz="1900" b="1" baseline="30000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TH</a:t>
            </a: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 OCT</a:t>
            </a:r>
            <a:endParaRPr sz="1900" b="1" dirty="0">
              <a:solidFill>
                <a:srgbClr val="FFAB4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" name="Google Shape;2302;p48"/>
          <p:cNvSpPr txBox="1">
            <a:spLocks noGrp="1"/>
          </p:cNvSpPr>
          <p:nvPr>
            <p:ph type="subTitle" idx="4294967295"/>
          </p:nvPr>
        </p:nvSpPr>
        <p:spPr>
          <a:xfrm>
            <a:off x="4425950" y="1333558"/>
            <a:ext cx="2006600" cy="6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Discussion &amp; assembly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4" name="Google Shape;2303;p48"/>
          <p:cNvSpPr txBox="1">
            <a:spLocks noGrp="1"/>
          </p:cNvSpPr>
          <p:nvPr>
            <p:ph type="subTitle" idx="4294967295"/>
          </p:nvPr>
        </p:nvSpPr>
        <p:spPr>
          <a:xfrm>
            <a:off x="163111" y="3729958"/>
            <a:ext cx="2068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Paper Extraction</a:t>
            </a:r>
            <a:endParaRPr dirty="0"/>
          </a:p>
        </p:txBody>
      </p:sp>
      <p:sp>
        <p:nvSpPr>
          <p:cNvPr id="65" name="Google Shape;2304;p48"/>
          <p:cNvSpPr txBox="1">
            <a:spLocks noGrp="1"/>
          </p:cNvSpPr>
          <p:nvPr>
            <p:ph type="subTitle" idx="4294967295"/>
          </p:nvPr>
        </p:nvSpPr>
        <p:spPr>
          <a:xfrm>
            <a:off x="2981361" y="3729958"/>
            <a:ext cx="2068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Model Implementation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" name="Google Shape;2305;p48"/>
          <p:cNvSpPr txBox="1">
            <a:spLocks noGrp="1"/>
          </p:cNvSpPr>
          <p:nvPr>
            <p:ph type="subTitle" idx="4294967295"/>
          </p:nvPr>
        </p:nvSpPr>
        <p:spPr>
          <a:xfrm>
            <a:off x="6003111" y="3729958"/>
            <a:ext cx="16737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Project Delivery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" name="Google Shape;2306;p48"/>
          <p:cNvSpPr txBox="1">
            <a:spLocks noGrp="1"/>
          </p:cNvSpPr>
          <p:nvPr>
            <p:ph type="subTitle" idx="4294967295"/>
          </p:nvPr>
        </p:nvSpPr>
        <p:spPr>
          <a:xfrm>
            <a:off x="1574336" y="1333558"/>
            <a:ext cx="2068500" cy="6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Paper Annotation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8" name="Google Shape;2307;p48"/>
          <p:cNvGrpSpPr/>
          <p:nvPr/>
        </p:nvGrpSpPr>
        <p:grpSpPr>
          <a:xfrm>
            <a:off x="5075321" y="1980296"/>
            <a:ext cx="628741" cy="1166863"/>
            <a:chOff x="2776539" y="2017943"/>
            <a:chExt cx="628741" cy="1116722"/>
          </a:xfrm>
        </p:grpSpPr>
        <p:sp>
          <p:nvSpPr>
            <p:cNvPr id="69" name="Google Shape;2308;p48"/>
            <p:cNvSpPr/>
            <p:nvPr/>
          </p:nvSpPr>
          <p:spPr>
            <a:xfrm rot="10800000" flipH="1">
              <a:off x="2838134" y="2588636"/>
              <a:ext cx="567146" cy="546029"/>
            </a:xfrm>
            <a:custGeom>
              <a:avLst/>
              <a:gdLst/>
              <a:ahLst/>
              <a:cxnLst/>
              <a:rect l="l" t="t" r="r" b="b"/>
              <a:pathLst>
                <a:path w="82464" h="79307" extrusionOk="0">
                  <a:moveTo>
                    <a:pt x="42765" y="1038"/>
                  </a:moveTo>
                  <a:cubicBezTo>
                    <a:pt x="64067" y="1038"/>
                    <a:pt x="81415" y="18305"/>
                    <a:pt x="81415" y="39688"/>
                  </a:cubicBezTo>
                  <a:cubicBezTo>
                    <a:pt x="81415" y="55342"/>
                    <a:pt x="72055" y="69382"/>
                    <a:pt x="57531" y="75353"/>
                  </a:cubicBezTo>
                  <a:cubicBezTo>
                    <a:pt x="52724" y="77367"/>
                    <a:pt x="47676" y="78344"/>
                    <a:pt x="42672" y="78344"/>
                  </a:cubicBezTo>
                  <a:cubicBezTo>
                    <a:pt x="32640" y="78344"/>
                    <a:pt x="22787" y="74417"/>
                    <a:pt x="15412" y="67042"/>
                  </a:cubicBezTo>
                  <a:cubicBezTo>
                    <a:pt x="4358" y="55907"/>
                    <a:pt x="1049" y="39285"/>
                    <a:pt x="7020" y="24841"/>
                  </a:cubicBezTo>
                  <a:cubicBezTo>
                    <a:pt x="13072" y="10398"/>
                    <a:pt x="27112" y="1038"/>
                    <a:pt x="42765" y="1038"/>
                  </a:cubicBezTo>
                  <a:close/>
                  <a:moveTo>
                    <a:pt x="42782" y="1"/>
                  </a:moveTo>
                  <a:cubicBezTo>
                    <a:pt x="32470" y="1"/>
                    <a:pt x="22320" y="4055"/>
                    <a:pt x="14766" y="11608"/>
                  </a:cubicBezTo>
                  <a:cubicBezTo>
                    <a:pt x="3389" y="22985"/>
                    <a:pt x="0" y="40011"/>
                    <a:pt x="6133" y="54858"/>
                  </a:cubicBezTo>
                  <a:cubicBezTo>
                    <a:pt x="12265" y="69705"/>
                    <a:pt x="26708" y="79307"/>
                    <a:pt x="42765" y="79307"/>
                  </a:cubicBezTo>
                  <a:cubicBezTo>
                    <a:pt x="64632" y="79307"/>
                    <a:pt x="82383" y="61555"/>
                    <a:pt x="82464" y="39688"/>
                  </a:cubicBezTo>
                  <a:cubicBezTo>
                    <a:pt x="82464" y="23631"/>
                    <a:pt x="72781" y="9188"/>
                    <a:pt x="57935" y="3055"/>
                  </a:cubicBezTo>
                  <a:cubicBezTo>
                    <a:pt x="53042" y="996"/>
                    <a:pt x="47892" y="1"/>
                    <a:pt x="42782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09;p48"/>
            <p:cNvSpPr/>
            <p:nvPr/>
          </p:nvSpPr>
          <p:spPr>
            <a:xfrm rot="10800000" flipH="1">
              <a:off x="2909165" y="2694190"/>
              <a:ext cx="390126" cy="335038"/>
            </a:xfrm>
            <a:custGeom>
              <a:avLst/>
              <a:gdLst/>
              <a:ahLst/>
              <a:cxnLst/>
              <a:rect l="l" t="t" r="r" b="b"/>
              <a:pathLst>
                <a:path w="56725" h="48662" extrusionOk="0">
                  <a:moveTo>
                    <a:pt x="32437" y="3072"/>
                  </a:moveTo>
                  <a:cubicBezTo>
                    <a:pt x="44218" y="3072"/>
                    <a:pt x="53739" y="12593"/>
                    <a:pt x="53739" y="24374"/>
                  </a:cubicBezTo>
                  <a:cubicBezTo>
                    <a:pt x="53739" y="37154"/>
                    <a:pt x="43240" y="45646"/>
                    <a:pt x="32302" y="45646"/>
                  </a:cubicBezTo>
                  <a:cubicBezTo>
                    <a:pt x="27080" y="45646"/>
                    <a:pt x="21757" y="43711"/>
                    <a:pt x="17429" y="39382"/>
                  </a:cubicBezTo>
                  <a:cubicBezTo>
                    <a:pt x="4035" y="25988"/>
                    <a:pt x="13476" y="3072"/>
                    <a:pt x="32437" y="3072"/>
                  </a:cubicBezTo>
                  <a:close/>
                  <a:moveTo>
                    <a:pt x="32289" y="0"/>
                  </a:moveTo>
                  <a:cubicBezTo>
                    <a:pt x="26312" y="0"/>
                    <a:pt x="20215" y="2223"/>
                    <a:pt x="15251" y="7187"/>
                  </a:cubicBezTo>
                  <a:cubicBezTo>
                    <a:pt x="1" y="22438"/>
                    <a:pt x="10813" y="48662"/>
                    <a:pt x="32437" y="48662"/>
                  </a:cubicBezTo>
                  <a:cubicBezTo>
                    <a:pt x="45832" y="48662"/>
                    <a:pt x="56725" y="37769"/>
                    <a:pt x="56725" y="24374"/>
                  </a:cubicBezTo>
                  <a:cubicBezTo>
                    <a:pt x="56725" y="9697"/>
                    <a:pt x="44770" y="0"/>
                    <a:pt x="3228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10;p48"/>
            <p:cNvSpPr/>
            <p:nvPr/>
          </p:nvSpPr>
          <p:spPr>
            <a:xfrm rot="10800000" flipH="1">
              <a:off x="3054005" y="2783076"/>
              <a:ext cx="156498" cy="157226"/>
            </a:xfrm>
            <a:custGeom>
              <a:avLst/>
              <a:gdLst/>
              <a:ahLst/>
              <a:cxnLst/>
              <a:rect l="l" t="t" r="r" b="b"/>
              <a:pathLst>
                <a:path w="22755" h="22836" extrusionOk="0">
                  <a:moveTo>
                    <a:pt x="11377" y="0"/>
                  </a:moveTo>
                  <a:cubicBezTo>
                    <a:pt x="5084" y="0"/>
                    <a:pt x="0" y="5164"/>
                    <a:pt x="0" y="11458"/>
                  </a:cubicBezTo>
                  <a:cubicBezTo>
                    <a:pt x="0" y="17752"/>
                    <a:pt x="5084" y="22835"/>
                    <a:pt x="11377" y="22835"/>
                  </a:cubicBezTo>
                  <a:cubicBezTo>
                    <a:pt x="17671" y="22835"/>
                    <a:pt x="22754" y="17752"/>
                    <a:pt x="22754" y="11458"/>
                  </a:cubicBezTo>
                  <a:cubicBezTo>
                    <a:pt x="22754" y="5164"/>
                    <a:pt x="17671" y="0"/>
                    <a:pt x="1137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11;p48"/>
            <p:cNvSpPr/>
            <p:nvPr/>
          </p:nvSpPr>
          <p:spPr>
            <a:xfrm rot="10800000" flipH="1">
              <a:off x="3077389" y="2017943"/>
              <a:ext cx="109729" cy="109729"/>
            </a:xfrm>
            <a:custGeom>
              <a:avLst/>
              <a:gdLst/>
              <a:ahLst/>
              <a:cxnLst/>
              <a:rect l="l" t="t" r="r" b="b"/>
              <a:pathLst>
                <a:path w="13153" h="13153" extrusionOk="0">
                  <a:moveTo>
                    <a:pt x="6536" y="0"/>
                  </a:moveTo>
                  <a:cubicBezTo>
                    <a:pt x="2905" y="0"/>
                    <a:pt x="1" y="2905"/>
                    <a:pt x="1" y="6536"/>
                  </a:cubicBezTo>
                  <a:cubicBezTo>
                    <a:pt x="1" y="10248"/>
                    <a:pt x="2905" y="13153"/>
                    <a:pt x="6536" y="13153"/>
                  </a:cubicBezTo>
                  <a:cubicBezTo>
                    <a:pt x="10167" y="13153"/>
                    <a:pt x="13153" y="10248"/>
                    <a:pt x="13153" y="6536"/>
                  </a:cubicBezTo>
                  <a:cubicBezTo>
                    <a:pt x="13153" y="2905"/>
                    <a:pt x="10167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2;p48"/>
            <p:cNvSpPr/>
            <p:nvPr/>
          </p:nvSpPr>
          <p:spPr>
            <a:xfrm rot="10800000">
              <a:off x="3120341" y="2107038"/>
              <a:ext cx="23825" cy="484937"/>
            </a:xfrm>
            <a:custGeom>
              <a:avLst/>
              <a:gdLst/>
              <a:ahLst/>
              <a:cxnLst/>
              <a:rect l="l" t="t" r="r" b="b"/>
              <a:pathLst>
                <a:path w="969" h="125876" extrusionOk="0">
                  <a:moveTo>
                    <a:pt x="0" y="0"/>
                  </a:moveTo>
                  <a:lnTo>
                    <a:pt x="0" y="125876"/>
                  </a:lnTo>
                  <a:lnTo>
                    <a:pt x="968" y="12587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13;p48"/>
            <p:cNvSpPr/>
            <p:nvPr/>
          </p:nvSpPr>
          <p:spPr>
            <a:xfrm rot="10800000" flipH="1">
              <a:off x="2776539" y="2500860"/>
              <a:ext cx="356268" cy="356671"/>
            </a:xfrm>
            <a:custGeom>
              <a:avLst/>
              <a:gdLst/>
              <a:ahLst/>
              <a:cxnLst/>
              <a:rect l="l" t="t" r="r" b="b"/>
              <a:pathLst>
                <a:path w="51802" h="51804" extrusionOk="0">
                  <a:moveTo>
                    <a:pt x="0" y="1"/>
                  </a:moveTo>
                  <a:cubicBezTo>
                    <a:pt x="0" y="28646"/>
                    <a:pt x="23158" y="51803"/>
                    <a:pt x="51802" y="51803"/>
                  </a:cubicBezTo>
                  <a:lnTo>
                    <a:pt x="51802" y="50835"/>
                  </a:lnTo>
                  <a:cubicBezTo>
                    <a:pt x="23722" y="50754"/>
                    <a:pt x="1049" y="28081"/>
                    <a:pt x="10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2314;p48"/>
          <p:cNvGrpSpPr/>
          <p:nvPr/>
        </p:nvGrpSpPr>
        <p:grpSpPr>
          <a:xfrm rot="10800000">
            <a:off x="926375" y="2584945"/>
            <a:ext cx="628741" cy="1141066"/>
            <a:chOff x="2776539" y="2017943"/>
            <a:chExt cx="628741" cy="1116722"/>
          </a:xfrm>
        </p:grpSpPr>
        <p:sp>
          <p:nvSpPr>
            <p:cNvPr id="76" name="Google Shape;2315;p48"/>
            <p:cNvSpPr/>
            <p:nvPr/>
          </p:nvSpPr>
          <p:spPr>
            <a:xfrm rot="10800000" flipH="1">
              <a:off x="2838134" y="2588636"/>
              <a:ext cx="567146" cy="546029"/>
            </a:xfrm>
            <a:custGeom>
              <a:avLst/>
              <a:gdLst/>
              <a:ahLst/>
              <a:cxnLst/>
              <a:rect l="l" t="t" r="r" b="b"/>
              <a:pathLst>
                <a:path w="82464" h="79307" extrusionOk="0">
                  <a:moveTo>
                    <a:pt x="42765" y="1038"/>
                  </a:moveTo>
                  <a:cubicBezTo>
                    <a:pt x="64067" y="1038"/>
                    <a:pt x="81415" y="18305"/>
                    <a:pt x="81415" y="39688"/>
                  </a:cubicBezTo>
                  <a:cubicBezTo>
                    <a:pt x="81415" y="55342"/>
                    <a:pt x="72055" y="69382"/>
                    <a:pt x="57531" y="75353"/>
                  </a:cubicBezTo>
                  <a:cubicBezTo>
                    <a:pt x="52724" y="77367"/>
                    <a:pt x="47676" y="78344"/>
                    <a:pt x="42672" y="78344"/>
                  </a:cubicBezTo>
                  <a:cubicBezTo>
                    <a:pt x="32640" y="78344"/>
                    <a:pt x="22787" y="74417"/>
                    <a:pt x="15412" y="67042"/>
                  </a:cubicBezTo>
                  <a:cubicBezTo>
                    <a:pt x="4358" y="55907"/>
                    <a:pt x="1049" y="39285"/>
                    <a:pt x="7020" y="24841"/>
                  </a:cubicBezTo>
                  <a:cubicBezTo>
                    <a:pt x="13072" y="10398"/>
                    <a:pt x="27112" y="1038"/>
                    <a:pt x="42765" y="1038"/>
                  </a:cubicBezTo>
                  <a:close/>
                  <a:moveTo>
                    <a:pt x="42782" y="1"/>
                  </a:moveTo>
                  <a:cubicBezTo>
                    <a:pt x="32470" y="1"/>
                    <a:pt x="22320" y="4055"/>
                    <a:pt x="14766" y="11608"/>
                  </a:cubicBezTo>
                  <a:cubicBezTo>
                    <a:pt x="3389" y="22985"/>
                    <a:pt x="0" y="40011"/>
                    <a:pt x="6133" y="54858"/>
                  </a:cubicBezTo>
                  <a:cubicBezTo>
                    <a:pt x="12265" y="69705"/>
                    <a:pt x="26708" y="79307"/>
                    <a:pt x="42765" y="79307"/>
                  </a:cubicBezTo>
                  <a:cubicBezTo>
                    <a:pt x="64632" y="79307"/>
                    <a:pt x="82383" y="61555"/>
                    <a:pt x="82464" y="39688"/>
                  </a:cubicBezTo>
                  <a:cubicBezTo>
                    <a:pt x="82464" y="23631"/>
                    <a:pt x="72781" y="9188"/>
                    <a:pt x="57935" y="3055"/>
                  </a:cubicBezTo>
                  <a:cubicBezTo>
                    <a:pt x="53042" y="996"/>
                    <a:pt x="47892" y="1"/>
                    <a:pt x="42782" y="1"/>
                  </a:cubicBezTo>
                  <a:close/>
                </a:path>
              </a:pathLst>
            </a:custGeom>
            <a:solidFill>
              <a:srgbClr val="134F5C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16;p48"/>
            <p:cNvSpPr/>
            <p:nvPr/>
          </p:nvSpPr>
          <p:spPr>
            <a:xfrm rot="10800000" flipH="1">
              <a:off x="2909165" y="2694190"/>
              <a:ext cx="390126" cy="335038"/>
            </a:xfrm>
            <a:custGeom>
              <a:avLst/>
              <a:gdLst/>
              <a:ahLst/>
              <a:cxnLst/>
              <a:rect l="l" t="t" r="r" b="b"/>
              <a:pathLst>
                <a:path w="56725" h="48662" extrusionOk="0">
                  <a:moveTo>
                    <a:pt x="32437" y="3072"/>
                  </a:moveTo>
                  <a:cubicBezTo>
                    <a:pt x="44218" y="3072"/>
                    <a:pt x="53739" y="12593"/>
                    <a:pt x="53739" y="24374"/>
                  </a:cubicBezTo>
                  <a:cubicBezTo>
                    <a:pt x="53739" y="37154"/>
                    <a:pt x="43240" y="45646"/>
                    <a:pt x="32302" y="45646"/>
                  </a:cubicBezTo>
                  <a:cubicBezTo>
                    <a:pt x="27080" y="45646"/>
                    <a:pt x="21757" y="43711"/>
                    <a:pt x="17429" y="39382"/>
                  </a:cubicBezTo>
                  <a:cubicBezTo>
                    <a:pt x="4035" y="25988"/>
                    <a:pt x="13476" y="3072"/>
                    <a:pt x="32437" y="3072"/>
                  </a:cubicBezTo>
                  <a:close/>
                  <a:moveTo>
                    <a:pt x="32289" y="0"/>
                  </a:moveTo>
                  <a:cubicBezTo>
                    <a:pt x="26312" y="0"/>
                    <a:pt x="20215" y="2223"/>
                    <a:pt x="15251" y="7187"/>
                  </a:cubicBezTo>
                  <a:cubicBezTo>
                    <a:pt x="1" y="22438"/>
                    <a:pt x="10813" y="48662"/>
                    <a:pt x="32437" y="48662"/>
                  </a:cubicBezTo>
                  <a:cubicBezTo>
                    <a:pt x="45832" y="48662"/>
                    <a:pt x="56725" y="37769"/>
                    <a:pt x="56725" y="24374"/>
                  </a:cubicBezTo>
                  <a:cubicBezTo>
                    <a:pt x="56725" y="9697"/>
                    <a:pt x="44770" y="0"/>
                    <a:pt x="3228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17;p48"/>
            <p:cNvSpPr/>
            <p:nvPr/>
          </p:nvSpPr>
          <p:spPr>
            <a:xfrm rot="10800000" flipH="1">
              <a:off x="3054005" y="2783076"/>
              <a:ext cx="156498" cy="157226"/>
            </a:xfrm>
            <a:custGeom>
              <a:avLst/>
              <a:gdLst/>
              <a:ahLst/>
              <a:cxnLst/>
              <a:rect l="l" t="t" r="r" b="b"/>
              <a:pathLst>
                <a:path w="22755" h="22836" extrusionOk="0">
                  <a:moveTo>
                    <a:pt x="11377" y="0"/>
                  </a:moveTo>
                  <a:cubicBezTo>
                    <a:pt x="5084" y="0"/>
                    <a:pt x="0" y="5164"/>
                    <a:pt x="0" y="11458"/>
                  </a:cubicBezTo>
                  <a:cubicBezTo>
                    <a:pt x="0" y="17752"/>
                    <a:pt x="5084" y="22835"/>
                    <a:pt x="11377" y="22835"/>
                  </a:cubicBezTo>
                  <a:cubicBezTo>
                    <a:pt x="17671" y="22835"/>
                    <a:pt x="22754" y="17752"/>
                    <a:pt x="22754" y="11458"/>
                  </a:cubicBezTo>
                  <a:cubicBezTo>
                    <a:pt x="22754" y="5164"/>
                    <a:pt x="17671" y="0"/>
                    <a:pt x="1137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18;p48"/>
            <p:cNvSpPr/>
            <p:nvPr/>
          </p:nvSpPr>
          <p:spPr>
            <a:xfrm rot="10800000" flipH="1">
              <a:off x="3077389" y="2017943"/>
              <a:ext cx="109729" cy="109729"/>
            </a:xfrm>
            <a:custGeom>
              <a:avLst/>
              <a:gdLst/>
              <a:ahLst/>
              <a:cxnLst/>
              <a:rect l="l" t="t" r="r" b="b"/>
              <a:pathLst>
                <a:path w="13153" h="13153" extrusionOk="0">
                  <a:moveTo>
                    <a:pt x="6536" y="0"/>
                  </a:moveTo>
                  <a:cubicBezTo>
                    <a:pt x="2905" y="0"/>
                    <a:pt x="1" y="2905"/>
                    <a:pt x="1" y="6536"/>
                  </a:cubicBezTo>
                  <a:cubicBezTo>
                    <a:pt x="1" y="10248"/>
                    <a:pt x="2905" y="13153"/>
                    <a:pt x="6536" y="13153"/>
                  </a:cubicBezTo>
                  <a:cubicBezTo>
                    <a:pt x="10167" y="13153"/>
                    <a:pt x="13153" y="10248"/>
                    <a:pt x="13153" y="6536"/>
                  </a:cubicBezTo>
                  <a:cubicBezTo>
                    <a:pt x="13153" y="2905"/>
                    <a:pt x="10167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19;p48"/>
            <p:cNvSpPr/>
            <p:nvPr/>
          </p:nvSpPr>
          <p:spPr>
            <a:xfrm rot="10800000">
              <a:off x="3120341" y="2107038"/>
              <a:ext cx="23825" cy="484937"/>
            </a:xfrm>
            <a:custGeom>
              <a:avLst/>
              <a:gdLst/>
              <a:ahLst/>
              <a:cxnLst/>
              <a:rect l="l" t="t" r="r" b="b"/>
              <a:pathLst>
                <a:path w="969" h="125876" extrusionOk="0">
                  <a:moveTo>
                    <a:pt x="0" y="0"/>
                  </a:moveTo>
                  <a:lnTo>
                    <a:pt x="0" y="125876"/>
                  </a:lnTo>
                  <a:lnTo>
                    <a:pt x="968" y="12587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20;p48"/>
            <p:cNvSpPr/>
            <p:nvPr/>
          </p:nvSpPr>
          <p:spPr>
            <a:xfrm rot="10800000" flipH="1">
              <a:off x="2776539" y="2500860"/>
              <a:ext cx="356268" cy="356671"/>
            </a:xfrm>
            <a:custGeom>
              <a:avLst/>
              <a:gdLst/>
              <a:ahLst/>
              <a:cxnLst/>
              <a:rect l="l" t="t" r="r" b="b"/>
              <a:pathLst>
                <a:path w="51802" h="51804" extrusionOk="0">
                  <a:moveTo>
                    <a:pt x="0" y="1"/>
                  </a:moveTo>
                  <a:cubicBezTo>
                    <a:pt x="0" y="28646"/>
                    <a:pt x="23158" y="51803"/>
                    <a:pt x="51802" y="51803"/>
                  </a:cubicBezTo>
                  <a:lnTo>
                    <a:pt x="51802" y="50835"/>
                  </a:lnTo>
                  <a:cubicBezTo>
                    <a:pt x="23722" y="50754"/>
                    <a:pt x="1049" y="28081"/>
                    <a:pt x="10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2321;p48"/>
          <p:cNvGrpSpPr/>
          <p:nvPr/>
        </p:nvGrpSpPr>
        <p:grpSpPr>
          <a:xfrm rot="10800000">
            <a:off x="3749925" y="2584945"/>
            <a:ext cx="628741" cy="1141066"/>
            <a:chOff x="2776539" y="2017943"/>
            <a:chExt cx="628741" cy="1116722"/>
          </a:xfrm>
        </p:grpSpPr>
        <p:sp>
          <p:nvSpPr>
            <p:cNvPr id="83" name="Google Shape;2322;p48"/>
            <p:cNvSpPr/>
            <p:nvPr/>
          </p:nvSpPr>
          <p:spPr>
            <a:xfrm rot="10800000" flipH="1">
              <a:off x="2838134" y="2588636"/>
              <a:ext cx="567146" cy="546029"/>
            </a:xfrm>
            <a:custGeom>
              <a:avLst/>
              <a:gdLst/>
              <a:ahLst/>
              <a:cxnLst/>
              <a:rect l="l" t="t" r="r" b="b"/>
              <a:pathLst>
                <a:path w="82464" h="79307" extrusionOk="0">
                  <a:moveTo>
                    <a:pt x="42765" y="1038"/>
                  </a:moveTo>
                  <a:cubicBezTo>
                    <a:pt x="64067" y="1038"/>
                    <a:pt x="81415" y="18305"/>
                    <a:pt x="81415" y="39688"/>
                  </a:cubicBezTo>
                  <a:cubicBezTo>
                    <a:pt x="81415" y="55342"/>
                    <a:pt x="72055" y="69382"/>
                    <a:pt x="57531" y="75353"/>
                  </a:cubicBezTo>
                  <a:cubicBezTo>
                    <a:pt x="52724" y="77367"/>
                    <a:pt x="47676" y="78344"/>
                    <a:pt x="42672" y="78344"/>
                  </a:cubicBezTo>
                  <a:cubicBezTo>
                    <a:pt x="32640" y="78344"/>
                    <a:pt x="22787" y="74417"/>
                    <a:pt x="15412" y="67042"/>
                  </a:cubicBezTo>
                  <a:cubicBezTo>
                    <a:pt x="4358" y="55907"/>
                    <a:pt x="1049" y="39285"/>
                    <a:pt x="7020" y="24841"/>
                  </a:cubicBezTo>
                  <a:cubicBezTo>
                    <a:pt x="13072" y="10398"/>
                    <a:pt x="27112" y="1038"/>
                    <a:pt x="42765" y="1038"/>
                  </a:cubicBezTo>
                  <a:close/>
                  <a:moveTo>
                    <a:pt x="42782" y="1"/>
                  </a:moveTo>
                  <a:cubicBezTo>
                    <a:pt x="32470" y="1"/>
                    <a:pt x="22320" y="4055"/>
                    <a:pt x="14766" y="11608"/>
                  </a:cubicBezTo>
                  <a:cubicBezTo>
                    <a:pt x="3389" y="22985"/>
                    <a:pt x="0" y="40011"/>
                    <a:pt x="6133" y="54858"/>
                  </a:cubicBezTo>
                  <a:cubicBezTo>
                    <a:pt x="12265" y="69705"/>
                    <a:pt x="26708" y="79307"/>
                    <a:pt x="42765" y="79307"/>
                  </a:cubicBezTo>
                  <a:cubicBezTo>
                    <a:pt x="64632" y="79307"/>
                    <a:pt x="82383" y="61555"/>
                    <a:pt x="82464" y="39688"/>
                  </a:cubicBezTo>
                  <a:cubicBezTo>
                    <a:pt x="82464" y="23631"/>
                    <a:pt x="72781" y="9188"/>
                    <a:pt x="57935" y="3055"/>
                  </a:cubicBezTo>
                  <a:cubicBezTo>
                    <a:pt x="53042" y="996"/>
                    <a:pt x="47892" y="1"/>
                    <a:pt x="42782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23;p48"/>
            <p:cNvSpPr/>
            <p:nvPr/>
          </p:nvSpPr>
          <p:spPr>
            <a:xfrm rot="10800000" flipH="1">
              <a:off x="2909165" y="2694190"/>
              <a:ext cx="390126" cy="335038"/>
            </a:xfrm>
            <a:custGeom>
              <a:avLst/>
              <a:gdLst/>
              <a:ahLst/>
              <a:cxnLst/>
              <a:rect l="l" t="t" r="r" b="b"/>
              <a:pathLst>
                <a:path w="56725" h="48662" extrusionOk="0">
                  <a:moveTo>
                    <a:pt x="32437" y="3072"/>
                  </a:moveTo>
                  <a:cubicBezTo>
                    <a:pt x="44218" y="3072"/>
                    <a:pt x="53739" y="12593"/>
                    <a:pt x="53739" y="24374"/>
                  </a:cubicBezTo>
                  <a:cubicBezTo>
                    <a:pt x="53739" y="37154"/>
                    <a:pt x="43240" y="45646"/>
                    <a:pt x="32302" y="45646"/>
                  </a:cubicBezTo>
                  <a:cubicBezTo>
                    <a:pt x="27080" y="45646"/>
                    <a:pt x="21757" y="43711"/>
                    <a:pt x="17429" y="39382"/>
                  </a:cubicBezTo>
                  <a:cubicBezTo>
                    <a:pt x="4035" y="25988"/>
                    <a:pt x="13476" y="3072"/>
                    <a:pt x="32437" y="3072"/>
                  </a:cubicBezTo>
                  <a:close/>
                  <a:moveTo>
                    <a:pt x="32289" y="0"/>
                  </a:moveTo>
                  <a:cubicBezTo>
                    <a:pt x="26312" y="0"/>
                    <a:pt x="20215" y="2223"/>
                    <a:pt x="15251" y="7187"/>
                  </a:cubicBezTo>
                  <a:cubicBezTo>
                    <a:pt x="1" y="22438"/>
                    <a:pt x="10813" y="48662"/>
                    <a:pt x="32437" y="48662"/>
                  </a:cubicBezTo>
                  <a:cubicBezTo>
                    <a:pt x="45832" y="48662"/>
                    <a:pt x="56725" y="37769"/>
                    <a:pt x="56725" y="24374"/>
                  </a:cubicBezTo>
                  <a:cubicBezTo>
                    <a:pt x="56725" y="9697"/>
                    <a:pt x="44770" y="0"/>
                    <a:pt x="3228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24;p48"/>
            <p:cNvSpPr/>
            <p:nvPr/>
          </p:nvSpPr>
          <p:spPr>
            <a:xfrm rot="10800000" flipH="1">
              <a:off x="3054005" y="2783076"/>
              <a:ext cx="156498" cy="157226"/>
            </a:xfrm>
            <a:custGeom>
              <a:avLst/>
              <a:gdLst/>
              <a:ahLst/>
              <a:cxnLst/>
              <a:rect l="l" t="t" r="r" b="b"/>
              <a:pathLst>
                <a:path w="22755" h="22836" extrusionOk="0">
                  <a:moveTo>
                    <a:pt x="11377" y="0"/>
                  </a:moveTo>
                  <a:cubicBezTo>
                    <a:pt x="5084" y="0"/>
                    <a:pt x="0" y="5164"/>
                    <a:pt x="0" y="11458"/>
                  </a:cubicBezTo>
                  <a:cubicBezTo>
                    <a:pt x="0" y="17752"/>
                    <a:pt x="5084" y="22835"/>
                    <a:pt x="11377" y="22835"/>
                  </a:cubicBezTo>
                  <a:cubicBezTo>
                    <a:pt x="17671" y="22835"/>
                    <a:pt x="22754" y="17752"/>
                    <a:pt x="22754" y="11458"/>
                  </a:cubicBezTo>
                  <a:cubicBezTo>
                    <a:pt x="22754" y="5164"/>
                    <a:pt x="17671" y="0"/>
                    <a:pt x="1137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25;p48"/>
            <p:cNvSpPr/>
            <p:nvPr/>
          </p:nvSpPr>
          <p:spPr>
            <a:xfrm rot="10800000" flipH="1">
              <a:off x="3077389" y="2017943"/>
              <a:ext cx="109729" cy="109729"/>
            </a:xfrm>
            <a:custGeom>
              <a:avLst/>
              <a:gdLst/>
              <a:ahLst/>
              <a:cxnLst/>
              <a:rect l="l" t="t" r="r" b="b"/>
              <a:pathLst>
                <a:path w="13153" h="13153" extrusionOk="0">
                  <a:moveTo>
                    <a:pt x="6536" y="0"/>
                  </a:moveTo>
                  <a:cubicBezTo>
                    <a:pt x="2905" y="0"/>
                    <a:pt x="1" y="2905"/>
                    <a:pt x="1" y="6536"/>
                  </a:cubicBezTo>
                  <a:cubicBezTo>
                    <a:pt x="1" y="10248"/>
                    <a:pt x="2905" y="13153"/>
                    <a:pt x="6536" y="13153"/>
                  </a:cubicBezTo>
                  <a:cubicBezTo>
                    <a:pt x="10167" y="13153"/>
                    <a:pt x="13153" y="10248"/>
                    <a:pt x="13153" y="6536"/>
                  </a:cubicBezTo>
                  <a:cubicBezTo>
                    <a:pt x="13153" y="2905"/>
                    <a:pt x="10167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26;p48"/>
            <p:cNvSpPr/>
            <p:nvPr/>
          </p:nvSpPr>
          <p:spPr>
            <a:xfrm rot="10800000">
              <a:off x="3120341" y="2107038"/>
              <a:ext cx="23825" cy="484937"/>
            </a:xfrm>
            <a:custGeom>
              <a:avLst/>
              <a:gdLst/>
              <a:ahLst/>
              <a:cxnLst/>
              <a:rect l="l" t="t" r="r" b="b"/>
              <a:pathLst>
                <a:path w="969" h="125876" extrusionOk="0">
                  <a:moveTo>
                    <a:pt x="0" y="0"/>
                  </a:moveTo>
                  <a:lnTo>
                    <a:pt x="0" y="125876"/>
                  </a:lnTo>
                  <a:lnTo>
                    <a:pt x="968" y="12587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27;p48"/>
            <p:cNvSpPr/>
            <p:nvPr/>
          </p:nvSpPr>
          <p:spPr>
            <a:xfrm rot="10800000" flipH="1">
              <a:off x="2776539" y="2500860"/>
              <a:ext cx="356268" cy="356671"/>
            </a:xfrm>
            <a:custGeom>
              <a:avLst/>
              <a:gdLst/>
              <a:ahLst/>
              <a:cxnLst/>
              <a:rect l="l" t="t" r="r" b="b"/>
              <a:pathLst>
                <a:path w="51802" h="51804" extrusionOk="0">
                  <a:moveTo>
                    <a:pt x="0" y="1"/>
                  </a:moveTo>
                  <a:cubicBezTo>
                    <a:pt x="0" y="28646"/>
                    <a:pt x="23158" y="51803"/>
                    <a:pt x="51802" y="51803"/>
                  </a:cubicBezTo>
                  <a:lnTo>
                    <a:pt x="51802" y="50835"/>
                  </a:lnTo>
                  <a:cubicBezTo>
                    <a:pt x="23722" y="50754"/>
                    <a:pt x="1049" y="28081"/>
                    <a:pt x="10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2328;p48"/>
          <p:cNvGrpSpPr/>
          <p:nvPr/>
        </p:nvGrpSpPr>
        <p:grpSpPr>
          <a:xfrm rot="10800000">
            <a:off x="6564600" y="2584945"/>
            <a:ext cx="628741" cy="1141066"/>
            <a:chOff x="2776539" y="2017943"/>
            <a:chExt cx="628741" cy="1116722"/>
          </a:xfrm>
        </p:grpSpPr>
        <p:sp>
          <p:nvSpPr>
            <p:cNvPr id="90" name="Google Shape;2329;p48"/>
            <p:cNvSpPr/>
            <p:nvPr/>
          </p:nvSpPr>
          <p:spPr>
            <a:xfrm rot="10800000" flipH="1">
              <a:off x="2838134" y="2588636"/>
              <a:ext cx="567146" cy="546029"/>
            </a:xfrm>
            <a:custGeom>
              <a:avLst/>
              <a:gdLst/>
              <a:ahLst/>
              <a:cxnLst/>
              <a:rect l="l" t="t" r="r" b="b"/>
              <a:pathLst>
                <a:path w="82464" h="79307" extrusionOk="0">
                  <a:moveTo>
                    <a:pt x="42765" y="1038"/>
                  </a:moveTo>
                  <a:cubicBezTo>
                    <a:pt x="64067" y="1038"/>
                    <a:pt x="81415" y="18305"/>
                    <a:pt x="81415" y="39688"/>
                  </a:cubicBezTo>
                  <a:cubicBezTo>
                    <a:pt x="81415" y="55342"/>
                    <a:pt x="72055" y="69382"/>
                    <a:pt x="57531" y="75353"/>
                  </a:cubicBezTo>
                  <a:cubicBezTo>
                    <a:pt x="52724" y="77367"/>
                    <a:pt x="47676" y="78344"/>
                    <a:pt x="42672" y="78344"/>
                  </a:cubicBezTo>
                  <a:cubicBezTo>
                    <a:pt x="32640" y="78344"/>
                    <a:pt x="22787" y="74417"/>
                    <a:pt x="15412" y="67042"/>
                  </a:cubicBezTo>
                  <a:cubicBezTo>
                    <a:pt x="4358" y="55907"/>
                    <a:pt x="1049" y="39285"/>
                    <a:pt x="7020" y="24841"/>
                  </a:cubicBezTo>
                  <a:cubicBezTo>
                    <a:pt x="13072" y="10398"/>
                    <a:pt x="27112" y="1038"/>
                    <a:pt x="42765" y="1038"/>
                  </a:cubicBezTo>
                  <a:close/>
                  <a:moveTo>
                    <a:pt x="42782" y="1"/>
                  </a:moveTo>
                  <a:cubicBezTo>
                    <a:pt x="32470" y="1"/>
                    <a:pt x="22320" y="4055"/>
                    <a:pt x="14766" y="11608"/>
                  </a:cubicBezTo>
                  <a:cubicBezTo>
                    <a:pt x="3389" y="22985"/>
                    <a:pt x="0" y="40011"/>
                    <a:pt x="6133" y="54858"/>
                  </a:cubicBezTo>
                  <a:cubicBezTo>
                    <a:pt x="12265" y="69705"/>
                    <a:pt x="26708" y="79307"/>
                    <a:pt x="42765" y="79307"/>
                  </a:cubicBezTo>
                  <a:cubicBezTo>
                    <a:pt x="64632" y="79307"/>
                    <a:pt x="82383" y="61555"/>
                    <a:pt x="82464" y="39688"/>
                  </a:cubicBezTo>
                  <a:cubicBezTo>
                    <a:pt x="82464" y="23631"/>
                    <a:pt x="72781" y="9188"/>
                    <a:pt x="57935" y="3055"/>
                  </a:cubicBezTo>
                  <a:cubicBezTo>
                    <a:pt x="53042" y="996"/>
                    <a:pt x="47892" y="1"/>
                    <a:pt x="42782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30;p48"/>
            <p:cNvSpPr/>
            <p:nvPr/>
          </p:nvSpPr>
          <p:spPr>
            <a:xfrm rot="10800000" flipH="1">
              <a:off x="2909165" y="2694190"/>
              <a:ext cx="390126" cy="335038"/>
            </a:xfrm>
            <a:custGeom>
              <a:avLst/>
              <a:gdLst/>
              <a:ahLst/>
              <a:cxnLst/>
              <a:rect l="l" t="t" r="r" b="b"/>
              <a:pathLst>
                <a:path w="56725" h="48662" extrusionOk="0">
                  <a:moveTo>
                    <a:pt x="32437" y="3072"/>
                  </a:moveTo>
                  <a:cubicBezTo>
                    <a:pt x="44218" y="3072"/>
                    <a:pt x="53739" y="12593"/>
                    <a:pt x="53739" y="24374"/>
                  </a:cubicBezTo>
                  <a:cubicBezTo>
                    <a:pt x="53739" y="37154"/>
                    <a:pt x="43240" y="45646"/>
                    <a:pt x="32302" y="45646"/>
                  </a:cubicBezTo>
                  <a:cubicBezTo>
                    <a:pt x="27080" y="45646"/>
                    <a:pt x="21757" y="43711"/>
                    <a:pt x="17429" y="39382"/>
                  </a:cubicBezTo>
                  <a:cubicBezTo>
                    <a:pt x="4035" y="25988"/>
                    <a:pt x="13476" y="3072"/>
                    <a:pt x="32437" y="3072"/>
                  </a:cubicBezTo>
                  <a:close/>
                  <a:moveTo>
                    <a:pt x="32289" y="0"/>
                  </a:moveTo>
                  <a:cubicBezTo>
                    <a:pt x="26312" y="0"/>
                    <a:pt x="20215" y="2223"/>
                    <a:pt x="15251" y="7187"/>
                  </a:cubicBezTo>
                  <a:cubicBezTo>
                    <a:pt x="1" y="22438"/>
                    <a:pt x="10813" y="48662"/>
                    <a:pt x="32437" y="48662"/>
                  </a:cubicBezTo>
                  <a:cubicBezTo>
                    <a:pt x="45832" y="48662"/>
                    <a:pt x="56725" y="37769"/>
                    <a:pt x="56725" y="24374"/>
                  </a:cubicBezTo>
                  <a:cubicBezTo>
                    <a:pt x="56725" y="9697"/>
                    <a:pt x="44770" y="0"/>
                    <a:pt x="3228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31;p48"/>
            <p:cNvSpPr/>
            <p:nvPr/>
          </p:nvSpPr>
          <p:spPr>
            <a:xfrm rot="10800000" flipH="1">
              <a:off x="3054005" y="2783076"/>
              <a:ext cx="156498" cy="157226"/>
            </a:xfrm>
            <a:custGeom>
              <a:avLst/>
              <a:gdLst/>
              <a:ahLst/>
              <a:cxnLst/>
              <a:rect l="l" t="t" r="r" b="b"/>
              <a:pathLst>
                <a:path w="22755" h="22836" extrusionOk="0">
                  <a:moveTo>
                    <a:pt x="11377" y="0"/>
                  </a:moveTo>
                  <a:cubicBezTo>
                    <a:pt x="5084" y="0"/>
                    <a:pt x="0" y="5164"/>
                    <a:pt x="0" y="11458"/>
                  </a:cubicBezTo>
                  <a:cubicBezTo>
                    <a:pt x="0" y="17752"/>
                    <a:pt x="5084" y="22835"/>
                    <a:pt x="11377" y="22835"/>
                  </a:cubicBezTo>
                  <a:cubicBezTo>
                    <a:pt x="17671" y="22835"/>
                    <a:pt x="22754" y="17752"/>
                    <a:pt x="22754" y="11458"/>
                  </a:cubicBezTo>
                  <a:cubicBezTo>
                    <a:pt x="22754" y="5164"/>
                    <a:pt x="17671" y="0"/>
                    <a:pt x="1137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32;p48"/>
            <p:cNvSpPr/>
            <p:nvPr/>
          </p:nvSpPr>
          <p:spPr>
            <a:xfrm rot="10800000" flipH="1">
              <a:off x="3077389" y="2017943"/>
              <a:ext cx="109729" cy="109729"/>
            </a:xfrm>
            <a:custGeom>
              <a:avLst/>
              <a:gdLst/>
              <a:ahLst/>
              <a:cxnLst/>
              <a:rect l="l" t="t" r="r" b="b"/>
              <a:pathLst>
                <a:path w="13153" h="13153" extrusionOk="0">
                  <a:moveTo>
                    <a:pt x="6536" y="0"/>
                  </a:moveTo>
                  <a:cubicBezTo>
                    <a:pt x="2905" y="0"/>
                    <a:pt x="1" y="2905"/>
                    <a:pt x="1" y="6536"/>
                  </a:cubicBezTo>
                  <a:cubicBezTo>
                    <a:pt x="1" y="10248"/>
                    <a:pt x="2905" y="13153"/>
                    <a:pt x="6536" y="13153"/>
                  </a:cubicBezTo>
                  <a:cubicBezTo>
                    <a:pt x="10167" y="13153"/>
                    <a:pt x="13153" y="10248"/>
                    <a:pt x="13153" y="6536"/>
                  </a:cubicBezTo>
                  <a:cubicBezTo>
                    <a:pt x="13153" y="2905"/>
                    <a:pt x="10167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33;p48"/>
            <p:cNvSpPr/>
            <p:nvPr/>
          </p:nvSpPr>
          <p:spPr>
            <a:xfrm rot="10800000">
              <a:off x="3120341" y="2107038"/>
              <a:ext cx="23825" cy="484937"/>
            </a:xfrm>
            <a:custGeom>
              <a:avLst/>
              <a:gdLst/>
              <a:ahLst/>
              <a:cxnLst/>
              <a:rect l="l" t="t" r="r" b="b"/>
              <a:pathLst>
                <a:path w="969" h="125876" extrusionOk="0">
                  <a:moveTo>
                    <a:pt x="0" y="0"/>
                  </a:moveTo>
                  <a:lnTo>
                    <a:pt x="0" y="125876"/>
                  </a:lnTo>
                  <a:lnTo>
                    <a:pt x="968" y="12587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34;p48"/>
            <p:cNvSpPr/>
            <p:nvPr/>
          </p:nvSpPr>
          <p:spPr>
            <a:xfrm rot="10800000" flipH="1">
              <a:off x="2776539" y="2500860"/>
              <a:ext cx="356268" cy="356671"/>
            </a:xfrm>
            <a:custGeom>
              <a:avLst/>
              <a:gdLst/>
              <a:ahLst/>
              <a:cxnLst/>
              <a:rect l="l" t="t" r="r" b="b"/>
              <a:pathLst>
                <a:path w="51802" h="51804" extrusionOk="0">
                  <a:moveTo>
                    <a:pt x="0" y="1"/>
                  </a:moveTo>
                  <a:cubicBezTo>
                    <a:pt x="0" y="28646"/>
                    <a:pt x="23158" y="51803"/>
                    <a:pt x="51802" y="51803"/>
                  </a:cubicBezTo>
                  <a:lnTo>
                    <a:pt x="51802" y="50835"/>
                  </a:lnTo>
                  <a:cubicBezTo>
                    <a:pt x="23722" y="50754"/>
                    <a:pt x="1049" y="28081"/>
                    <a:pt x="10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2302;p48"/>
          <p:cNvSpPr txBox="1">
            <a:spLocks noGrp="1"/>
          </p:cNvSpPr>
          <p:nvPr>
            <p:ph type="subTitle" idx="4294967295"/>
          </p:nvPr>
        </p:nvSpPr>
        <p:spPr>
          <a:xfrm>
            <a:off x="7031531" y="1368895"/>
            <a:ext cx="1806900" cy="6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Project Presentation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97" name="Google Shape;2307;p48"/>
          <p:cNvGrpSpPr/>
          <p:nvPr/>
        </p:nvGrpSpPr>
        <p:grpSpPr>
          <a:xfrm>
            <a:off x="7720831" y="1988662"/>
            <a:ext cx="628741" cy="1166863"/>
            <a:chOff x="2776539" y="2017943"/>
            <a:chExt cx="628741" cy="1116722"/>
          </a:xfrm>
        </p:grpSpPr>
        <p:sp>
          <p:nvSpPr>
            <p:cNvPr id="98" name="Google Shape;2308;p48"/>
            <p:cNvSpPr/>
            <p:nvPr/>
          </p:nvSpPr>
          <p:spPr>
            <a:xfrm rot="10800000" flipH="1">
              <a:off x="2838134" y="2588636"/>
              <a:ext cx="567146" cy="546029"/>
            </a:xfrm>
            <a:custGeom>
              <a:avLst/>
              <a:gdLst/>
              <a:ahLst/>
              <a:cxnLst/>
              <a:rect l="l" t="t" r="r" b="b"/>
              <a:pathLst>
                <a:path w="82464" h="79307" extrusionOk="0">
                  <a:moveTo>
                    <a:pt x="42765" y="1038"/>
                  </a:moveTo>
                  <a:cubicBezTo>
                    <a:pt x="64067" y="1038"/>
                    <a:pt x="81415" y="18305"/>
                    <a:pt x="81415" y="39688"/>
                  </a:cubicBezTo>
                  <a:cubicBezTo>
                    <a:pt x="81415" y="55342"/>
                    <a:pt x="72055" y="69382"/>
                    <a:pt x="57531" y="75353"/>
                  </a:cubicBezTo>
                  <a:cubicBezTo>
                    <a:pt x="52724" y="77367"/>
                    <a:pt x="47676" y="78344"/>
                    <a:pt x="42672" y="78344"/>
                  </a:cubicBezTo>
                  <a:cubicBezTo>
                    <a:pt x="32640" y="78344"/>
                    <a:pt x="22787" y="74417"/>
                    <a:pt x="15412" y="67042"/>
                  </a:cubicBezTo>
                  <a:cubicBezTo>
                    <a:pt x="4358" y="55907"/>
                    <a:pt x="1049" y="39285"/>
                    <a:pt x="7020" y="24841"/>
                  </a:cubicBezTo>
                  <a:cubicBezTo>
                    <a:pt x="13072" y="10398"/>
                    <a:pt x="27112" y="1038"/>
                    <a:pt x="42765" y="1038"/>
                  </a:cubicBezTo>
                  <a:close/>
                  <a:moveTo>
                    <a:pt x="42782" y="1"/>
                  </a:moveTo>
                  <a:cubicBezTo>
                    <a:pt x="32470" y="1"/>
                    <a:pt x="22320" y="4055"/>
                    <a:pt x="14766" y="11608"/>
                  </a:cubicBezTo>
                  <a:cubicBezTo>
                    <a:pt x="3389" y="22985"/>
                    <a:pt x="0" y="40011"/>
                    <a:pt x="6133" y="54858"/>
                  </a:cubicBezTo>
                  <a:cubicBezTo>
                    <a:pt x="12265" y="69705"/>
                    <a:pt x="26708" y="79307"/>
                    <a:pt x="42765" y="79307"/>
                  </a:cubicBezTo>
                  <a:cubicBezTo>
                    <a:pt x="64632" y="79307"/>
                    <a:pt x="82383" y="61555"/>
                    <a:pt x="82464" y="39688"/>
                  </a:cubicBezTo>
                  <a:cubicBezTo>
                    <a:pt x="82464" y="23631"/>
                    <a:pt x="72781" y="9188"/>
                    <a:pt x="57935" y="3055"/>
                  </a:cubicBezTo>
                  <a:cubicBezTo>
                    <a:pt x="53042" y="996"/>
                    <a:pt x="47892" y="1"/>
                    <a:pt x="42782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09;p48"/>
            <p:cNvSpPr/>
            <p:nvPr/>
          </p:nvSpPr>
          <p:spPr>
            <a:xfrm rot="10800000" flipH="1">
              <a:off x="2909165" y="2694190"/>
              <a:ext cx="390126" cy="335038"/>
            </a:xfrm>
            <a:custGeom>
              <a:avLst/>
              <a:gdLst/>
              <a:ahLst/>
              <a:cxnLst/>
              <a:rect l="l" t="t" r="r" b="b"/>
              <a:pathLst>
                <a:path w="56725" h="48662" extrusionOk="0">
                  <a:moveTo>
                    <a:pt x="32437" y="3072"/>
                  </a:moveTo>
                  <a:cubicBezTo>
                    <a:pt x="44218" y="3072"/>
                    <a:pt x="53739" y="12593"/>
                    <a:pt x="53739" y="24374"/>
                  </a:cubicBezTo>
                  <a:cubicBezTo>
                    <a:pt x="53739" y="37154"/>
                    <a:pt x="43240" y="45646"/>
                    <a:pt x="32302" y="45646"/>
                  </a:cubicBezTo>
                  <a:cubicBezTo>
                    <a:pt x="27080" y="45646"/>
                    <a:pt x="21757" y="43711"/>
                    <a:pt x="17429" y="39382"/>
                  </a:cubicBezTo>
                  <a:cubicBezTo>
                    <a:pt x="4035" y="25988"/>
                    <a:pt x="13476" y="3072"/>
                    <a:pt x="32437" y="3072"/>
                  </a:cubicBezTo>
                  <a:close/>
                  <a:moveTo>
                    <a:pt x="32289" y="0"/>
                  </a:moveTo>
                  <a:cubicBezTo>
                    <a:pt x="26312" y="0"/>
                    <a:pt x="20215" y="2223"/>
                    <a:pt x="15251" y="7187"/>
                  </a:cubicBezTo>
                  <a:cubicBezTo>
                    <a:pt x="1" y="22438"/>
                    <a:pt x="10813" y="48662"/>
                    <a:pt x="32437" y="48662"/>
                  </a:cubicBezTo>
                  <a:cubicBezTo>
                    <a:pt x="45832" y="48662"/>
                    <a:pt x="56725" y="37769"/>
                    <a:pt x="56725" y="24374"/>
                  </a:cubicBezTo>
                  <a:cubicBezTo>
                    <a:pt x="56725" y="9697"/>
                    <a:pt x="44770" y="0"/>
                    <a:pt x="3228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10;p48"/>
            <p:cNvSpPr/>
            <p:nvPr/>
          </p:nvSpPr>
          <p:spPr>
            <a:xfrm rot="10800000" flipH="1">
              <a:off x="3054005" y="2783076"/>
              <a:ext cx="156498" cy="157226"/>
            </a:xfrm>
            <a:custGeom>
              <a:avLst/>
              <a:gdLst/>
              <a:ahLst/>
              <a:cxnLst/>
              <a:rect l="l" t="t" r="r" b="b"/>
              <a:pathLst>
                <a:path w="22755" h="22836" extrusionOk="0">
                  <a:moveTo>
                    <a:pt x="11377" y="0"/>
                  </a:moveTo>
                  <a:cubicBezTo>
                    <a:pt x="5084" y="0"/>
                    <a:pt x="0" y="5164"/>
                    <a:pt x="0" y="11458"/>
                  </a:cubicBezTo>
                  <a:cubicBezTo>
                    <a:pt x="0" y="17752"/>
                    <a:pt x="5084" y="22835"/>
                    <a:pt x="11377" y="22835"/>
                  </a:cubicBezTo>
                  <a:cubicBezTo>
                    <a:pt x="17671" y="22835"/>
                    <a:pt x="22754" y="17752"/>
                    <a:pt x="22754" y="11458"/>
                  </a:cubicBezTo>
                  <a:cubicBezTo>
                    <a:pt x="22754" y="5164"/>
                    <a:pt x="17671" y="0"/>
                    <a:pt x="1137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11;p48"/>
            <p:cNvSpPr/>
            <p:nvPr/>
          </p:nvSpPr>
          <p:spPr>
            <a:xfrm rot="10800000" flipH="1">
              <a:off x="3077389" y="2017943"/>
              <a:ext cx="109729" cy="109729"/>
            </a:xfrm>
            <a:custGeom>
              <a:avLst/>
              <a:gdLst/>
              <a:ahLst/>
              <a:cxnLst/>
              <a:rect l="l" t="t" r="r" b="b"/>
              <a:pathLst>
                <a:path w="13153" h="13153" extrusionOk="0">
                  <a:moveTo>
                    <a:pt x="6536" y="0"/>
                  </a:moveTo>
                  <a:cubicBezTo>
                    <a:pt x="2905" y="0"/>
                    <a:pt x="1" y="2905"/>
                    <a:pt x="1" y="6536"/>
                  </a:cubicBezTo>
                  <a:cubicBezTo>
                    <a:pt x="1" y="10248"/>
                    <a:pt x="2905" y="13153"/>
                    <a:pt x="6536" y="13153"/>
                  </a:cubicBezTo>
                  <a:cubicBezTo>
                    <a:pt x="10167" y="13153"/>
                    <a:pt x="13153" y="10248"/>
                    <a:pt x="13153" y="6536"/>
                  </a:cubicBezTo>
                  <a:cubicBezTo>
                    <a:pt x="13153" y="2905"/>
                    <a:pt x="10167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12;p48"/>
            <p:cNvSpPr/>
            <p:nvPr/>
          </p:nvSpPr>
          <p:spPr>
            <a:xfrm rot="10800000">
              <a:off x="3120341" y="2107038"/>
              <a:ext cx="23825" cy="484937"/>
            </a:xfrm>
            <a:custGeom>
              <a:avLst/>
              <a:gdLst/>
              <a:ahLst/>
              <a:cxnLst/>
              <a:rect l="l" t="t" r="r" b="b"/>
              <a:pathLst>
                <a:path w="969" h="125876" extrusionOk="0">
                  <a:moveTo>
                    <a:pt x="0" y="0"/>
                  </a:moveTo>
                  <a:lnTo>
                    <a:pt x="0" y="125876"/>
                  </a:lnTo>
                  <a:lnTo>
                    <a:pt x="968" y="12587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13;p48"/>
            <p:cNvSpPr/>
            <p:nvPr/>
          </p:nvSpPr>
          <p:spPr>
            <a:xfrm rot="10800000" flipH="1">
              <a:off x="2776539" y="2500860"/>
              <a:ext cx="356268" cy="356671"/>
            </a:xfrm>
            <a:custGeom>
              <a:avLst/>
              <a:gdLst/>
              <a:ahLst/>
              <a:cxnLst/>
              <a:rect l="l" t="t" r="r" b="b"/>
              <a:pathLst>
                <a:path w="51802" h="51804" extrusionOk="0">
                  <a:moveTo>
                    <a:pt x="0" y="1"/>
                  </a:moveTo>
                  <a:cubicBezTo>
                    <a:pt x="0" y="28646"/>
                    <a:pt x="23158" y="51803"/>
                    <a:pt x="51802" y="51803"/>
                  </a:cubicBezTo>
                  <a:lnTo>
                    <a:pt x="51802" y="50835"/>
                  </a:lnTo>
                  <a:cubicBezTo>
                    <a:pt x="23722" y="50754"/>
                    <a:pt x="1049" y="28081"/>
                    <a:pt x="10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2301;p48"/>
          <p:cNvSpPr txBox="1"/>
          <p:nvPr/>
        </p:nvSpPr>
        <p:spPr>
          <a:xfrm>
            <a:off x="7439790" y="3173319"/>
            <a:ext cx="127461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19</a:t>
            </a:r>
            <a:r>
              <a:rPr lang="en" sz="1900" b="1" baseline="30000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TH</a:t>
            </a:r>
            <a:r>
              <a:rPr lang="en" sz="1900" b="1" dirty="0" smtClean="0">
                <a:solidFill>
                  <a:srgbClr val="FFAB40"/>
                </a:solidFill>
                <a:latin typeface="Barlow"/>
                <a:ea typeface="Barlow"/>
                <a:cs typeface="Barlow"/>
                <a:sym typeface="Barlow"/>
              </a:rPr>
              <a:t> NOV</a:t>
            </a:r>
            <a:endParaRPr sz="1900" b="1" dirty="0">
              <a:solidFill>
                <a:srgbClr val="FFAB4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457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9" y="110837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03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DATA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030" name="Picture 6" descr="C:\Users\philn\Downloads\sd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3" y="981124"/>
            <a:ext cx="3877576" cy="3825557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27A0EFA-4B76-4C41-AB9C-A264CA8FD331}"/>
              </a:ext>
            </a:extLst>
          </p:cNvPr>
          <p:cNvSpPr txBox="1"/>
          <p:nvPr/>
        </p:nvSpPr>
        <p:spPr>
          <a:xfrm>
            <a:off x="5000659" y="1878241"/>
            <a:ext cx="3129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The Sustainable Development Goals (SDGs) or Global Goals are a collection of 17 interlinked goals designed to be a “blueprint to achieve a better and sustainable future for all”.  The SDGs were set in 2015 by the United Nations General Assembly and are intended to be achieved by the year 2030</a:t>
            </a:r>
          </a:p>
        </p:txBody>
      </p:sp>
      <p:grpSp>
        <p:nvGrpSpPr>
          <p:cNvPr id="116" name="Google Shape;11127;p72"/>
          <p:cNvGrpSpPr/>
          <p:nvPr/>
        </p:nvGrpSpPr>
        <p:grpSpPr>
          <a:xfrm>
            <a:off x="6086779" y="856876"/>
            <a:ext cx="957640" cy="782245"/>
            <a:chOff x="4673540" y="3680297"/>
            <a:chExt cx="355434" cy="355815"/>
          </a:xfrm>
          <a:solidFill>
            <a:schemeClr val="bg1"/>
          </a:solidFill>
          <a:effectLst>
            <a:glow rad="101600">
              <a:schemeClr val="accent1">
                <a:lumMod val="75000"/>
                <a:alpha val="60000"/>
              </a:schemeClr>
            </a:glow>
          </a:effectLst>
        </p:grpSpPr>
        <p:sp>
          <p:nvSpPr>
            <p:cNvPr id="117" name="Google Shape;11128;p72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Google Shape;11129;p72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Google Shape;11130;p72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9" y="110837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03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DATA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38" name="Google Shape;448;p39"/>
          <p:cNvSpPr txBox="1">
            <a:spLocks noGrp="1"/>
          </p:cNvSpPr>
          <p:nvPr>
            <p:ph type="title"/>
          </p:nvPr>
        </p:nvSpPr>
        <p:spPr>
          <a:xfrm>
            <a:off x="713225" y="4041617"/>
            <a:ext cx="77175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39" name="Google Shape;449;p39"/>
          <p:cNvSpPr txBox="1">
            <a:spLocks noGrp="1"/>
          </p:cNvSpPr>
          <p:nvPr>
            <p:ph type="subTitle" idx="4294967295"/>
          </p:nvPr>
        </p:nvSpPr>
        <p:spPr>
          <a:xfrm>
            <a:off x="923225" y="2963550"/>
            <a:ext cx="1369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Abstract Extraction</a:t>
            </a:r>
            <a:endParaRPr sz="1400" dirty="0"/>
          </a:p>
        </p:txBody>
      </p:sp>
      <p:sp>
        <p:nvSpPr>
          <p:cNvPr id="140" name="Google Shape;482;p39"/>
          <p:cNvSpPr/>
          <p:nvPr/>
        </p:nvSpPr>
        <p:spPr>
          <a:xfrm>
            <a:off x="5837823" y="3632981"/>
            <a:ext cx="528845" cy="528845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89;p39"/>
          <p:cNvSpPr txBox="1">
            <a:spLocks noGrp="1"/>
          </p:cNvSpPr>
          <p:nvPr>
            <p:ph type="subTitle" idx="4294967295"/>
          </p:nvPr>
        </p:nvSpPr>
        <p:spPr>
          <a:xfrm>
            <a:off x="829025" y="2563825"/>
            <a:ext cx="155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STEP 1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2" name="Google Shape;490;p39"/>
          <p:cNvSpPr txBox="1">
            <a:spLocks noGrp="1"/>
          </p:cNvSpPr>
          <p:nvPr>
            <p:ph type="subTitle" idx="4294967295"/>
          </p:nvPr>
        </p:nvSpPr>
        <p:spPr>
          <a:xfrm>
            <a:off x="6832925" y="2963550"/>
            <a:ext cx="1369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Creation of the final Data set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43" name="Google Shape;491;p39"/>
          <p:cNvSpPr txBox="1">
            <a:spLocks noGrp="1"/>
          </p:cNvSpPr>
          <p:nvPr>
            <p:ph type="subTitle" idx="4294967295"/>
          </p:nvPr>
        </p:nvSpPr>
        <p:spPr>
          <a:xfrm>
            <a:off x="6738725" y="2569825"/>
            <a:ext cx="1557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STEP 4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44" name="Google Shape;492;p39"/>
          <p:cNvSpPr txBox="1">
            <a:spLocks noGrp="1"/>
          </p:cNvSpPr>
          <p:nvPr>
            <p:ph type="subTitle" idx="4294967295"/>
          </p:nvPr>
        </p:nvSpPr>
        <p:spPr>
          <a:xfrm>
            <a:off x="2596920" y="1318525"/>
            <a:ext cx="13692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Annotation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45" name="Google Shape;493;p39"/>
          <p:cNvSpPr txBox="1">
            <a:spLocks noGrp="1"/>
          </p:cNvSpPr>
          <p:nvPr>
            <p:ph type="subTitle" idx="4294967295"/>
          </p:nvPr>
        </p:nvSpPr>
        <p:spPr>
          <a:xfrm>
            <a:off x="2502720" y="918825"/>
            <a:ext cx="155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STEP 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494;p39"/>
          <p:cNvSpPr txBox="1">
            <a:spLocks noGrp="1"/>
          </p:cNvSpPr>
          <p:nvPr>
            <p:ph type="subTitle" idx="4294967295"/>
          </p:nvPr>
        </p:nvSpPr>
        <p:spPr>
          <a:xfrm>
            <a:off x="5215159" y="1318525"/>
            <a:ext cx="13692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Discussion &amp; Corrections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47" name="Google Shape;495;p39"/>
          <p:cNvSpPr txBox="1">
            <a:spLocks noGrp="1"/>
          </p:cNvSpPr>
          <p:nvPr>
            <p:ph type="subTitle" idx="4294967295"/>
          </p:nvPr>
        </p:nvSpPr>
        <p:spPr>
          <a:xfrm>
            <a:off x="5120959" y="918825"/>
            <a:ext cx="155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STEP 3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48" name="Google Shape;496;p39"/>
          <p:cNvGrpSpPr/>
          <p:nvPr/>
        </p:nvGrpSpPr>
        <p:grpSpPr>
          <a:xfrm>
            <a:off x="1357057" y="1312263"/>
            <a:ext cx="6403715" cy="3183462"/>
            <a:chOff x="1357057" y="1415963"/>
            <a:chExt cx="6403715" cy="3183462"/>
          </a:xfrm>
        </p:grpSpPr>
        <p:sp>
          <p:nvSpPr>
            <p:cNvPr id="149" name="Google Shape;497;p39"/>
            <p:cNvSpPr/>
            <p:nvPr/>
          </p:nvSpPr>
          <p:spPr>
            <a:xfrm>
              <a:off x="4111689" y="1444804"/>
              <a:ext cx="949950" cy="68539"/>
            </a:xfrm>
            <a:custGeom>
              <a:avLst/>
              <a:gdLst/>
              <a:ahLst/>
              <a:cxnLst/>
              <a:rect l="l" t="t" r="r" b="b"/>
              <a:pathLst>
                <a:path w="27041" h="1951" extrusionOk="0">
                  <a:moveTo>
                    <a:pt x="12690" y="0"/>
                  </a:moveTo>
                  <a:cubicBezTo>
                    <a:pt x="8610" y="0"/>
                    <a:pt x="4531" y="273"/>
                    <a:pt x="452" y="822"/>
                  </a:cubicBezTo>
                  <a:lnTo>
                    <a:pt x="407" y="822"/>
                  </a:lnTo>
                  <a:cubicBezTo>
                    <a:pt x="181" y="867"/>
                    <a:pt x="1" y="1138"/>
                    <a:pt x="46" y="1364"/>
                  </a:cubicBezTo>
                  <a:cubicBezTo>
                    <a:pt x="127" y="1566"/>
                    <a:pt x="352" y="1732"/>
                    <a:pt x="561" y="1732"/>
                  </a:cubicBezTo>
                  <a:cubicBezTo>
                    <a:pt x="585" y="1732"/>
                    <a:pt x="609" y="1730"/>
                    <a:pt x="633" y="1725"/>
                  </a:cubicBezTo>
                  <a:cubicBezTo>
                    <a:pt x="4616" y="1159"/>
                    <a:pt x="8628" y="885"/>
                    <a:pt x="12638" y="885"/>
                  </a:cubicBezTo>
                  <a:cubicBezTo>
                    <a:pt x="17263" y="885"/>
                    <a:pt x="21884" y="1250"/>
                    <a:pt x="26454" y="1951"/>
                  </a:cubicBezTo>
                  <a:lnTo>
                    <a:pt x="26544" y="1951"/>
                  </a:lnTo>
                  <a:cubicBezTo>
                    <a:pt x="26770" y="1951"/>
                    <a:pt x="26996" y="1770"/>
                    <a:pt x="26996" y="1544"/>
                  </a:cubicBezTo>
                  <a:cubicBezTo>
                    <a:pt x="27041" y="1319"/>
                    <a:pt x="26860" y="1093"/>
                    <a:pt x="26589" y="1048"/>
                  </a:cubicBezTo>
                  <a:cubicBezTo>
                    <a:pt x="21956" y="352"/>
                    <a:pt x="17323" y="0"/>
                    <a:pt x="12690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98;p39"/>
            <p:cNvSpPr/>
            <p:nvPr/>
          </p:nvSpPr>
          <p:spPr>
            <a:xfrm>
              <a:off x="4890351" y="1420319"/>
              <a:ext cx="131667" cy="122217"/>
            </a:xfrm>
            <a:custGeom>
              <a:avLst/>
              <a:gdLst/>
              <a:ahLst/>
              <a:cxnLst/>
              <a:rect l="l" t="t" r="r" b="b"/>
              <a:pathLst>
                <a:path w="3748" h="3479" extrusionOk="0">
                  <a:moveTo>
                    <a:pt x="1847" y="0"/>
                  </a:moveTo>
                  <a:cubicBezTo>
                    <a:pt x="995" y="0"/>
                    <a:pt x="297" y="630"/>
                    <a:pt x="136" y="1474"/>
                  </a:cubicBezTo>
                  <a:cubicBezTo>
                    <a:pt x="1" y="2422"/>
                    <a:pt x="678" y="3325"/>
                    <a:pt x="1626" y="3460"/>
                  </a:cubicBezTo>
                  <a:cubicBezTo>
                    <a:pt x="1712" y="3473"/>
                    <a:pt x="1797" y="3479"/>
                    <a:pt x="1882" y="3479"/>
                  </a:cubicBezTo>
                  <a:cubicBezTo>
                    <a:pt x="2731" y="3479"/>
                    <a:pt x="3489" y="2878"/>
                    <a:pt x="3612" y="2016"/>
                  </a:cubicBezTo>
                  <a:cubicBezTo>
                    <a:pt x="3747" y="1023"/>
                    <a:pt x="3115" y="165"/>
                    <a:pt x="2167" y="29"/>
                  </a:cubicBezTo>
                  <a:cubicBezTo>
                    <a:pt x="2059" y="10"/>
                    <a:pt x="1952" y="0"/>
                    <a:pt x="1847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99;p39"/>
            <p:cNvSpPr/>
            <p:nvPr/>
          </p:nvSpPr>
          <p:spPr>
            <a:xfrm>
              <a:off x="4152932" y="1415963"/>
              <a:ext cx="131667" cy="123377"/>
            </a:xfrm>
            <a:custGeom>
              <a:avLst/>
              <a:gdLst/>
              <a:ahLst/>
              <a:cxnLst/>
              <a:rect l="l" t="t" r="r" b="b"/>
              <a:pathLst>
                <a:path w="3748" h="3512" extrusionOk="0">
                  <a:moveTo>
                    <a:pt x="1878" y="1"/>
                  </a:moveTo>
                  <a:cubicBezTo>
                    <a:pt x="1795" y="1"/>
                    <a:pt x="1711" y="6"/>
                    <a:pt x="1626" y="18"/>
                  </a:cubicBezTo>
                  <a:cubicBezTo>
                    <a:pt x="678" y="153"/>
                    <a:pt x="0" y="1011"/>
                    <a:pt x="136" y="1959"/>
                  </a:cubicBezTo>
                  <a:cubicBezTo>
                    <a:pt x="260" y="2867"/>
                    <a:pt x="1025" y="3511"/>
                    <a:pt x="1880" y="3511"/>
                  </a:cubicBezTo>
                  <a:cubicBezTo>
                    <a:pt x="1960" y="3511"/>
                    <a:pt x="2041" y="3506"/>
                    <a:pt x="2122" y="3494"/>
                  </a:cubicBezTo>
                  <a:cubicBezTo>
                    <a:pt x="3070" y="3359"/>
                    <a:pt x="3747" y="2456"/>
                    <a:pt x="3612" y="1508"/>
                  </a:cubicBezTo>
                  <a:cubicBezTo>
                    <a:pt x="3488" y="641"/>
                    <a:pt x="2761" y="1"/>
                    <a:pt x="1878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00;p39"/>
            <p:cNvSpPr/>
            <p:nvPr/>
          </p:nvSpPr>
          <p:spPr>
            <a:xfrm>
              <a:off x="1403042" y="4141082"/>
              <a:ext cx="63480" cy="417098"/>
            </a:xfrm>
            <a:custGeom>
              <a:avLst/>
              <a:gdLst/>
              <a:ahLst/>
              <a:cxnLst/>
              <a:rect l="l" t="t" r="r" b="b"/>
              <a:pathLst>
                <a:path w="1807" h="11873" extrusionOk="0">
                  <a:moveTo>
                    <a:pt x="1355" y="0"/>
                  </a:moveTo>
                  <a:cubicBezTo>
                    <a:pt x="1039" y="0"/>
                    <a:pt x="813" y="181"/>
                    <a:pt x="813" y="452"/>
                  </a:cubicBezTo>
                  <a:cubicBezTo>
                    <a:pt x="272" y="4289"/>
                    <a:pt x="46" y="7584"/>
                    <a:pt x="1" y="11421"/>
                  </a:cubicBezTo>
                  <a:cubicBezTo>
                    <a:pt x="1" y="11647"/>
                    <a:pt x="136" y="11873"/>
                    <a:pt x="452" y="11873"/>
                  </a:cubicBezTo>
                  <a:cubicBezTo>
                    <a:pt x="723" y="11873"/>
                    <a:pt x="904" y="11647"/>
                    <a:pt x="994" y="11331"/>
                  </a:cubicBezTo>
                  <a:cubicBezTo>
                    <a:pt x="1039" y="7584"/>
                    <a:pt x="1220" y="4334"/>
                    <a:pt x="1807" y="587"/>
                  </a:cubicBezTo>
                  <a:lnTo>
                    <a:pt x="1807" y="497"/>
                  </a:lnTo>
                  <a:cubicBezTo>
                    <a:pt x="1807" y="226"/>
                    <a:pt x="1626" y="0"/>
                    <a:pt x="1355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01;p39"/>
            <p:cNvSpPr/>
            <p:nvPr/>
          </p:nvSpPr>
          <p:spPr>
            <a:xfrm>
              <a:off x="1372936" y="4172172"/>
              <a:ext cx="131632" cy="123377"/>
            </a:xfrm>
            <a:custGeom>
              <a:avLst/>
              <a:gdLst/>
              <a:ahLst/>
              <a:cxnLst/>
              <a:rect l="l" t="t" r="r" b="b"/>
              <a:pathLst>
                <a:path w="3747" h="3512" extrusionOk="0">
                  <a:moveTo>
                    <a:pt x="1879" y="1"/>
                  </a:moveTo>
                  <a:cubicBezTo>
                    <a:pt x="1025" y="1"/>
                    <a:pt x="259" y="641"/>
                    <a:pt x="136" y="1508"/>
                  </a:cubicBezTo>
                  <a:cubicBezTo>
                    <a:pt x="0" y="2456"/>
                    <a:pt x="677" y="3359"/>
                    <a:pt x="1625" y="3494"/>
                  </a:cubicBezTo>
                  <a:cubicBezTo>
                    <a:pt x="1707" y="3506"/>
                    <a:pt x="1788" y="3511"/>
                    <a:pt x="1868" y="3511"/>
                  </a:cubicBezTo>
                  <a:cubicBezTo>
                    <a:pt x="2723" y="3511"/>
                    <a:pt x="3488" y="2871"/>
                    <a:pt x="3612" y="2004"/>
                  </a:cubicBezTo>
                  <a:cubicBezTo>
                    <a:pt x="3747" y="1056"/>
                    <a:pt x="3070" y="154"/>
                    <a:pt x="2122" y="18"/>
                  </a:cubicBezTo>
                  <a:cubicBezTo>
                    <a:pt x="2041" y="6"/>
                    <a:pt x="1960" y="1"/>
                    <a:pt x="1879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02;p39"/>
            <p:cNvSpPr/>
            <p:nvPr/>
          </p:nvSpPr>
          <p:spPr>
            <a:xfrm>
              <a:off x="1357057" y="4475697"/>
              <a:ext cx="125309" cy="123728"/>
            </a:xfrm>
            <a:custGeom>
              <a:avLst/>
              <a:gdLst/>
              <a:ahLst/>
              <a:cxnLst/>
              <a:rect l="l" t="t" r="r" b="b"/>
              <a:pathLst>
                <a:path w="3567" h="3522" extrusionOk="0">
                  <a:moveTo>
                    <a:pt x="1806" y="0"/>
                  </a:moveTo>
                  <a:cubicBezTo>
                    <a:pt x="858" y="0"/>
                    <a:pt x="46" y="768"/>
                    <a:pt x="46" y="1716"/>
                  </a:cubicBezTo>
                  <a:cubicBezTo>
                    <a:pt x="1" y="2709"/>
                    <a:pt x="768" y="3476"/>
                    <a:pt x="1761" y="3521"/>
                  </a:cubicBezTo>
                  <a:cubicBezTo>
                    <a:pt x="2709" y="3521"/>
                    <a:pt x="3522" y="2754"/>
                    <a:pt x="3522" y="1806"/>
                  </a:cubicBezTo>
                  <a:cubicBezTo>
                    <a:pt x="3567" y="858"/>
                    <a:pt x="2800" y="45"/>
                    <a:pt x="1806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03;p39"/>
            <p:cNvSpPr/>
            <p:nvPr/>
          </p:nvSpPr>
          <p:spPr>
            <a:xfrm>
              <a:off x="2134138" y="2151554"/>
              <a:ext cx="456760" cy="448118"/>
            </a:xfrm>
            <a:custGeom>
              <a:avLst/>
              <a:gdLst/>
              <a:ahLst/>
              <a:cxnLst/>
              <a:rect l="l" t="t" r="r" b="b"/>
              <a:pathLst>
                <a:path w="13002" h="12756" extrusionOk="0">
                  <a:moveTo>
                    <a:pt x="12483" y="0"/>
                  </a:moveTo>
                  <a:cubicBezTo>
                    <a:pt x="12344" y="0"/>
                    <a:pt x="12200" y="59"/>
                    <a:pt x="12099" y="160"/>
                  </a:cubicBezTo>
                  <a:cubicBezTo>
                    <a:pt x="9616" y="2147"/>
                    <a:pt x="7720" y="3862"/>
                    <a:pt x="5463" y="6119"/>
                  </a:cubicBezTo>
                  <a:cubicBezTo>
                    <a:pt x="3612" y="8015"/>
                    <a:pt x="1806" y="10001"/>
                    <a:pt x="91" y="12033"/>
                  </a:cubicBezTo>
                  <a:cubicBezTo>
                    <a:pt x="46" y="12078"/>
                    <a:pt x="0" y="12168"/>
                    <a:pt x="0" y="12304"/>
                  </a:cubicBezTo>
                  <a:cubicBezTo>
                    <a:pt x="0" y="12529"/>
                    <a:pt x="181" y="12755"/>
                    <a:pt x="452" y="12755"/>
                  </a:cubicBezTo>
                  <a:cubicBezTo>
                    <a:pt x="542" y="12755"/>
                    <a:pt x="678" y="12710"/>
                    <a:pt x="813" y="12620"/>
                  </a:cubicBezTo>
                  <a:cubicBezTo>
                    <a:pt x="2528" y="10588"/>
                    <a:pt x="4289" y="8647"/>
                    <a:pt x="6140" y="6841"/>
                  </a:cubicBezTo>
                  <a:cubicBezTo>
                    <a:pt x="8397" y="4629"/>
                    <a:pt x="10248" y="2869"/>
                    <a:pt x="12731" y="883"/>
                  </a:cubicBezTo>
                  <a:lnTo>
                    <a:pt x="12866" y="792"/>
                  </a:lnTo>
                  <a:cubicBezTo>
                    <a:pt x="13001" y="567"/>
                    <a:pt x="12956" y="296"/>
                    <a:pt x="12776" y="115"/>
                  </a:cubicBezTo>
                  <a:cubicBezTo>
                    <a:pt x="12697" y="36"/>
                    <a:pt x="12591" y="0"/>
                    <a:pt x="12483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04;p39"/>
            <p:cNvSpPr/>
            <p:nvPr/>
          </p:nvSpPr>
          <p:spPr>
            <a:xfrm>
              <a:off x="2121456" y="2472187"/>
              <a:ext cx="137991" cy="121971"/>
            </a:xfrm>
            <a:custGeom>
              <a:avLst/>
              <a:gdLst/>
              <a:ahLst/>
              <a:cxnLst/>
              <a:rect l="l" t="t" r="r" b="b"/>
              <a:pathLst>
                <a:path w="3928" h="3472" extrusionOk="0">
                  <a:moveTo>
                    <a:pt x="1975" y="0"/>
                  </a:moveTo>
                  <a:cubicBezTo>
                    <a:pt x="1477" y="0"/>
                    <a:pt x="980" y="206"/>
                    <a:pt x="632" y="604"/>
                  </a:cubicBezTo>
                  <a:cubicBezTo>
                    <a:pt x="0" y="1326"/>
                    <a:pt x="91" y="2454"/>
                    <a:pt x="858" y="3086"/>
                  </a:cubicBezTo>
                  <a:cubicBezTo>
                    <a:pt x="1176" y="3344"/>
                    <a:pt x="1563" y="3472"/>
                    <a:pt x="1951" y="3472"/>
                  </a:cubicBezTo>
                  <a:cubicBezTo>
                    <a:pt x="2446" y="3472"/>
                    <a:pt x="2942" y="3265"/>
                    <a:pt x="3296" y="2861"/>
                  </a:cubicBezTo>
                  <a:cubicBezTo>
                    <a:pt x="3928" y="2138"/>
                    <a:pt x="3837" y="1010"/>
                    <a:pt x="3115" y="423"/>
                  </a:cubicBezTo>
                  <a:cubicBezTo>
                    <a:pt x="2790" y="138"/>
                    <a:pt x="2382" y="0"/>
                    <a:pt x="1975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05;p39"/>
            <p:cNvSpPr/>
            <p:nvPr/>
          </p:nvSpPr>
          <p:spPr>
            <a:xfrm>
              <a:off x="2441809" y="2159915"/>
              <a:ext cx="137991" cy="122990"/>
            </a:xfrm>
            <a:custGeom>
              <a:avLst/>
              <a:gdLst/>
              <a:ahLst/>
              <a:cxnLst/>
              <a:rect l="l" t="t" r="r" b="b"/>
              <a:pathLst>
                <a:path w="3928" h="3501" extrusionOk="0">
                  <a:moveTo>
                    <a:pt x="1954" y="0"/>
                  </a:moveTo>
                  <a:cubicBezTo>
                    <a:pt x="1556" y="0"/>
                    <a:pt x="1153" y="139"/>
                    <a:pt x="813" y="419"/>
                  </a:cubicBezTo>
                  <a:cubicBezTo>
                    <a:pt x="90" y="1006"/>
                    <a:pt x="0" y="2134"/>
                    <a:pt x="587" y="2857"/>
                  </a:cubicBezTo>
                  <a:cubicBezTo>
                    <a:pt x="938" y="3284"/>
                    <a:pt x="1430" y="3501"/>
                    <a:pt x="1929" y="3501"/>
                  </a:cubicBezTo>
                  <a:cubicBezTo>
                    <a:pt x="2327" y="3501"/>
                    <a:pt x="2729" y="3363"/>
                    <a:pt x="3070" y="3082"/>
                  </a:cubicBezTo>
                  <a:cubicBezTo>
                    <a:pt x="3792" y="2496"/>
                    <a:pt x="3927" y="1367"/>
                    <a:pt x="3295" y="645"/>
                  </a:cubicBezTo>
                  <a:cubicBezTo>
                    <a:pt x="2944" y="218"/>
                    <a:pt x="2452" y="0"/>
                    <a:pt x="1954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06;p39"/>
            <p:cNvSpPr/>
            <p:nvPr/>
          </p:nvSpPr>
          <p:spPr>
            <a:xfrm>
              <a:off x="6566591" y="2185068"/>
              <a:ext cx="442497" cy="441549"/>
            </a:xfrm>
            <a:custGeom>
              <a:avLst/>
              <a:gdLst/>
              <a:ahLst/>
              <a:cxnLst/>
              <a:rect l="l" t="t" r="r" b="b"/>
              <a:pathLst>
                <a:path w="12596" h="12569" extrusionOk="0">
                  <a:moveTo>
                    <a:pt x="552" y="1"/>
                  </a:moveTo>
                  <a:cubicBezTo>
                    <a:pt x="409" y="1"/>
                    <a:pt x="263" y="82"/>
                    <a:pt x="181" y="245"/>
                  </a:cubicBezTo>
                  <a:cubicBezTo>
                    <a:pt x="1" y="470"/>
                    <a:pt x="46" y="741"/>
                    <a:pt x="272" y="922"/>
                  </a:cubicBezTo>
                  <a:cubicBezTo>
                    <a:pt x="2303" y="2592"/>
                    <a:pt x="3793" y="3901"/>
                    <a:pt x="5689" y="5797"/>
                  </a:cubicBezTo>
                  <a:cubicBezTo>
                    <a:pt x="7765" y="7919"/>
                    <a:pt x="9797" y="10176"/>
                    <a:pt x="11693" y="12433"/>
                  </a:cubicBezTo>
                  <a:cubicBezTo>
                    <a:pt x="11738" y="12523"/>
                    <a:pt x="11918" y="12568"/>
                    <a:pt x="12009" y="12568"/>
                  </a:cubicBezTo>
                  <a:cubicBezTo>
                    <a:pt x="12144" y="12568"/>
                    <a:pt x="12234" y="12568"/>
                    <a:pt x="12325" y="12478"/>
                  </a:cubicBezTo>
                  <a:cubicBezTo>
                    <a:pt x="12505" y="12298"/>
                    <a:pt x="12596" y="12027"/>
                    <a:pt x="12415" y="11801"/>
                  </a:cubicBezTo>
                  <a:cubicBezTo>
                    <a:pt x="10474" y="9454"/>
                    <a:pt x="8442" y="7197"/>
                    <a:pt x="6366" y="5120"/>
                  </a:cubicBezTo>
                  <a:cubicBezTo>
                    <a:pt x="4470" y="3224"/>
                    <a:pt x="2980" y="1915"/>
                    <a:pt x="904" y="154"/>
                  </a:cubicBezTo>
                  <a:lnTo>
                    <a:pt x="813" y="109"/>
                  </a:lnTo>
                  <a:cubicBezTo>
                    <a:pt x="741" y="37"/>
                    <a:pt x="647" y="1"/>
                    <a:pt x="552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07;p39"/>
            <p:cNvSpPr/>
            <p:nvPr/>
          </p:nvSpPr>
          <p:spPr>
            <a:xfrm>
              <a:off x="6858383" y="2481848"/>
              <a:ext cx="138026" cy="122990"/>
            </a:xfrm>
            <a:custGeom>
              <a:avLst/>
              <a:gdLst/>
              <a:ahLst/>
              <a:cxnLst/>
              <a:rect l="l" t="t" r="r" b="b"/>
              <a:pathLst>
                <a:path w="3929" h="3501" extrusionOk="0">
                  <a:moveTo>
                    <a:pt x="1962" y="0"/>
                  </a:moveTo>
                  <a:cubicBezTo>
                    <a:pt x="1571" y="0"/>
                    <a:pt x="1179" y="138"/>
                    <a:pt x="859" y="419"/>
                  </a:cubicBezTo>
                  <a:cubicBezTo>
                    <a:pt x="91" y="1051"/>
                    <a:pt x="1" y="2134"/>
                    <a:pt x="633" y="2857"/>
                  </a:cubicBezTo>
                  <a:cubicBezTo>
                    <a:pt x="985" y="3283"/>
                    <a:pt x="1476" y="3501"/>
                    <a:pt x="1967" y="3501"/>
                  </a:cubicBezTo>
                  <a:cubicBezTo>
                    <a:pt x="2359" y="3501"/>
                    <a:pt x="2750" y="3363"/>
                    <a:pt x="3071" y="3082"/>
                  </a:cubicBezTo>
                  <a:cubicBezTo>
                    <a:pt x="3838" y="2450"/>
                    <a:pt x="3928" y="1367"/>
                    <a:pt x="3296" y="645"/>
                  </a:cubicBezTo>
                  <a:cubicBezTo>
                    <a:pt x="2945" y="218"/>
                    <a:pt x="2453" y="0"/>
                    <a:pt x="196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08;p39"/>
            <p:cNvSpPr/>
            <p:nvPr/>
          </p:nvSpPr>
          <p:spPr>
            <a:xfrm>
              <a:off x="6569788" y="2191216"/>
              <a:ext cx="137991" cy="122252"/>
            </a:xfrm>
            <a:custGeom>
              <a:avLst/>
              <a:gdLst/>
              <a:ahLst/>
              <a:cxnLst/>
              <a:rect l="l" t="t" r="r" b="b"/>
              <a:pathLst>
                <a:path w="3928" h="3480" extrusionOk="0">
                  <a:moveTo>
                    <a:pt x="1976" y="0"/>
                  </a:moveTo>
                  <a:cubicBezTo>
                    <a:pt x="1482" y="0"/>
                    <a:pt x="986" y="207"/>
                    <a:pt x="632" y="611"/>
                  </a:cubicBezTo>
                  <a:cubicBezTo>
                    <a:pt x="0" y="1334"/>
                    <a:pt x="90" y="2462"/>
                    <a:pt x="813" y="3094"/>
                  </a:cubicBezTo>
                  <a:cubicBezTo>
                    <a:pt x="1150" y="3352"/>
                    <a:pt x="1549" y="3479"/>
                    <a:pt x="1943" y="3479"/>
                  </a:cubicBezTo>
                  <a:cubicBezTo>
                    <a:pt x="2446" y="3479"/>
                    <a:pt x="2941" y="3273"/>
                    <a:pt x="3295" y="2868"/>
                  </a:cubicBezTo>
                  <a:cubicBezTo>
                    <a:pt x="3927" y="2146"/>
                    <a:pt x="3837" y="1018"/>
                    <a:pt x="3070" y="386"/>
                  </a:cubicBezTo>
                  <a:cubicBezTo>
                    <a:pt x="2752" y="128"/>
                    <a:pt x="2365" y="0"/>
                    <a:pt x="1976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09;p39"/>
            <p:cNvSpPr/>
            <p:nvPr/>
          </p:nvSpPr>
          <p:spPr>
            <a:xfrm>
              <a:off x="7659247" y="4195007"/>
              <a:ext cx="58737" cy="363174"/>
            </a:xfrm>
            <a:custGeom>
              <a:avLst/>
              <a:gdLst/>
              <a:ahLst/>
              <a:cxnLst/>
              <a:rect l="l" t="t" r="r" b="b"/>
              <a:pathLst>
                <a:path w="1672" h="10338" extrusionOk="0">
                  <a:moveTo>
                    <a:pt x="452" y="0"/>
                  </a:moveTo>
                  <a:cubicBezTo>
                    <a:pt x="136" y="0"/>
                    <a:pt x="1" y="226"/>
                    <a:pt x="1" y="497"/>
                  </a:cubicBezTo>
                  <a:cubicBezTo>
                    <a:pt x="497" y="4198"/>
                    <a:pt x="588" y="6185"/>
                    <a:pt x="678" y="9886"/>
                  </a:cubicBezTo>
                  <a:cubicBezTo>
                    <a:pt x="678" y="10112"/>
                    <a:pt x="813" y="10338"/>
                    <a:pt x="1129" y="10338"/>
                  </a:cubicBezTo>
                  <a:cubicBezTo>
                    <a:pt x="1400" y="10292"/>
                    <a:pt x="1581" y="10112"/>
                    <a:pt x="1671" y="9886"/>
                  </a:cubicBezTo>
                  <a:cubicBezTo>
                    <a:pt x="1581" y="6139"/>
                    <a:pt x="1445" y="4063"/>
                    <a:pt x="949" y="406"/>
                  </a:cubicBezTo>
                  <a:cubicBezTo>
                    <a:pt x="904" y="90"/>
                    <a:pt x="678" y="0"/>
                    <a:pt x="452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10;p39"/>
            <p:cNvSpPr/>
            <p:nvPr/>
          </p:nvSpPr>
          <p:spPr>
            <a:xfrm>
              <a:off x="7635464" y="4474116"/>
              <a:ext cx="125309" cy="123728"/>
            </a:xfrm>
            <a:custGeom>
              <a:avLst/>
              <a:gdLst/>
              <a:ahLst/>
              <a:cxnLst/>
              <a:rect l="l" t="t" r="r" b="b"/>
              <a:pathLst>
                <a:path w="3567" h="3522" extrusionOk="0">
                  <a:moveTo>
                    <a:pt x="1761" y="0"/>
                  </a:moveTo>
                  <a:cubicBezTo>
                    <a:pt x="768" y="45"/>
                    <a:pt x="1" y="813"/>
                    <a:pt x="46" y="1806"/>
                  </a:cubicBezTo>
                  <a:cubicBezTo>
                    <a:pt x="46" y="2754"/>
                    <a:pt x="858" y="3521"/>
                    <a:pt x="1806" y="3521"/>
                  </a:cubicBezTo>
                  <a:cubicBezTo>
                    <a:pt x="2799" y="3476"/>
                    <a:pt x="3567" y="2709"/>
                    <a:pt x="3522" y="1715"/>
                  </a:cubicBezTo>
                  <a:cubicBezTo>
                    <a:pt x="3522" y="768"/>
                    <a:pt x="2709" y="0"/>
                    <a:pt x="1761" y="0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11;p39"/>
            <p:cNvSpPr/>
            <p:nvPr/>
          </p:nvSpPr>
          <p:spPr>
            <a:xfrm>
              <a:off x="7613261" y="4180111"/>
              <a:ext cx="131667" cy="123341"/>
            </a:xfrm>
            <a:custGeom>
              <a:avLst/>
              <a:gdLst/>
              <a:ahLst/>
              <a:cxnLst/>
              <a:rect l="l" t="t" r="r" b="b"/>
              <a:pathLst>
                <a:path w="3748" h="3511" extrusionOk="0">
                  <a:moveTo>
                    <a:pt x="1868" y="1"/>
                  </a:moveTo>
                  <a:cubicBezTo>
                    <a:pt x="1788" y="1"/>
                    <a:pt x="1707" y="6"/>
                    <a:pt x="1626" y="18"/>
                  </a:cubicBezTo>
                  <a:cubicBezTo>
                    <a:pt x="678" y="153"/>
                    <a:pt x="1" y="1056"/>
                    <a:pt x="136" y="2004"/>
                  </a:cubicBezTo>
                  <a:cubicBezTo>
                    <a:pt x="260" y="2871"/>
                    <a:pt x="1025" y="3511"/>
                    <a:pt x="1880" y="3511"/>
                  </a:cubicBezTo>
                  <a:cubicBezTo>
                    <a:pt x="1960" y="3511"/>
                    <a:pt x="2041" y="3505"/>
                    <a:pt x="2122" y="3494"/>
                  </a:cubicBezTo>
                  <a:cubicBezTo>
                    <a:pt x="3070" y="3358"/>
                    <a:pt x="3747" y="2501"/>
                    <a:pt x="3612" y="1507"/>
                  </a:cubicBezTo>
                  <a:cubicBezTo>
                    <a:pt x="3488" y="641"/>
                    <a:pt x="2723" y="1"/>
                    <a:pt x="1868" y="1"/>
                  </a:cubicBezTo>
                  <a:close/>
                </a:path>
              </a:pathLst>
            </a:custGeom>
            <a:solidFill>
              <a:srgbClr val="00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512;p39"/>
          <p:cNvSpPr/>
          <p:nvPr/>
        </p:nvSpPr>
        <p:spPr>
          <a:xfrm>
            <a:off x="713225" y="2291341"/>
            <a:ext cx="1882406" cy="1806314"/>
          </a:xfrm>
          <a:custGeom>
            <a:avLst/>
            <a:gdLst/>
            <a:ahLst/>
            <a:cxnLst/>
            <a:rect l="l" t="t" r="r" b="b"/>
            <a:pathLst>
              <a:path w="53584" h="51418" extrusionOk="0">
                <a:moveTo>
                  <a:pt x="25641" y="1536"/>
                </a:moveTo>
                <a:cubicBezTo>
                  <a:pt x="28124" y="1536"/>
                  <a:pt x="30606" y="1942"/>
                  <a:pt x="32999" y="2619"/>
                </a:cubicBezTo>
                <a:cubicBezTo>
                  <a:pt x="45684" y="6682"/>
                  <a:pt x="52726" y="20224"/>
                  <a:pt x="48754" y="32955"/>
                </a:cubicBezTo>
                <a:lnTo>
                  <a:pt x="48618" y="33225"/>
                </a:lnTo>
                <a:lnTo>
                  <a:pt x="51282" y="38958"/>
                </a:lnTo>
                <a:lnTo>
                  <a:pt x="45413" y="39545"/>
                </a:lnTo>
                <a:lnTo>
                  <a:pt x="45233" y="39861"/>
                </a:lnTo>
                <a:cubicBezTo>
                  <a:pt x="40673" y="46091"/>
                  <a:pt x="33405" y="49838"/>
                  <a:pt x="25641" y="49838"/>
                </a:cubicBezTo>
                <a:cubicBezTo>
                  <a:pt x="12324" y="49838"/>
                  <a:pt x="1490" y="39049"/>
                  <a:pt x="1490" y="25687"/>
                </a:cubicBezTo>
                <a:cubicBezTo>
                  <a:pt x="1490" y="12370"/>
                  <a:pt x="12279" y="1536"/>
                  <a:pt x="25641" y="1536"/>
                </a:cubicBezTo>
                <a:close/>
                <a:moveTo>
                  <a:pt x="25731" y="1"/>
                </a:moveTo>
                <a:cubicBezTo>
                  <a:pt x="11511" y="1"/>
                  <a:pt x="0" y="11512"/>
                  <a:pt x="0" y="25687"/>
                </a:cubicBezTo>
                <a:cubicBezTo>
                  <a:pt x="0" y="39906"/>
                  <a:pt x="11511" y="51418"/>
                  <a:pt x="25641" y="51418"/>
                </a:cubicBezTo>
                <a:cubicBezTo>
                  <a:pt x="33766" y="51373"/>
                  <a:pt x="41395" y="47581"/>
                  <a:pt x="46316" y="41035"/>
                </a:cubicBezTo>
                <a:lnTo>
                  <a:pt x="53584" y="40222"/>
                </a:lnTo>
                <a:lnTo>
                  <a:pt x="50243" y="33180"/>
                </a:lnTo>
                <a:cubicBezTo>
                  <a:pt x="51011" y="30743"/>
                  <a:pt x="51372" y="28260"/>
                  <a:pt x="51372" y="25732"/>
                </a:cubicBezTo>
                <a:cubicBezTo>
                  <a:pt x="51372" y="11512"/>
                  <a:pt x="39861" y="1"/>
                  <a:pt x="257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513;p39"/>
          <p:cNvSpPr/>
          <p:nvPr/>
        </p:nvSpPr>
        <p:spPr>
          <a:xfrm>
            <a:off x="2268933" y="648337"/>
            <a:ext cx="2025174" cy="1880930"/>
          </a:xfrm>
          <a:custGeom>
            <a:avLst/>
            <a:gdLst/>
            <a:ahLst/>
            <a:cxnLst/>
            <a:rect l="l" t="t" r="r" b="b"/>
            <a:pathLst>
              <a:path w="57648" h="53542" extrusionOk="0">
                <a:moveTo>
                  <a:pt x="28636" y="1418"/>
                </a:moveTo>
                <a:cubicBezTo>
                  <a:pt x="35997" y="1418"/>
                  <a:pt x="43277" y="4768"/>
                  <a:pt x="48032" y="11107"/>
                </a:cubicBezTo>
                <a:cubicBezTo>
                  <a:pt x="55977" y="21761"/>
                  <a:pt x="53765" y="36884"/>
                  <a:pt x="43111" y="44874"/>
                </a:cubicBezTo>
                <a:lnTo>
                  <a:pt x="42886" y="45009"/>
                </a:lnTo>
                <a:lnTo>
                  <a:pt x="41757" y="51194"/>
                </a:lnTo>
                <a:lnTo>
                  <a:pt x="36611" y="48305"/>
                </a:lnTo>
                <a:lnTo>
                  <a:pt x="36295" y="48395"/>
                </a:lnTo>
                <a:cubicBezTo>
                  <a:pt x="33774" y="49235"/>
                  <a:pt x="31192" y="49641"/>
                  <a:pt x="28640" y="49641"/>
                </a:cubicBezTo>
                <a:cubicBezTo>
                  <a:pt x="21183" y="49641"/>
                  <a:pt x="13986" y="46175"/>
                  <a:pt x="9345" y="39953"/>
                </a:cubicBezTo>
                <a:cubicBezTo>
                  <a:pt x="1400" y="29300"/>
                  <a:pt x="3612" y="14177"/>
                  <a:pt x="14265" y="6187"/>
                </a:cubicBezTo>
                <a:cubicBezTo>
                  <a:pt x="18580" y="2970"/>
                  <a:pt x="23627" y="1418"/>
                  <a:pt x="28636" y="1418"/>
                </a:cubicBezTo>
                <a:close/>
                <a:moveTo>
                  <a:pt x="28659" y="1"/>
                </a:moveTo>
                <a:cubicBezTo>
                  <a:pt x="26048" y="1"/>
                  <a:pt x="23418" y="402"/>
                  <a:pt x="20856" y="1221"/>
                </a:cubicBezTo>
                <a:cubicBezTo>
                  <a:pt x="7449" y="5510"/>
                  <a:pt x="1" y="19910"/>
                  <a:pt x="4289" y="33408"/>
                </a:cubicBezTo>
                <a:cubicBezTo>
                  <a:pt x="7755" y="44244"/>
                  <a:pt x="17827" y="51188"/>
                  <a:pt x="28666" y="51188"/>
                </a:cubicBezTo>
                <a:cubicBezTo>
                  <a:pt x="31237" y="51188"/>
                  <a:pt x="33851" y="50797"/>
                  <a:pt x="36430" y="49975"/>
                </a:cubicBezTo>
                <a:lnTo>
                  <a:pt x="42840" y="53541"/>
                </a:lnTo>
                <a:lnTo>
                  <a:pt x="44104" y="45912"/>
                </a:lnTo>
                <a:cubicBezTo>
                  <a:pt x="46136" y="44377"/>
                  <a:pt x="47896" y="42572"/>
                  <a:pt x="49386" y="40540"/>
                </a:cubicBezTo>
                <a:cubicBezTo>
                  <a:pt x="57647" y="29119"/>
                  <a:pt x="55029" y="13094"/>
                  <a:pt x="43563" y="4833"/>
                </a:cubicBezTo>
                <a:cubicBezTo>
                  <a:pt x="39177" y="1657"/>
                  <a:pt x="33960" y="1"/>
                  <a:pt x="286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514;p39"/>
          <p:cNvSpPr/>
          <p:nvPr/>
        </p:nvSpPr>
        <p:spPr>
          <a:xfrm>
            <a:off x="6512666" y="2293660"/>
            <a:ext cx="2015654" cy="1803996"/>
          </a:xfrm>
          <a:custGeom>
            <a:avLst/>
            <a:gdLst/>
            <a:ahLst/>
            <a:cxnLst/>
            <a:rect l="l" t="t" r="r" b="b"/>
            <a:pathLst>
              <a:path w="57377" h="51352" extrusionOk="0">
                <a:moveTo>
                  <a:pt x="28501" y="1613"/>
                </a:moveTo>
                <a:cubicBezTo>
                  <a:pt x="35936" y="1613"/>
                  <a:pt x="43281" y="5044"/>
                  <a:pt x="47987" y="11491"/>
                </a:cubicBezTo>
                <a:cubicBezTo>
                  <a:pt x="55752" y="22235"/>
                  <a:pt x="53404" y="37312"/>
                  <a:pt x="42660" y="45077"/>
                </a:cubicBezTo>
                <a:cubicBezTo>
                  <a:pt x="38406" y="48165"/>
                  <a:pt x="33458" y="49653"/>
                  <a:pt x="28551" y="49653"/>
                </a:cubicBezTo>
                <a:cubicBezTo>
                  <a:pt x="21119" y="49653"/>
                  <a:pt x="13778" y="46239"/>
                  <a:pt x="9075" y="39795"/>
                </a:cubicBezTo>
                <a:lnTo>
                  <a:pt x="8939" y="39479"/>
                </a:lnTo>
                <a:lnTo>
                  <a:pt x="3071" y="38892"/>
                </a:lnTo>
                <a:lnTo>
                  <a:pt x="5734" y="33159"/>
                </a:lnTo>
                <a:lnTo>
                  <a:pt x="5644" y="32889"/>
                </a:lnTo>
                <a:cubicBezTo>
                  <a:pt x="2484" y="23002"/>
                  <a:pt x="6050" y="12304"/>
                  <a:pt x="14401" y="6209"/>
                </a:cubicBezTo>
                <a:cubicBezTo>
                  <a:pt x="18653" y="3106"/>
                  <a:pt x="23597" y="1613"/>
                  <a:pt x="28501" y="1613"/>
                </a:cubicBezTo>
                <a:close/>
                <a:moveTo>
                  <a:pt x="28675" y="1"/>
                </a:moveTo>
                <a:cubicBezTo>
                  <a:pt x="26209" y="1"/>
                  <a:pt x="23700" y="358"/>
                  <a:pt x="21218" y="1108"/>
                </a:cubicBezTo>
                <a:cubicBezTo>
                  <a:pt x="7675" y="5216"/>
                  <a:pt x="1" y="19572"/>
                  <a:pt x="4109" y="33159"/>
                </a:cubicBezTo>
                <a:lnTo>
                  <a:pt x="814" y="40202"/>
                </a:lnTo>
                <a:lnTo>
                  <a:pt x="8081" y="41014"/>
                </a:lnTo>
                <a:cubicBezTo>
                  <a:pt x="12912" y="47515"/>
                  <a:pt x="20541" y="51352"/>
                  <a:pt x="28666" y="51352"/>
                </a:cubicBezTo>
                <a:cubicBezTo>
                  <a:pt x="31194" y="51352"/>
                  <a:pt x="33767" y="50945"/>
                  <a:pt x="36160" y="50268"/>
                </a:cubicBezTo>
                <a:cubicBezTo>
                  <a:pt x="49703" y="46160"/>
                  <a:pt x="57377" y="31760"/>
                  <a:pt x="53269" y="18217"/>
                </a:cubicBezTo>
                <a:cubicBezTo>
                  <a:pt x="49911" y="7149"/>
                  <a:pt x="39709" y="1"/>
                  <a:pt x="28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515;p39"/>
          <p:cNvSpPr/>
          <p:nvPr/>
        </p:nvSpPr>
        <p:spPr>
          <a:xfrm>
            <a:off x="4880831" y="647775"/>
            <a:ext cx="2037856" cy="1883073"/>
          </a:xfrm>
          <a:custGeom>
            <a:avLst/>
            <a:gdLst/>
            <a:ahLst/>
            <a:cxnLst/>
            <a:rect l="l" t="t" r="r" b="b"/>
            <a:pathLst>
              <a:path w="58009" h="53603" extrusionOk="0">
                <a:moveTo>
                  <a:pt x="29680" y="1541"/>
                </a:moveTo>
                <a:cubicBezTo>
                  <a:pt x="31975" y="1541"/>
                  <a:pt x="34262" y="1940"/>
                  <a:pt x="36476" y="2637"/>
                </a:cubicBezTo>
                <a:cubicBezTo>
                  <a:pt x="49115" y="6835"/>
                  <a:pt x="55977" y="20423"/>
                  <a:pt x="51824" y="33063"/>
                </a:cubicBezTo>
                <a:cubicBezTo>
                  <a:pt x="48459" y="43193"/>
                  <a:pt x="39064" y="49640"/>
                  <a:pt x="28959" y="49640"/>
                </a:cubicBezTo>
                <a:cubicBezTo>
                  <a:pt x="26455" y="49640"/>
                  <a:pt x="23908" y="49244"/>
                  <a:pt x="21398" y="48411"/>
                </a:cubicBezTo>
                <a:lnTo>
                  <a:pt x="21082" y="48321"/>
                </a:lnTo>
                <a:lnTo>
                  <a:pt x="15936" y="51165"/>
                </a:lnTo>
                <a:lnTo>
                  <a:pt x="14807" y="45025"/>
                </a:lnTo>
                <a:lnTo>
                  <a:pt x="14582" y="44845"/>
                </a:lnTo>
                <a:cubicBezTo>
                  <a:pt x="8487" y="40330"/>
                  <a:pt x="4921" y="33243"/>
                  <a:pt x="4921" y="25659"/>
                </a:cubicBezTo>
                <a:cubicBezTo>
                  <a:pt x="4921" y="12342"/>
                  <a:pt x="15665" y="1553"/>
                  <a:pt x="28982" y="1553"/>
                </a:cubicBezTo>
                <a:cubicBezTo>
                  <a:pt x="29215" y="1545"/>
                  <a:pt x="29447" y="1541"/>
                  <a:pt x="29680" y="1541"/>
                </a:cubicBezTo>
                <a:close/>
                <a:moveTo>
                  <a:pt x="28991" y="0"/>
                </a:moveTo>
                <a:cubicBezTo>
                  <a:pt x="21309" y="0"/>
                  <a:pt x="13719" y="3456"/>
                  <a:pt x="8668" y="10040"/>
                </a:cubicBezTo>
                <a:cubicBezTo>
                  <a:pt x="1" y="21280"/>
                  <a:pt x="2168" y="37351"/>
                  <a:pt x="13408" y="45928"/>
                </a:cubicBezTo>
                <a:lnTo>
                  <a:pt x="14852" y="53602"/>
                </a:lnTo>
                <a:lnTo>
                  <a:pt x="21308" y="49991"/>
                </a:lnTo>
                <a:cubicBezTo>
                  <a:pt x="23823" y="50775"/>
                  <a:pt x="26411" y="51162"/>
                  <a:pt x="28984" y="51162"/>
                </a:cubicBezTo>
                <a:cubicBezTo>
                  <a:pt x="34262" y="51162"/>
                  <a:pt x="39479" y="49535"/>
                  <a:pt x="43879" y="46379"/>
                </a:cubicBezTo>
                <a:cubicBezTo>
                  <a:pt x="55390" y="38164"/>
                  <a:pt x="58008" y="22183"/>
                  <a:pt x="49793" y="10672"/>
                </a:cubicBezTo>
                <a:cubicBezTo>
                  <a:pt x="48303" y="8641"/>
                  <a:pt x="46497" y="6835"/>
                  <a:pt x="44556" y="5300"/>
                </a:cubicBezTo>
                <a:cubicBezTo>
                  <a:pt x="39900" y="1728"/>
                  <a:pt x="34423" y="0"/>
                  <a:pt x="289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516;p39"/>
          <p:cNvSpPr/>
          <p:nvPr/>
        </p:nvSpPr>
        <p:spPr>
          <a:xfrm>
            <a:off x="2528313" y="2459439"/>
            <a:ext cx="4075677" cy="2036275"/>
          </a:xfrm>
          <a:custGeom>
            <a:avLst/>
            <a:gdLst/>
            <a:ahLst/>
            <a:cxnLst/>
            <a:rect l="l" t="t" r="r" b="b"/>
            <a:pathLst>
              <a:path w="116017" h="57964" fill="none" extrusionOk="0">
                <a:moveTo>
                  <a:pt x="21218" y="57963"/>
                </a:moveTo>
                <a:cubicBezTo>
                  <a:pt x="21308" y="37695"/>
                  <a:pt x="37695" y="21308"/>
                  <a:pt x="58009" y="21308"/>
                </a:cubicBezTo>
                <a:cubicBezTo>
                  <a:pt x="78323" y="21308"/>
                  <a:pt x="94754" y="37695"/>
                  <a:pt x="94799" y="57963"/>
                </a:cubicBezTo>
                <a:lnTo>
                  <a:pt x="116016" y="57963"/>
                </a:lnTo>
                <a:cubicBezTo>
                  <a:pt x="115971" y="25958"/>
                  <a:pt x="90014" y="1"/>
                  <a:pt x="58009" y="1"/>
                </a:cubicBezTo>
                <a:cubicBezTo>
                  <a:pt x="26048" y="1"/>
                  <a:pt x="46" y="25912"/>
                  <a:pt x="1" y="5796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51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517;p39"/>
          <p:cNvSpPr/>
          <p:nvPr/>
        </p:nvSpPr>
        <p:spPr>
          <a:xfrm>
            <a:off x="3129356" y="3055739"/>
            <a:ext cx="524948" cy="526528"/>
          </a:xfrm>
          <a:custGeom>
            <a:avLst/>
            <a:gdLst/>
            <a:ahLst/>
            <a:cxnLst/>
            <a:rect l="l" t="t" r="r" b="b"/>
            <a:pathLst>
              <a:path w="14943" h="14988" fill="none" extrusionOk="0">
                <a:moveTo>
                  <a:pt x="1" y="0"/>
                </a:moveTo>
                <a:lnTo>
                  <a:pt x="14943" y="14987"/>
                </a:lnTo>
              </a:path>
            </a:pathLst>
          </a:custGeom>
          <a:noFill/>
          <a:ln w="14675" cap="flat" cmpd="sng">
            <a:solidFill>
              <a:srgbClr val="FFFFFF"/>
            </a:solidFill>
            <a:prstDash val="solid"/>
            <a:miter lim="451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518;p39"/>
          <p:cNvSpPr/>
          <p:nvPr/>
        </p:nvSpPr>
        <p:spPr>
          <a:xfrm>
            <a:off x="4569310" y="2459439"/>
            <a:ext cx="35" cy="745388"/>
          </a:xfrm>
          <a:custGeom>
            <a:avLst/>
            <a:gdLst/>
            <a:ahLst/>
            <a:cxnLst/>
            <a:rect l="l" t="t" r="r" b="b"/>
            <a:pathLst>
              <a:path w="1" h="21218" fill="none" extrusionOk="0">
                <a:moveTo>
                  <a:pt x="1" y="1"/>
                </a:moveTo>
                <a:lnTo>
                  <a:pt x="1" y="21218"/>
                </a:lnTo>
              </a:path>
            </a:pathLst>
          </a:custGeom>
          <a:noFill/>
          <a:ln w="14675" cap="flat" cmpd="sng">
            <a:solidFill>
              <a:srgbClr val="FFFFFF"/>
            </a:solidFill>
            <a:prstDash val="solid"/>
            <a:miter lim="451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519;p39"/>
          <p:cNvSpPr/>
          <p:nvPr/>
        </p:nvSpPr>
        <p:spPr>
          <a:xfrm>
            <a:off x="5481186" y="3055739"/>
            <a:ext cx="526528" cy="528109"/>
          </a:xfrm>
          <a:custGeom>
            <a:avLst/>
            <a:gdLst/>
            <a:ahLst/>
            <a:cxnLst/>
            <a:rect l="l" t="t" r="r" b="b"/>
            <a:pathLst>
              <a:path w="14988" h="15033" fill="none" extrusionOk="0">
                <a:moveTo>
                  <a:pt x="14988" y="0"/>
                </a:moveTo>
                <a:lnTo>
                  <a:pt x="1" y="15033"/>
                </a:lnTo>
              </a:path>
            </a:pathLst>
          </a:custGeom>
          <a:noFill/>
          <a:ln w="14675" cap="flat" cmpd="sng">
            <a:solidFill>
              <a:srgbClr val="FFFFFF"/>
            </a:solidFill>
            <a:prstDash val="solid"/>
            <a:miter lim="451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1326;p73"/>
          <p:cNvGrpSpPr/>
          <p:nvPr/>
        </p:nvGrpSpPr>
        <p:grpSpPr>
          <a:xfrm>
            <a:off x="2806018" y="3627816"/>
            <a:ext cx="504521" cy="502344"/>
            <a:chOff x="3990517" y="3354173"/>
            <a:chExt cx="279559" cy="363402"/>
          </a:xfrm>
          <a:solidFill>
            <a:schemeClr val="bg1"/>
          </a:solidFill>
        </p:grpSpPr>
        <p:sp>
          <p:nvSpPr>
            <p:cNvPr id="173" name="Google Shape;11327;p73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328;p73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329;p73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2972;p75"/>
          <p:cNvGrpSpPr/>
          <p:nvPr/>
        </p:nvGrpSpPr>
        <p:grpSpPr>
          <a:xfrm>
            <a:off x="3700078" y="2773957"/>
            <a:ext cx="553514" cy="421701"/>
            <a:chOff x="3074027" y="1983777"/>
            <a:chExt cx="380604" cy="313854"/>
          </a:xfrm>
          <a:solidFill>
            <a:schemeClr val="bg1"/>
          </a:solidFill>
        </p:grpSpPr>
        <p:sp>
          <p:nvSpPr>
            <p:cNvPr id="177" name="Google Shape;12973;p75"/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974;p75"/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975;p75"/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976;p75"/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977;p75"/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1822;p74"/>
          <p:cNvGrpSpPr/>
          <p:nvPr/>
        </p:nvGrpSpPr>
        <p:grpSpPr>
          <a:xfrm>
            <a:off x="4909485" y="2757321"/>
            <a:ext cx="571702" cy="455312"/>
            <a:chOff x="3094217" y="1976585"/>
            <a:chExt cx="350198" cy="350548"/>
          </a:xfrm>
          <a:solidFill>
            <a:schemeClr val="bg1"/>
          </a:solidFill>
        </p:grpSpPr>
        <p:sp>
          <p:nvSpPr>
            <p:cNvPr id="183" name="Google Shape;11823;p74"/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824;p74"/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825;p74"/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826;p74"/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827;p74"/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828;p74"/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829;p74"/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830;p74"/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831;p74"/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832;p74"/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833;p74"/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834;p74"/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835;p74"/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05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9" y="110837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03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DATA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026" name="Picture 2" descr="C:\Users\philn\Desktop\Business_Analytics\3rd_SEMESTER\Machine_Learning\PROJECT\printscreens\Screenshot 2020-10-10 1415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8" y="2439444"/>
            <a:ext cx="5199432" cy="22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hiln\Desktop\Business_Analytics\3rd_SEMESTER\Machine_Learning\PROJECT\printscreens\Screenshot 2020-10-07 15170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" r="14628" b="26705"/>
          <a:stretch/>
        </p:blipFill>
        <p:spPr bwMode="auto">
          <a:xfrm>
            <a:off x="4434840" y="286313"/>
            <a:ext cx="3797351" cy="19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490;p39"/>
          <p:cNvSpPr txBox="1">
            <a:spLocks noGrp="1"/>
          </p:cNvSpPr>
          <p:nvPr>
            <p:ph type="subTitle" idx="4294967295"/>
          </p:nvPr>
        </p:nvSpPr>
        <p:spPr>
          <a:xfrm>
            <a:off x="6535997" y="3093090"/>
            <a:ext cx="1369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Unbalanced data set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65" name="Google Shape;514;p39"/>
          <p:cNvSpPr/>
          <p:nvPr/>
        </p:nvSpPr>
        <p:spPr>
          <a:xfrm>
            <a:off x="6333515" y="2668745"/>
            <a:ext cx="1774165" cy="1484155"/>
          </a:xfrm>
          <a:custGeom>
            <a:avLst/>
            <a:gdLst/>
            <a:ahLst/>
            <a:cxnLst/>
            <a:rect l="l" t="t" r="r" b="b"/>
            <a:pathLst>
              <a:path w="57377" h="51352" extrusionOk="0">
                <a:moveTo>
                  <a:pt x="28501" y="1613"/>
                </a:moveTo>
                <a:cubicBezTo>
                  <a:pt x="35936" y="1613"/>
                  <a:pt x="43281" y="5044"/>
                  <a:pt x="47987" y="11491"/>
                </a:cubicBezTo>
                <a:cubicBezTo>
                  <a:pt x="55752" y="22235"/>
                  <a:pt x="53404" y="37312"/>
                  <a:pt x="42660" y="45077"/>
                </a:cubicBezTo>
                <a:cubicBezTo>
                  <a:pt x="38406" y="48165"/>
                  <a:pt x="33458" y="49653"/>
                  <a:pt x="28551" y="49653"/>
                </a:cubicBezTo>
                <a:cubicBezTo>
                  <a:pt x="21119" y="49653"/>
                  <a:pt x="13778" y="46239"/>
                  <a:pt x="9075" y="39795"/>
                </a:cubicBezTo>
                <a:lnTo>
                  <a:pt x="8939" y="39479"/>
                </a:lnTo>
                <a:lnTo>
                  <a:pt x="3071" y="38892"/>
                </a:lnTo>
                <a:lnTo>
                  <a:pt x="5734" y="33159"/>
                </a:lnTo>
                <a:lnTo>
                  <a:pt x="5644" y="32889"/>
                </a:lnTo>
                <a:cubicBezTo>
                  <a:pt x="2484" y="23002"/>
                  <a:pt x="6050" y="12304"/>
                  <a:pt x="14401" y="6209"/>
                </a:cubicBezTo>
                <a:cubicBezTo>
                  <a:pt x="18653" y="3106"/>
                  <a:pt x="23597" y="1613"/>
                  <a:pt x="28501" y="1613"/>
                </a:cubicBezTo>
                <a:close/>
                <a:moveTo>
                  <a:pt x="28675" y="1"/>
                </a:moveTo>
                <a:cubicBezTo>
                  <a:pt x="26209" y="1"/>
                  <a:pt x="23700" y="358"/>
                  <a:pt x="21218" y="1108"/>
                </a:cubicBezTo>
                <a:cubicBezTo>
                  <a:pt x="7675" y="5216"/>
                  <a:pt x="1" y="19572"/>
                  <a:pt x="4109" y="33159"/>
                </a:cubicBezTo>
                <a:lnTo>
                  <a:pt x="814" y="40202"/>
                </a:lnTo>
                <a:lnTo>
                  <a:pt x="8081" y="41014"/>
                </a:lnTo>
                <a:cubicBezTo>
                  <a:pt x="12912" y="47515"/>
                  <a:pt x="20541" y="51352"/>
                  <a:pt x="28666" y="51352"/>
                </a:cubicBezTo>
                <a:cubicBezTo>
                  <a:pt x="31194" y="51352"/>
                  <a:pt x="33767" y="50945"/>
                  <a:pt x="36160" y="50268"/>
                </a:cubicBezTo>
                <a:cubicBezTo>
                  <a:pt x="49703" y="46160"/>
                  <a:pt x="57377" y="31760"/>
                  <a:pt x="53269" y="18217"/>
                </a:cubicBezTo>
                <a:cubicBezTo>
                  <a:pt x="49911" y="7149"/>
                  <a:pt x="39709" y="1"/>
                  <a:pt x="28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49;p39"/>
          <p:cNvSpPr txBox="1">
            <a:spLocks noGrp="1"/>
          </p:cNvSpPr>
          <p:nvPr>
            <p:ph type="subTitle" idx="4294967295"/>
          </p:nvPr>
        </p:nvSpPr>
        <p:spPr>
          <a:xfrm>
            <a:off x="2522024" y="979697"/>
            <a:ext cx="1369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Final data set</a:t>
            </a:r>
            <a:endParaRPr sz="1400" dirty="0"/>
          </a:p>
        </p:txBody>
      </p:sp>
      <p:sp>
        <p:nvSpPr>
          <p:cNvPr id="67" name="Google Shape;512;p39"/>
          <p:cNvSpPr/>
          <p:nvPr/>
        </p:nvSpPr>
        <p:spPr>
          <a:xfrm>
            <a:off x="2400299" y="505608"/>
            <a:ext cx="1612651" cy="1452732"/>
          </a:xfrm>
          <a:custGeom>
            <a:avLst/>
            <a:gdLst/>
            <a:ahLst/>
            <a:cxnLst/>
            <a:rect l="l" t="t" r="r" b="b"/>
            <a:pathLst>
              <a:path w="53584" h="51418" extrusionOk="0">
                <a:moveTo>
                  <a:pt x="25641" y="1536"/>
                </a:moveTo>
                <a:cubicBezTo>
                  <a:pt x="28124" y="1536"/>
                  <a:pt x="30606" y="1942"/>
                  <a:pt x="32999" y="2619"/>
                </a:cubicBezTo>
                <a:cubicBezTo>
                  <a:pt x="45684" y="6682"/>
                  <a:pt x="52726" y="20224"/>
                  <a:pt x="48754" y="32955"/>
                </a:cubicBezTo>
                <a:lnTo>
                  <a:pt x="48618" y="33225"/>
                </a:lnTo>
                <a:lnTo>
                  <a:pt x="51282" y="38958"/>
                </a:lnTo>
                <a:lnTo>
                  <a:pt x="45413" y="39545"/>
                </a:lnTo>
                <a:lnTo>
                  <a:pt x="45233" y="39861"/>
                </a:lnTo>
                <a:cubicBezTo>
                  <a:pt x="40673" y="46091"/>
                  <a:pt x="33405" y="49838"/>
                  <a:pt x="25641" y="49838"/>
                </a:cubicBezTo>
                <a:cubicBezTo>
                  <a:pt x="12324" y="49838"/>
                  <a:pt x="1490" y="39049"/>
                  <a:pt x="1490" y="25687"/>
                </a:cubicBezTo>
                <a:cubicBezTo>
                  <a:pt x="1490" y="12370"/>
                  <a:pt x="12279" y="1536"/>
                  <a:pt x="25641" y="1536"/>
                </a:cubicBezTo>
                <a:close/>
                <a:moveTo>
                  <a:pt x="25731" y="1"/>
                </a:moveTo>
                <a:cubicBezTo>
                  <a:pt x="11511" y="1"/>
                  <a:pt x="0" y="11512"/>
                  <a:pt x="0" y="25687"/>
                </a:cubicBezTo>
                <a:cubicBezTo>
                  <a:pt x="0" y="39906"/>
                  <a:pt x="11511" y="51418"/>
                  <a:pt x="25641" y="51418"/>
                </a:cubicBezTo>
                <a:cubicBezTo>
                  <a:pt x="33766" y="51373"/>
                  <a:pt x="41395" y="47581"/>
                  <a:pt x="46316" y="41035"/>
                </a:cubicBezTo>
                <a:lnTo>
                  <a:pt x="53584" y="40222"/>
                </a:lnTo>
                <a:lnTo>
                  <a:pt x="50243" y="33180"/>
                </a:lnTo>
                <a:cubicBezTo>
                  <a:pt x="51011" y="30743"/>
                  <a:pt x="51372" y="28260"/>
                  <a:pt x="51372" y="25732"/>
                </a:cubicBezTo>
                <a:cubicBezTo>
                  <a:pt x="51372" y="11512"/>
                  <a:pt x="39861" y="1"/>
                  <a:pt x="257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04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sym typeface="Barlow SemiBold"/>
              </a:rPr>
              <a:t>M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ETHODOLOGY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9" name="Google Shape;2269;p47"/>
          <p:cNvGrpSpPr/>
          <p:nvPr/>
        </p:nvGrpSpPr>
        <p:grpSpPr>
          <a:xfrm rot="-5400000">
            <a:off x="683770" y="772756"/>
            <a:ext cx="449995" cy="629565"/>
            <a:chOff x="1513135" y="818731"/>
            <a:chExt cx="1002089" cy="1219299"/>
          </a:xfrm>
        </p:grpSpPr>
        <p:sp>
          <p:nvSpPr>
            <p:cNvPr id="10" name="Google Shape;2270;p47"/>
            <p:cNvSpPr/>
            <p:nvPr/>
          </p:nvSpPr>
          <p:spPr>
            <a:xfrm rot="5400000">
              <a:off x="1673971" y="979618"/>
              <a:ext cx="680348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01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26752" y="964443"/>
            <a:ext cx="21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cleaning</a:t>
            </a:r>
            <a:endParaRPr lang="el-GR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58095" y="1363343"/>
            <a:ext cx="258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Splitting the data to train </a:t>
            </a:r>
            <a:r>
              <a:rPr lang="en-US" sz="1000" dirty="0"/>
              <a:t>and test </a:t>
            </a:r>
            <a:r>
              <a:rPr lang="en-US" sz="1000" dirty="0" smtClean="0"/>
              <a:t>(80-20)</a:t>
            </a:r>
            <a:endParaRPr lang="el-G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21868" y="1755600"/>
            <a:ext cx="445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Transformation of the data </a:t>
            </a:r>
            <a:r>
              <a:rPr lang="en-US" sz="1000" dirty="0"/>
              <a:t>via the </a:t>
            </a:r>
            <a:r>
              <a:rPr lang="en-US" sz="1000" dirty="0" smtClean="0"/>
              <a:t>Tokenizer/</a:t>
            </a:r>
            <a:r>
              <a:rPr lang="en-US" sz="1000" dirty="0" err="1" smtClean="0"/>
              <a:t>CountVectorizer</a:t>
            </a:r>
            <a:endParaRPr lang="el-GR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21664" y="2188553"/>
            <a:ext cx="2824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Padding of the </a:t>
            </a:r>
            <a:r>
              <a:rPr lang="en-US" sz="1000" dirty="0"/>
              <a:t>transformed data </a:t>
            </a:r>
            <a:r>
              <a:rPr lang="en-US" sz="1000" dirty="0" smtClean="0"/>
              <a:t>(max-end)</a:t>
            </a:r>
            <a:endParaRPr lang="el-GR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325456" y="2606252"/>
            <a:ext cx="3146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Transformation of the labels via the </a:t>
            </a:r>
            <a:r>
              <a:rPr lang="en-US" sz="1000" dirty="0" err="1"/>
              <a:t>OneHotEncoder</a:t>
            </a:r>
            <a:endParaRPr lang="el-GR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8026" y="3020689"/>
            <a:ext cx="3800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Creation of class </a:t>
            </a:r>
            <a:r>
              <a:rPr lang="en-US" sz="1000" dirty="0"/>
              <a:t>weights </a:t>
            </a:r>
            <a:r>
              <a:rPr lang="en-US" sz="1000" dirty="0" smtClean="0"/>
              <a:t>based </a:t>
            </a:r>
            <a:r>
              <a:rPr lang="en-US" sz="1000" dirty="0"/>
              <a:t>on the size of each </a:t>
            </a:r>
            <a:r>
              <a:rPr lang="en-US" sz="1000" dirty="0" smtClean="0"/>
              <a:t>class</a:t>
            </a:r>
            <a:endParaRPr lang="el-GR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321541" y="3477146"/>
            <a:ext cx="270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Fit multiple model architectures</a:t>
            </a:r>
            <a:endParaRPr lang="el-GR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892463" y="3908068"/>
            <a:ext cx="270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for the best </a:t>
            </a:r>
            <a:r>
              <a:rPr lang="en-US" sz="1000" dirty="0" err="1" smtClean="0"/>
              <a:t>Hyperparameters</a:t>
            </a:r>
            <a:endParaRPr lang="el-GR" sz="1000" dirty="0"/>
          </a:p>
        </p:txBody>
      </p:sp>
      <p:grpSp>
        <p:nvGrpSpPr>
          <p:cNvPr id="81" name="Google Shape;2269;p47"/>
          <p:cNvGrpSpPr/>
          <p:nvPr/>
        </p:nvGrpSpPr>
        <p:grpSpPr>
          <a:xfrm rot="-5400000">
            <a:off x="1115114" y="1171656"/>
            <a:ext cx="449995" cy="629565"/>
            <a:chOff x="1513135" y="818731"/>
            <a:chExt cx="1002089" cy="1219299"/>
          </a:xfrm>
        </p:grpSpPr>
        <p:sp>
          <p:nvSpPr>
            <p:cNvPr id="82" name="Google Shape;2270;p47"/>
            <p:cNvSpPr/>
            <p:nvPr/>
          </p:nvSpPr>
          <p:spPr>
            <a:xfrm rot="5400000">
              <a:off x="1673969" y="979619"/>
              <a:ext cx="680349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02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3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269;p47"/>
          <p:cNvGrpSpPr/>
          <p:nvPr/>
        </p:nvGrpSpPr>
        <p:grpSpPr>
          <a:xfrm rot="-5400000">
            <a:off x="1566256" y="1564233"/>
            <a:ext cx="449995" cy="629565"/>
            <a:chOff x="1513135" y="818731"/>
            <a:chExt cx="1002089" cy="1219299"/>
          </a:xfrm>
        </p:grpSpPr>
        <p:sp>
          <p:nvSpPr>
            <p:cNvPr id="86" name="Google Shape;2270;p47"/>
            <p:cNvSpPr/>
            <p:nvPr/>
          </p:nvSpPr>
          <p:spPr>
            <a:xfrm rot="5400000">
              <a:off x="1673969" y="979619"/>
              <a:ext cx="680349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03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7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2269;p47"/>
          <p:cNvGrpSpPr/>
          <p:nvPr/>
        </p:nvGrpSpPr>
        <p:grpSpPr>
          <a:xfrm rot="-5400000">
            <a:off x="2078683" y="1997186"/>
            <a:ext cx="449995" cy="629565"/>
            <a:chOff x="1513135" y="818731"/>
            <a:chExt cx="1002089" cy="1219299"/>
          </a:xfrm>
        </p:grpSpPr>
        <p:sp>
          <p:nvSpPr>
            <p:cNvPr id="90" name="Google Shape;2270;p47"/>
            <p:cNvSpPr/>
            <p:nvPr/>
          </p:nvSpPr>
          <p:spPr>
            <a:xfrm rot="5400000">
              <a:off x="1661738" y="967389"/>
              <a:ext cx="704812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04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1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269;p47"/>
          <p:cNvGrpSpPr/>
          <p:nvPr/>
        </p:nvGrpSpPr>
        <p:grpSpPr>
          <a:xfrm rot="-5400000">
            <a:off x="2579780" y="2414565"/>
            <a:ext cx="449995" cy="629565"/>
            <a:chOff x="1513135" y="818731"/>
            <a:chExt cx="1002089" cy="1219299"/>
          </a:xfrm>
        </p:grpSpPr>
        <p:sp>
          <p:nvSpPr>
            <p:cNvPr id="94" name="Google Shape;2270;p47"/>
            <p:cNvSpPr/>
            <p:nvPr/>
          </p:nvSpPr>
          <p:spPr>
            <a:xfrm rot="5400000">
              <a:off x="1661738" y="967389"/>
              <a:ext cx="704812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05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5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269;p47"/>
          <p:cNvGrpSpPr/>
          <p:nvPr/>
        </p:nvGrpSpPr>
        <p:grpSpPr>
          <a:xfrm rot="-5400000">
            <a:off x="3092414" y="2829323"/>
            <a:ext cx="449995" cy="629565"/>
            <a:chOff x="1513135" y="818731"/>
            <a:chExt cx="1002089" cy="1219299"/>
          </a:xfrm>
        </p:grpSpPr>
        <p:sp>
          <p:nvSpPr>
            <p:cNvPr id="98" name="Google Shape;2270;p47"/>
            <p:cNvSpPr/>
            <p:nvPr/>
          </p:nvSpPr>
          <p:spPr>
            <a:xfrm rot="5400000">
              <a:off x="1661738" y="967389"/>
              <a:ext cx="704812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06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9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269;p47"/>
          <p:cNvGrpSpPr/>
          <p:nvPr/>
        </p:nvGrpSpPr>
        <p:grpSpPr>
          <a:xfrm rot="-5400000">
            <a:off x="3591616" y="3285779"/>
            <a:ext cx="449995" cy="629565"/>
            <a:chOff x="1513135" y="818731"/>
            <a:chExt cx="1002089" cy="1219299"/>
          </a:xfrm>
        </p:grpSpPr>
        <p:sp>
          <p:nvSpPr>
            <p:cNvPr id="102" name="Google Shape;2270;p47"/>
            <p:cNvSpPr/>
            <p:nvPr/>
          </p:nvSpPr>
          <p:spPr>
            <a:xfrm rot="5400000">
              <a:off x="1661738" y="967389"/>
              <a:ext cx="704812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07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269;p47"/>
          <p:cNvGrpSpPr/>
          <p:nvPr/>
        </p:nvGrpSpPr>
        <p:grpSpPr>
          <a:xfrm rot="-5400000">
            <a:off x="4138974" y="3716701"/>
            <a:ext cx="449995" cy="629565"/>
            <a:chOff x="1513135" y="818731"/>
            <a:chExt cx="1002089" cy="1219299"/>
          </a:xfrm>
        </p:grpSpPr>
        <p:sp>
          <p:nvSpPr>
            <p:cNvPr id="106" name="Google Shape;2270;p47"/>
            <p:cNvSpPr/>
            <p:nvPr/>
          </p:nvSpPr>
          <p:spPr>
            <a:xfrm rot="5400000">
              <a:off x="1661738" y="967389"/>
              <a:ext cx="704812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08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422841" y="4342906"/>
            <a:ext cx="270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Evaluation of the best created model</a:t>
            </a:r>
            <a:endParaRPr lang="el-GR" sz="1000" dirty="0"/>
          </a:p>
        </p:txBody>
      </p:sp>
      <p:grpSp>
        <p:nvGrpSpPr>
          <p:cNvPr id="110" name="Google Shape;2269;p47"/>
          <p:cNvGrpSpPr/>
          <p:nvPr/>
        </p:nvGrpSpPr>
        <p:grpSpPr>
          <a:xfrm rot="-5400000">
            <a:off x="4686332" y="4151219"/>
            <a:ext cx="449995" cy="629565"/>
            <a:chOff x="1513135" y="818731"/>
            <a:chExt cx="1002089" cy="1219299"/>
          </a:xfrm>
        </p:grpSpPr>
        <p:sp>
          <p:nvSpPr>
            <p:cNvPr id="111" name="Google Shape;2270;p47"/>
            <p:cNvSpPr/>
            <p:nvPr/>
          </p:nvSpPr>
          <p:spPr>
            <a:xfrm rot="5400000">
              <a:off x="1661738" y="967389"/>
              <a:ext cx="704812" cy="680183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09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2" name="Google Shape;2271;p47"/>
            <p:cNvSpPr/>
            <p:nvPr/>
          </p:nvSpPr>
          <p:spPr>
            <a:xfrm>
              <a:off x="1513135" y="818731"/>
              <a:ext cx="1002089" cy="1170378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72;p47"/>
            <p:cNvSpPr/>
            <p:nvPr/>
          </p:nvSpPr>
          <p:spPr>
            <a:xfrm>
              <a:off x="1876635" y="1878819"/>
              <a:ext cx="276444" cy="159211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90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058" y="110837"/>
            <a:ext cx="457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36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04</a:t>
            </a:r>
            <a:r>
              <a:rPr lang="en" dirty="0" smtClean="0">
                <a:solidFill>
                  <a:schemeClr val="bg1"/>
                </a:solidFill>
              </a:rPr>
              <a:t>   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sym typeface="Barlow SemiBold"/>
              </a:rPr>
              <a:t>M</a:t>
            </a:r>
            <a:r>
              <a:rPr lang="en-US" sz="3600" dirty="0" smtClean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ETHODOLOGY</a:t>
            </a:r>
            <a:endParaRPr lang="en-US" sz="36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" y="9661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</a:rPr>
              <a:t>MLP model</a:t>
            </a:r>
            <a:endParaRPr lang="el-GR" sz="2400" dirty="0">
              <a:solidFill>
                <a:schemeClr val="bg1"/>
              </a:solidFill>
              <a:latin typeface="Barlow SemiBold"/>
              <a:ea typeface="Barlow SemiBold"/>
              <a:cs typeface="Barlow SemiBold"/>
            </a:endParaRPr>
          </a:p>
        </p:txBody>
      </p:sp>
      <p:sp>
        <p:nvSpPr>
          <p:cNvPr id="15" name="Google Shape;2345;p50"/>
          <p:cNvSpPr txBox="1">
            <a:spLocks/>
          </p:cNvSpPr>
          <p:nvPr/>
        </p:nvSpPr>
        <p:spPr>
          <a:xfrm>
            <a:off x="1812537" y="1738014"/>
            <a:ext cx="2934723" cy="5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520,707 </a:t>
            </a:r>
            <a:r>
              <a:rPr lang="en-US" sz="2400" dirty="0" err="1" smtClean="0"/>
              <a:t>params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7" name="Google Shape;2345;p50"/>
          <p:cNvSpPr txBox="1">
            <a:spLocks/>
          </p:cNvSpPr>
          <p:nvPr/>
        </p:nvSpPr>
        <p:spPr>
          <a:xfrm>
            <a:off x="1812537" y="2513942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Fast execution</a:t>
            </a:r>
            <a:endParaRPr lang="en-US" sz="2400" dirty="0"/>
          </a:p>
        </p:txBody>
      </p:sp>
      <p:grpSp>
        <p:nvGrpSpPr>
          <p:cNvPr id="152" name="Google Shape;642;p46"/>
          <p:cNvGrpSpPr/>
          <p:nvPr/>
        </p:nvGrpSpPr>
        <p:grpSpPr>
          <a:xfrm>
            <a:off x="969489" y="2518558"/>
            <a:ext cx="522213" cy="529145"/>
            <a:chOff x="3979435" y="1976585"/>
            <a:chExt cx="345265" cy="349848"/>
          </a:xfrm>
        </p:grpSpPr>
        <p:sp>
          <p:nvSpPr>
            <p:cNvPr id="153" name="Google Shape;643;p46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44;p46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45;p46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46;p46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47;p46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48;p46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49;p46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50;p46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51;p46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52;p46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53;p46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54;p46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55;p46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56;p46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57;p46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8;p46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9;p46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2345;p50"/>
          <p:cNvSpPr txBox="1">
            <a:spLocks/>
          </p:cNvSpPr>
          <p:nvPr/>
        </p:nvSpPr>
        <p:spPr>
          <a:xfrm>
            <a:off x="1812537" y="3235628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err="1" smtClean="0"/>
              <a:t>RMSprop</a:t>
            </a:r>
            <a:r>
              <a:rPr lang="en-US" sz="2400" dirty="0" smtClean="0"/>
              <a:t> Optimizer</a:t>
            </a:r>
            <a:endParaRPr lang="en-US" sz="2400" dirty="0"/>
          </a:p>
        </p:txBody>
      </p:sp>
      <p:grpSp>
        <p:nvGrpSpPr>
          <p:cNvPr id="171" name="Google Shape;11131;p72"/>
          <p:cNvGrpSpPr/>
          <p:nvPr/>
        </p:nvGrpSpPr>
        <p:grpSpPr>
          <a:xfrm>
            <a:off x="969078" y="1753512"/>
            <a:ext cx="540000" cy="504000"/>
            <a:chOff x="5779408" y="3699191"/>
            <a:chExt cx="317645" cy="318757"/>
          </a:xfrm>
        </p:grpSpPr>
        <p:sp>
          <p:nvSpPr>
            <p:cNvPr id="172" name="Google Shape;11132;p7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3" name="Google Shape;11133;p7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oogle Shape;12375;p74"/>
          <p:cNvGrpSpPr/>
          <p:nvPr/>
        </p:nvGrpSpPr>
        <p:grpSpPr>
          <a:xfrm>
            <a:off x="1011112" y="3267973"/>
            <a:ext cx="540000" cy="540000"/>
            <a:chOff x="3095745" y="3805393"/>
            <a:chExt cx="352840" cy="354717"/>
          </a:xfrm>
        </p:grpSpPr>
        <p:sp>
          <p:nvSpPr>
            <p:cNvPr id="175" name="Google Shape;12376;p7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377;p7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378;p7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379;p7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380;p7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381;p7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7" b="10462"/>
          <a:stretch/>
        </p:blipFill>
        <p:spPr>
          <a:xfrm>
            <a:off x="4611793" y="992596"/>
            <a:ext cx="3863340" cy="3374072"/>
          </a:xfrm>
          <a:prstGeom prst="rect">
            <a:avLst/>
          </a:prstGeom>
        </p:spPr>
      </p:pic>
      <p:grpSp>
        <p:nvGrpSpPr>
          <p:cNvPr id="41" name="Google Shape;11127;p72"/>
          <p:cNvGrpSpPr/>
          <p:nvPr/>
        </p:nvGrpSpPr>
        <p:grpSpPr>
          <a:xfrm>
            <a:off x="1008874" y="4129876"/>
            <a:ext cx="540000" cy="540000"/>
            <a:chOff x="4673540" y="3680297"/>
            <a:chExt cx="355434" cy="355815"/>
          </a:xfrm>
          <a:solidFill>
            <a:schemeClr val="bg1"/>
          </a:solidFill>
        </p:grpSpPr>
        <p:sp>
          <p:nvSpPr>
            <p:cNvPr id="42" name="Google Shape;11128;p72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29;p72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30;p72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345;p50"/>
          <p:cNvSpPr txBox="1">
            <a:spLocks/>
          </p:cNvSpPr>
          <p:nvPr/>
        </p:nvSpPr>
        <p:spPr>
          <a:xfrm>
            <a:off x="1812537" y="4091538"/>
            <a:ext cx="3034100" cy="4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sz="30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Early Stopping (3)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ur Business Presentation by Slidesgo">
  <a:themeElements>
    <a:clrScheme name="Simple Light">
      <a:dk1>
        <a:srgbClr val="005862"/>
      </a:dk1>
      <a:lt1>
        <a:srgbClr val="FFFFFF"/>
      </a:lt1>
      <a:dk2>
        <a:srgbClr val="005862"/>
      </a:dk2>
      <a:lt2>
        <a:srgbClr val="005862"/>
      </a:lt2>
      <a:accent1>
        <a:srgbClr val="FFAB40"/>
      </a:accent1>
      <a:accent2>
        <a:srgbClr val="FFAB40"/>
      </a:accent2>
      <a:accent3>
        <a:srgbClr val="1C6F80"/>
      </a:accent3>
      <a:accent4>
        <a:srgbClr val="005862"/>
      </a:accent4>
      <a:accent5>
        <a:srgbClr val="0097A7"/>
      </a:accent5>
      <a:accent6>
        <a:srgbClr val="0097A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755</Words>
  <Application>Microsoft Office PowerPoint</Application>
  <PresentationFormat>On-screen Show (16:9)</PresentationFormat>
  <Paragraphs>258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Barlow SemiBold</vt:lpstr>
      <vt:lpstr>Barlow</vt:lpstr>
      <vt:lpstr>Barlow Medium</vt:lpstr>
      <vt:lpstr>Your Business Presentation by Slidesgo</vt:lpstr>
      <vt:lpstr>Argument Prediction</vt:lpstr>
      <vt:lpstr>TABLE OF CONTENTS </vt:lpstr>
      <vt:lpstr>INSPIRATION</vt:lpstr>
      <vt:lpstr>PowerPoint Presentation</vt:lpstr>
      <vt:lpstr>PowerPoint Presentation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Mikes Manos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 BUSINESS</dc:title>
  <dc:creator>Filippos Nikolopoulos</dc:creator>
  <cp:lastModifiedBy>Filippos Nikolopoulos</cp:lastModifiedBy>
  <cp:revision>49</cp:revision>
  <dcterms:modified xsi:type="dcterms:W3CDTF">2020-11-19T16:15:01Z</dcterms:modified>
</cp:coreProperties>
</file>