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9601200" cy="12801600" type="A3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2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uva 33"/>
          <p:cNvPicPr/>
          <p:nvPr/>
        </p:nvPicPr>
        <p:blipFill>
          <a:blip r:embed="rId2"/>
          <a:stretch/>
        </p:blipFill>
        <p:spPr>
          <a:xfrm>
            <a:off x="479880" y="3260520"/>
            <a:ext cx="8640720" cy="6894000"/>
          </a:xfrm>
          <a:prstGeom prst="rect">
            <a:avLst/>
          </a:prstGeom>
          <a:ln>
            <a:noFill/>
          </a:ln>
        </p:spPr>
      </p:pic>
      <p:pic>
        <p:nvPicPr>
          <p:cNvPr id="35" name="Kuva 34"/>
          <p:cNvPicPr/>
          <p:nvPr/>
        </p:nvPicPr>
        <p:blipFill>
          <a:blip r:embed="rId2"/>
          <a:stretch/>
        </p:blipFill>
        <p:spPr>
          <a:xfrm>
            <a:off x="479880" y="3260520"/>
            <a:ext cx="8640720" cy="68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i-FI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501840" y="2479320"/>
            <a:ext cx="8700840" cy="360"/>
          </a:xfrm>
          <a:prstGeom prst="line">
            <a:avLst/>
          </a:prstGeom>
          <a:ln w="9360">
            <a:solidFill>
              <a:srgbClr val="FD74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6243840" y="308880"/>
            <a:ext cx="2885040" cy="3614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87440" y="11382120"/>
            <a:ext cx="869940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/>
          <a:lstStyle/>
          <a:p>
            <a:pPr>
              <a:lnSpc>
                <a:spcPct val="100000"/>
              </a:lnSpc>
            </a:pPr>
            <a:r>
              <a:rPr lang="fi-FI" sz="1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Mobile</a:t>
            </a:r>
            <a:r>
              <a:rPr lang="fi-FI" sz="1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Application Project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87440" y="11666520"/>
            <a:ext cx="869940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/>
          <a:lstStyle/>
          <a:p>
            <a:pPr>
              <a:lnSpc>
                <a:spcPct val="100000"/>
              </a:lnSpc>
            </a:pPr>
            <a:r>
              <a:rPr lang="fi-FI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ECTS credits: 6</a:t>
            </a:r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87440" y="11951280"/>
            <a:ext cx="869940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/>
          <a:lstStyle/>
          <a:p>
            <a:pPr>
              <a:lnSpc>
                <a:spcPct val="100000"/>
              </a:lnSpc>
            </a:pPr>
            <a:r>
              <a:rPr lang="fi-FI" sz="1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Date of publication: 2020, Autumn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87440" y="12235680"/>
            <a:ext cx="869940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/>
          <a:lstStyle/>
          <a:p>
            <a:pPr>
              <a:lnSpc>
                <a:spcPct val="100000"/>
              </a:lnSpc>
            </a:pPr>
            <a:r>
              <a:rPr lang="fi-FI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Instructor: Eino Niemi</a:t>
            </a:r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02200" y="909720"/>
            <a:ext cx="8699400" cy="7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1200" rIns="122040" bIns="61200"/>
          <a:lstStyle/>
          <a:p>
            <a:pPr>
              <a:lnSpc>
                <a:spcPct val="100000"/>
              </a:lnSpc>
            </a:pPr>
            <a:r>
              <a:rPr lang="fi-FI" sz="2400" b="0" strike="noStrike" spc="-1" dirty="0">
                <a:solidFill>
                  <a:srgbClr val="FD7813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Webmasters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502200" y="1852200"/>
            <a:ext cx="8699400" cy="64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/>
          <a:lstStyle/>
          <a:p>
            <a:pPr>
              <a:lnSpc>
                <a:spcPct val="100000"/>
              </a:lnSpc>
            </a:pPr>
            <a:r>
              <a:rPr lang="fi-FI" sz="1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Arttu Rusanen, Jaakko Ikäheimo, Konsta Holm, TVT19KMO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0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Information Technology, Software Development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02200" y="2735280"/>
            <a:ext cx="2812320" cy="85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1200" rIns="122040" bIns="61200" anchor="t"/>
          <a:lstStyle/>
          <a:p>
            <a:r>
              <a:rPr lang="fi-FI" sz="1500" b="1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Introduction</a:t>
            </a:r>
            <a:endParaRPr lang="fi-FI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</a:rPr>
              <a:t>The main goal of the project was to develop multi-featured mobile application with Android Studio and Firebase representing web-based portfolio.</a:t>
            </a:r>
            <a:endParaRPr lang="en-US" sz="1500" spc="-1" dirty="0"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endParaRPr lang="fi-FI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Objectives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The objectives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of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this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project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were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to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create logo/brand-creation feature, simple snake-game and mobile online-store. Application communicates with Firebase’s firestore database saving user’s settings and session data.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i-FI" sz="15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i-FI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FIGURE 1. Application’s main menu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>
              <a:lnSpc>
                <a:spcPct val="100000"/>
              </a:lnSpc>
            </a:pPr>
            <a:r>
              <a:rPr lang="fi-FI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Methods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i-FI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Android Studio and IntelliJ IDEA were used mainly for coding and designing the user interface. Google’s mobile application development platform Firebase allowed us to use Cloud Firestore for database access.</a:t>
            </a:r>
            <a:endParaRPr lang="fi-FI" sz="1500" b="0" strike="noStrike" spc="-1" dirty="0"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3445560" y="2735280"/>
            <a:ext cx="2812320" cy="85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1200" rIns="122040" bIns="61200" anchor="t"/>
          <a:lstStyle/>
          <a:p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The logo editor allows the user to create a logo for themselves based on several different predefined settings and save it to database.</a:t>
            </a:r>
          </a:p>
          <a:p>
            <a:endParaRPr lang="fi-FI" sz="1500" spc="-1" dirty="0">
              <a:uFill>
                <a:solidFill>
                  <a:srgbClr val="FFFFFF"/>
                </a:solidFill>
              </a:uFill>
              <a:latin typeface="Arial Narrow"/>
              <a:ea typeface="DejaVu Sans"/>
            </a:endParaRPr>
          </a:p>
          <a:p>
            <a:r>
              <a:rPr lang="fi-FI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 the </a:t>
            </a:r>
            <a:r>
              <a:rPr lang="fi-FI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game part of application user gets to play the classic snake-game. Due to lack of time additional features of the game were not implemented. </a:t>
            </a:r>
          </a:p>
          <a:p>
            <a:endParaRPr lang="fi-FI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fi-FI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 the online store the user can search products and the application retrieves information from the database and user can add products to the shopping cart.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The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product includes different user-interface for all parts of the application, game has its own sub-menus built in it’s main menu.</a:t>
            </a:r>
            <a:endParaRPr lang="fi-FI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6389280" y="2735280"/>
            <a:ext cx="2812320" cy="85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1200" rIns="122040" bIns="61200" anchor="t"/>
          <a:lstStyle/>
          <a:p>
            <a:pPr>
              <a:lnSpc>
                <a:spcPct val="100000"/>
              </a:lnSpc>
            </a:pPr>
            <a:r>
              <a:rPr lang="fi-FI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Results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The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end product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is a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fully functional online portfolio-application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. Main problems that came up were the lack of time due to ongoing work-situation. Game could’ve had more functionality in it and more bug-free. Overall product turned out to beclose to what was expected in the beginning. (See Figures 2, 3, 4, 5 below.)</a:t>
            </a:r>
            <a:endParaRPr lang="fi-FI" dirty="0"/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i-FI" sz="15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  <a:ea typeface="DejaVu Sans"/>
            </a:endParaRPr>
          </a:p>
          <a:p>
            <a:endParaRPr lang="fi-FI" sz="15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  <a:ea typeface="DejaVu Sans"/>
            </a:endParaRPr>
          </a:p>
          <a:p>
            <a:r>
              <a:rPr lang="fi-FI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FIGURES 2, 3, 4, 5. 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The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end product consists of different user-interface menus.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Conclusions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Overall successful project, got fully functional mobile application</a:t>
            </a:r>
            <a:r>
              <a:rPr lang="fi-FI" sz="1500" b="0" strike="noStrike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. </a:t>
            </a:r>
            <a:r>
              <a:rPr lang="fi-FI" sz="1500" spc="-1" dirty="0"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Time was the biggest obstacle we encountered. Could’ve implemented more features and better user-experience with more time.</a:t>
            </a:r>
            <a:endParaRPr lang="fi-FI" dirty="0"/>
          </a:p>
          <a:p>
            <a:pPr>
              <a:lnSpc>
                <a:spcPct val="100000"/>
              </a:lnSpc>
            </a:pP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References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1. </a:t>
            </a:r>
            <a:r>
              <a:rPr lang="fi-FI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Cloud Firestore</a:t>
            </a:r>
            <a:r>
              <a:rPr lang="fi-FI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:</a:t>
            </a:r>
            <a:endParaRPr lang="fi-FI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i-FI" sz="15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 Narrow"/>
                <a:hlinkClick r:id="rId2"/>
              </a:rPr>
              <a:t>https://firebase.google.com/docs/firestore</a:t>
            </a:r>
            <a:endParaRPr lang="fi-FI" sz="1500" u="sng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A607D0-277C-4B30-9AAD-BA342AC3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3" y="6400800"/>
            <a:ext cx="1294434" cy="23948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AA6AEE-8782-429C-A441-5E03680E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55" y="5321183"/>
            <a:ext cx="1321585" cy="2445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C5E8DF-5CF5-4793-8D0B-CE9C1F6693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19" r="-2" b="27693"/>
          <a:stretch/>
        </p:blipFill>
        <p:spPr>
          <a:xfrm>
            <a:off x="6420340" y="7865617"/>
            <a:ext cx="1537560" cy="12553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BFC8EB-57F7-496A-BDED-D1A5856BBF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583" r="-2" b="34329"/>
          <a:stretch/>
        </p:blipFill>
        <p:spPr>
          <a:xfrm>
            <a:off x="7783909" y="7865617"/>
            <a:ext cx="1537560" cy="12553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F0EF83-A820-45CF-9057-5C693A971D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" b="8947"/>
          <a:stretch/>
        </p:blipFill>
        <p:spPr>
          <a:xfrm>
            <a:off x="7871374" y="5321183"/>
            <a:ext cx="1450095" cy="2445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551C4445BC30944900C1AB7707536FE" ma:contentTypeVersion="7" ma:contentTypeDescription="Luo uusi asiakirja." ma:contentTypeScope="" ma:versionID="6f2e75e48376a78d68b90786b1053a5d">
  <xsd:schema xmlns:xsd="http://www.w3.org/2001/XMLSchema" xmlns:xs="http://www.w3.org/2001/XMLSchema" xmlns:p="http://schemas.microsoft.com/office/2006/metadata/properties" xmlns:ns2="1883c1e5-87b7-43f4-94be-6e6accfc0457" targetNamespace="http://schemas.microsoft.com/office/2006/metadata/properties" ma:root="true" ma:fieldsID="d651bf8772acb9cc0b44d30ad8246580" ns2:_="">
    <xsd:import namespace="1883c1e5-87b7-43f4-94be-6e6accfc0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3c1e5-87b7-43f4-94be-6e6accfc0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31F5E-6A41-4B42-B500-D88A7FDD7D8D}">
  <ds:schemaRefs>
    <ds:schemaRef ds:uri="1883c1e5-87b7-43f4-94be-6e6accfc04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78081D-FBD0-4B88-AFEE-1484FE8B67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FAF530-536E-4A57-8A41-DE6C9A869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358</Words>
  <Application>Microsoft Office PowerPoint</Application>
  <PresentationFormat>A3 Paper (297x420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Narrow</vt:lpstr>
      <vt:lpstr>Office Theme</vt:lpstr>
      <vt:lpstr>PowerPoint Presentation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/>
  <dc:creator>Viestintäpalvelut</dc:creator>
  <dc:description/>
  <cp:lastModifiedBy>Konsta Holm</cp:lastModifiedBy>
  <cp:revision>23</cp:revision>
  <cp:lastPrinted>2015-12-11T12:07:50Z</cp:lastPrinted>
  <dcterms:created xsi:type="dcterms:W3CDTF">2011-08-25T08:52:46Z</dcterms:created>
  <dcterms:modified xsi:type="dcterms:W3CDTF">2020-12-11T16:37:26Z</dcterms:modified>
  <dc:language>fi-FI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Oamk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Paper (297x420 mm)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ContentTypeId">
    <vt:lpwstr>0x0101008551C4445BC30944900C1AB7707536FE</vt:lpwstr>
  </property>
</Properties>
</file>