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98" r:id="rId2"/>
    <p:sldMasterId id="2147483660" r:id="rId3"/>
    <p:sldMasterId id="2147483686" r:id="rId4"/>
  </p:sldMasterIdLst>
  <p:notesMasterIdLst>
    <p:notesMasterId r:id="rId19"/>
  </p:notesMasterIdLst>
  <p:sldIdLst>
    <p:sldId id="257" r:id="rId5"/>
    <p:sldId id="261" r:id="rId6"/>
    <p:sldId id="262" r:id="rId7"/>
    <p:sldId id="264" r:id="rId8"/>
    <p:sldId id="265" r:id="rId9"/>
    <p:sldId id="266" r:id="rId10"/>
    <p:sldId id="263" r:id="rId11"/>
    <p:sldId id="267" r:id="rId12"/>
    <p:sldId id="268" r:id="rId13"/>
    <p:sldId id="269" r:id="rId14"/>
    <p:sldId id="270" r:id="rId15"/>
    <p:sldId id="271" r:id="rId16"/>
    <p:sldId id="272" r:id="rId17"/>
    <p:sldId id="25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D4FF"/>
    <a:srgbClr val="071840"/>
    <a:srgbClr val="DEDEDE"/>
    <a:srgbClr val="081D4C"/>
    <a:srgbClr val="FBFBFB"/>
    <a:srgbClr val="040D22"/>
    <a:srgbClr val="092157"/>
    <a:srgbClr val="0B2765"/>
    <a:srgbClr val="0C325C"/>
    <a:srgbClr val="0F3D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9F42B-8ED5-4DFD-BB43-C98FFCE84338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63491-AE0B-41C0-8B99-58EBAEC68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008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B556C-A2B0-E11E-1D9B-84F301CC6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362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98D4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572EAA-987E-BED8-8A27-AEE8719CC8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081D4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62842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CD91A-785B-E0A5-5CF4-DCC3E128B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B9B76A-C7BF-6000-382D-565846EE6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2F85D-7D4C-B636-09B8-319C894A8B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38173E-2647-4277-8394-8E7FAFA72EB8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FD060-F1C1-E362-841F-B957F5230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1BCFF-D618-6FF8-9D9E-1397A823A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4A151B-4923-49A3-9C1D-8A4347E42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32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8DFC2B-2AED-1BE5-4C1D-2810D2FE8A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F319D7-D7FF-988C-649A-141CCCBE94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10EA1-616C-AF45-235F-8BBE94CCD1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38173E-2647-4277-8394-8E7FAFA72EB8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D8B9C-4A62-15CF-65BC-772805BA3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9F73A-17E5-122B-49C3-94261758B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4A151B-4923-49A3-9C1D-8A4347E42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19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065D0-3DD9-31C3-C6C0-EBD9E83A0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1DEC55-4D5C-4C77-B118-91551EB840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38173E-2647-4277-8394-8E7FAFA72EB8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5372A4-9A22-E395-054D-E33E073C1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A282FA-3CEF-B1DC-9749-DAE86CEA0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4A151B-4923-49A3-9C1D-8A4347E42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09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403AFBD-1453-CA8B-41A6-6F2CA89DDD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1926" y="1000126"/>
            <a:ext cx="11868150" cy="57721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459189-1974-6884-2A9C-9677B4B59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171450"/>
            <a:ext cx="9144000" cy="752475"/>
          </a:xfrm>
          <a:prstGeom prst="rect">
            <a:avLst/>
          </a:prstGeom>
        </p:spPr>
        <p:txBody>
          <a:bodyPr anchor="b"/>
          <a:lstStyle>
            <a:lvl1pPr algn="l">
              <a:defRPr sz="4000" b="1">
                <a:solidFill>
                  <a:srgbClr val="98D4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078CE-60E1-708B-584E-54928F25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6625" y="6270625"/>
            <a:ext cx="838200" cy="365125"/>
          </a:xfrm>
        </p:spPr>
        <p:txBody>
          <a:bodyPr/>
          <a:lstStyle>
            <a:lvl1pPr>
              <a:defRPr sz="1300">
                <a:solidFill>
                  <a:srgbClr val="071840"/>
                </a:solidFill>
              </a:defRPr>
            </a:lvl1pPr>
          </a:lstStyle>
          <a:p>
            <a:fld id="{87865227-FAAC-4448-989B-30E44C1912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F00FDB9-CCB5-DBC7-6769-B6E8F1CE17E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390649" y="1676400"/>
            <a:ext cx="9572625" cy="43624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7439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576FB-F4D6-4CE9-B5DE-540650B00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82F1E-18D4-0A85-9E8E-982162AA2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01202-D75C-0A50-83B9-342C8AD8F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D741-2E3C-46BC-BD4F-513FEA5EC99E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DFC07-EDB8-74D4-1AA8-0922A3AA8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3193E-17F0-9AFB-9DAA-EAFD78A6D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5227-FAAC-4448-989B-30E44C19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68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F7405-446D-693C-5FFA-7B830ABAB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E436A-B94C-4477-0E12-04B5630B9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FED5E-49DC-B980-8BB9-49DA15045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D741-2E3C-46BC-BD4F-513FEA5EC99E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35381-AA66-E570-B081-D66C42088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8526A-BD3F-AD7C-ADF8-5FE9CF8A7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5227-FAAC-4448-989B-30E44C19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509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91AD-D40E-D163-BBE0-AF533D8FD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93EDC-DA3D-A60A-25B9-08062AE291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4D92C2-6507-58A0-AB2A-7AB77008A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EEB5F0-373B-0DC8-C7C8-BE0531509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D741-2E3C-46BC-BD4F-513FEA5EC99E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88DD0-C861-2C82-A8D3-848C3D1FC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BB017A-C6B6-C80C-A676-F80C20BB7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5227-FAAC-4448-989B-30E44C19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67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B74CF-802E-52EC-BBC6-DCA4DB52A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33148-83AC-BB1A-2302-2910C3131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5AC39A-DD2D-5D9F-39B2-1FF141DD7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44892A-8297-14CC-FBA9-B90CA92FE1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ADB829-3B3A-C38F-79F4-B82A5CB9E3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9DDC5B-91A2-CF72-FFEE-D13C0F138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D741-2E3C-46BC-BD4F-513FEA5EC99E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F662DD-D2CB-6FFA-65C8-A2A910F69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B55254-87C5-83CC-6CE8-3B6E5D0CC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5227-FAAC-4448-989B-30E44C19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5407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1EDD1-6643-CC44-E073-EB74AFEA3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87AF05-29F6-36B7-5812-4EB8B89E6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D741-2E3C-46BC-BD4F-513FEA5EC99E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F85647-C380-BA8C-410C-E076ECE42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2A66-A1D4-A34C-F7D9-77B8E22DB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5227-FAAC-4448-989B-30E44C19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6115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FBB749-EB9F-0DF1-7181-A84CE8892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D741-2E3C-46BC-BD4F-513FEA5EC99E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3B662B-D357-67B1-BF49-5D9439A76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E56CDB-DD29-E369-62D4-A176A5711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5227-FAAC-4448-989B-30E44C19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46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6398B-EBAD-1BB3-2094-3A1E47968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0381A-D6B3-8E2E-14D2-C9580077E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2AEE0-8EE4-451F-EC2D-B6D82E9730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38173E-2647-4277-8394-8E7FAFA72EB8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C150A-0BAA-BA0A-1E74-6C824DF04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3C1DC-9BB1-9034-1E0E-6B548E073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4A151B-4923-49A3-9C1D-8A4347E42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1898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5F3C1-1927-DF10-D4B6-B900F3A1A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A1C9B-9FEF-6707-81A8-7FD96E429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5332E-D053-D704-3B9D-182583642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D502AC-F5D4-CC35-5E1F-45839CF9C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D741-2E3C-46BC-BD4F-513FEA5EC99E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21E50-0DE0-4D43-8DE2-32393936C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6C66B-B94E-CA56-BEBE-288951489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5227-FAAC-4448-989B-30E44C19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261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02598-E190-98B7-D67D-DE45B17D9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E9B676-B6C1-1FAA-C472-9C8872DF5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073EA4-3F9B-37EB-1031-56F58F2BAA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6F81C-C638-EFE3-2AE2-C7E566520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D741-2E3C-46BC-BD4F-513FEA5EC99E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0BE623-149D-11A1-3D6F-B4B4BFFD0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32869-2F4B-9941-A7A1-A3511374E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5227-FAAC-4448-989B-30E44C19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491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C3D98-A9D2-04AE-C91C-E5AF7A5EB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2BE801-D0A2-EB73-4712-CFDF9E0B1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4C047-7851-E657-DD3D-9A45EDD58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D741-2E3C-46BC-BD4F-513FEA5EC99E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ED773-D791-CBA0-62CF-D5F7E00EE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170B1-6CEE-B29B-3EB9-5F62A0238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5227-FAAC-4448-989B-30E44C19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035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639C4E-ED1D-47CC-9F21-895FA73F13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9247B6-8158-754C-6923-0DA0AC529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41FF3-016E-E719-B08D-9C9689D78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D741-2E3C-46BC-BD4F-513FEA5EC99E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9421E-4186-2633-AC81-B54DA4171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FD00C-4A8F-8A9F-4487-51B6CA481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5227-FAAC-4448-989B-30E44C19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256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96679-4DA8-3C2D-8BAA-E32CD35F54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91DDE-7499-FEFD-38C5-5FBC6FA716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419EE-D434-E02E-5BA7-8D74D7A14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9741B-1020-4E01-AD37-7476F59BA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3E3C2-C0C0-6D10-E72A-B7606BF28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185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411DE-60F7-D671-7033-45862954D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208B1-D1B0-027D-1F3A-E8E0CCD45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7A221-A92F-576E-DCE3-A73602064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18C2E-E6FF-4417-35D9-BF3EE4713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970D0-7108-4570-9218-30DA65B5B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735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D92A4-5EED-A91F-AE17-29F865ACB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3A4F2-B560-DD9B-6E04-EA0BE6D0A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8A49A-6F6E-2622-012B-B96C98EC8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EED91-7F8C-3AB9-FF36-F2D89EFAE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65300-2D07-8361-ED74-10696B297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025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8F37C-363F-64B1-2EEB-DF3924482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CA597-5560-869C-8CFA-D2956886C2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DC7782-BE14-5EE3-C102-78C0B14FA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67442-8448-731B-6437-C216D7B50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5A868-CFB4-0EDF-E85E-326AAFA24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5220B-4706-ECA4-3105-F0CF9B234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1985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1DB5-9C86-C5EC-FFBB-FADC4D896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2E0E8-AA5F-A44F-FB83-7C8368A82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856A6B-6B1B-8EA1-A136-24F758152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190C08-FF50-E795-C3D2-58188C969B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F04F3-2291-88BB-77D3-388095AB5C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339904-4904-CC97-EBAE-B72C80FA1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01D113-151A-1888-8F22-5140AD61F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D90292-FCD6-F7C1-61E4-029E7E985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6057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0F573-E16C-2A8C-7954-A306F9654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52D3A2-FB3F-7FE3-C14B-25F119A23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4B7F9D-41FE-1125-2346-CB1E37505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E53B83-F467-FC39-C0BB-C3CC863DC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70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AA4EA-65C3-8C31-96F4-62E232B77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9DF41E-BF8E-B67F-8DC4-2A6DD97EE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0BB76-E158-07DC-A611-62150B5579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38173E-2647-4277-8394-8E7FAFA72EB8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D9504-74F2-5A2A-15C9-5AEA38C86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D5CCD-A22E-51E3-5842-E1B143FBE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4A151B-4923-49A3-9C1D-8A4347E42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917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056867-50D0-90DB-E9A8-9EFD62D2A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7E2480-0FDB-1F76-C22C-CE8776E6C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FD5C0-A1A1-5F6F-EEE6-75BB47359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797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D1241-07FE-7959-A5B8-32616D88E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A972D-5E3C-5B1A-1767-70F29E40E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1A44FF-2CDC-A2A6-9666-55B4D10A5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B5059B-FFC2-BDD8-2EAC-5EED53C38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419E45-13DC-707D-AE85-578FFEDEB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3331D5-B432-E236-0F6B-36BA9EEB8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7859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03F5D-FFEE-54BF-60A8-572949653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FDD7A6-8F34-F477-71C4-2B037A557D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3C655B-1CF0-F98D-B06D-181C0FE28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DE8A42-3BE5-0F83-9B77-8E5277D8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C8360C-B7DB-7688-C153-CA5F21AD5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3B11A-6521-0560-F30A-07392E141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472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7C557-1BD5-B67E-73F6-686A94776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A1ED22-51E5-B1B7-F183-81B1403B6B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D05D0-B0A7-697E-4DF8-52E106B54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D1BC5-59F7-354D-DA5F-4380E46DE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BDCF1-83B1-FB73-D8CA-8BA077A24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7035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719DB4-7265-8BB9-A518-E5D8A40ADC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0D8855-051E-BF53-ED00-091B6FB73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4DF89-A12B-8CE9-977C-5047F772C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4E2E7-F0F5-C573-828F-D2EA8CEC7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A2070-1BD3-FF56-D05F-E642E7AC3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9796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732E7-62A0-9CA2-9424-FDD366754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FCCCB4-930E-2CEF-98D2-9E159888CA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7106E-9E5E-14CF-202F-A450DC7C4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2CD4-7864-421F-8E1E-1827F21A79E8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ED986-CEE9-F237-AD84-AF0C744C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5BA9A-D851-3921-4F66-E6AC37364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2A6F-1529-4888-8B8C-988930BA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5589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2F430-B4A7-2C83-7916-CF21CB03F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2C548-1528-EA7D-9C32-8BB0B8C12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87749-AF5A-20D6-7ACA-792751BF8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2CD4-7864-421F-8E1E-1827F21A79E8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6C828-ABD2-5A77-8B7B-04EB24C27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BD185-7DE7-9EC6-C9FA-10D5C5094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2A6F-1529-4888-8B8C-988930BA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8695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F3BAE-3FB3-C95A-1E69-EC353F777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5DD30-467E-056E-8524-7E5E648BB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74567-EDBD-3B39-37C0-003273B99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2CD4-7864-421F-8E1E-1827F21A79E8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C7758-2AAA-1B43-C9B3-CDC33D6F9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31DB0-3059-9946-5338-12BC9F592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2A6F-1529-4888-8B8C-988930BA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6803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99B4B-3AD9-948C-36E9-456D9F1B5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93BFB-CEB9-5B13-E20A-9B1C91BB8A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1CB3BD-E2A7-F4FC-2E87-FF53FFE6C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27C54-4EF9-30EB-1B92-E767A8216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2CD4-7864-421F-8E1E-1827F21A79E8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8168B-AC4C-DF46-6A6B-D22C9B2F0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B978C-4BA7-59D9-2A43-D32A26A06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2A6F-1529-4888-8B8C-988930BA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22407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50AF1-32AD-5587-EB63-931112CC7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40945E-CDE3-8CB7-DC45-A76D77C99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538A36-56C4-9883-7A7B-5A7740F08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EB80DF-CDFD-F707-683C-297EC05A3C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01060A-8AA8-4E4C-B78B-5DD429A02F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3917B2-DDD9-6666-14BF-C8D7BFA3A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2CD4-7864-421F-8E1E-1827F21A79E8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FA383C-D63E-BA89-9D06-5CAAA1862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68A688-F835-889E-2787-101E7054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2A6F-1529-4888-8B8C-988930BA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241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5CA49-50D0-FC26-8130-B5F186A36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11CE0-61F0-1171-8AB0-BEB83ED344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D59E18-00CC-9264-EDF2-8FF231BB9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E1182D-FD41-FA51-4356-6DF0EB7C0C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38173E-2647-4277-8394-8E7FAFA72EB8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2210C-C39F-6606-316C-E407F959A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2E4935-EE71-30F8-007D-22C14DF49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4A151B-4923-49A3-9C1D-8A4347E42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01232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38BBD-E5EB-47E7-D611-B6E53C2A0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C926D4-0E7F-6DA6-0108-F76363DF2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2CD4-7864-421F-8E1E-1827F21A79E8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4FB723-A250-77CD-5970-6FFBD7640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0B4E2C-1C19-702A-4E46-10E0A3010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2A6F-1529-4888-8B8C-988930BA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9565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B3E701-4D45-A1B1-88B1-6FB18F275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2CD4-7864-421F-8E1E-1827F21A79E8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074440-5405-A5A1-E016-02DE3E60D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DC515-CDA0-A231-5207-E6477D598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2A6F-1529-4888-8B8C-988930BA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9432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676CE-1554-4423-A55E-E8759221E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DDC5B-14DD-1151-A5DF-B72535CA6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B1DA26-9E87-B6C3-E1A8-64D97A88E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989238-8F23-E619-0EC2-B9AF866B6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2CD4-7864-421F-8E1E-1827F21A79E8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2754A-33AA-785E-8E5E-0F9871EE5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A1157-37EE-D2F7-1955-89CDCD5AA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2A6F-1529-4888-8B8C-988930BA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280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110EE-EC85-7BE1-DAF9-891F4E439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0EBC9F-5410-0093-6C99-03C84B6032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43674A-7AEC-ECC8-EC80-F2CD91478C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8032E-69F0-72FC-102A-12580727E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2CD4-7864-421F-8E1E-1827F21A79E8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0F52AF-BA21-1E81-092B-DDC14412E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BE9C6-68D9-6CF6-8138-CAF41B844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2A6F-1529-4888-8B8C-988930BA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34201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25B65-F5CC-D0AC-428E-F8335FA13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E68035-81B5-2EC4-5FFC-AC1CFB827E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916B3-99F4-263B-43F4-97750A52B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2CD4-7864-421F-8E1E-1827F21A79E8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C46C6-CA73-40B9-FA7C-AE78E1A2E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1A316-E339-AB6C-B2BC-33FF81E3D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2A6F-1529-4888-8B8C-988930BA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2036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4EF912-5184-4662-BDE4-D8DCDA135E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5A5469-9598-DBA5-A23B-35969E35F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9974F-0256-50D3-51AB-75C4261E7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2CD4-7864-421F-8E1E-1827F21A79E8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D9A10-7771-A2CC-D47D-036DD148F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19211-4203-45AC-A577-788C2D496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2A6F-1529-4888-8B8C-988930BA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97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70976-B03E-9FBA-C461-CC61EF39D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09A7C-6F24-7F11-5228-896FA8487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B9E0E3-E7BE-03A4-7323-1CA08B3878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27B7C9-5E80-91D1-CB4E-AF9886504E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05163E-3BDB-13F5-AEC0-2134859D97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064068-D64C-FA42-9089-B8254EB4AE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38173E-2647-4277-8394-8E7FAFA72EB8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F861FE-CC42-8721-7C51-B5A9186EB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D013B1-9E3D-F42F-93A2-506421776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4A151B-4923-49A3-9C1D-8A4347E42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754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0FAAA-8BE3-FB8A-B387-F5925F7A8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796A8B-3F7B-74FD-AA1E-4568CA9CF7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38173E-2647-4277-8394-8E7FAFA72EB8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F0B5D1-1F27-3BA1-D0DA-CFB50CDFA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5E8447-DEFD-68D1-0C55-CFF636570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4A151B-4923-49A3-9C1D-8A4347E42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6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D2D430-36DE-0E29-5389-B1C2B7EC01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38173E-2647-4277-8394-8E7FAFA72EB8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55BCA0-184A-BFF5-BA67-3942F6388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D32C88-92D1-6BD1-D9FA-469042DAC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4A151B-4923-49A3-9C1D-8A4347E42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05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0EE70-E19F-2A46-67FE-7446D99A2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91F38-1846-4EFB-8E2D-3BCE3B2A6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6DC7E6-28D3-B4AA-1426-FFB67BB65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B851DB-75C4-61E9-1042-0A5CD67656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38173E-2647-4277-8394-8E7FAFA72EB8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3115A-EF40-E41B-C867-3F15668BC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A49807-7BD1-718B-9D0F-74E2FEBB8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4A151B-4923-49A3-9C1D-8A4347E42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17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E728C-029E-C5BD-A7C3-3B2AD0007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E46C22-EA3A-31D2-A584-F6CAE80629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E27F9A-C26B-0665-3A30-A99AAA063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A23C1-AB6D-54E9-1F39-67A25F1BD3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38173E-2647-4277-8394-8E7FAFA72EB8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22A83-A6F8-A773-4BFF-2B66CE154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35D97-99F0-7DA8-7DB4-95AEAC2DE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4A151B-4923-49A3-9C1D-8A4347E42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17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181582F-9536-C1D5-4A42-6164921A47C3}"/>
              </a:ext>
            </a:extLst>
          </p:cNvPr>
          <p:cNvSpPr/>
          <p:nvPr userDrawn="1"/>
        </p:nvSpPr>
        <p:spPr>
          <a:xfrm>
            <a:off x="138542" y="971862"/>
            <a:ext cx="11914898" cy="5745282"/>
          </a:xfrm>
          <a:prstGeom prst="rect">
            <a:avLst/>
          </a:prstGeom>
          <a:solidFill>
            <a:srgbClr val="F6FA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2F2218-E283-C23F-8D88-3004DFB92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A0CAF-0F1E-E727-2010-892188277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600753"/>
            <a:ext cx="10515600" cy="25762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32B9D7-52B2-655C-E356-DEA896CB6C64}"/>
              </a:ext>
            </a:extLst>
          </p:cNvPr>
          <p:cNvSpPr/>
          <p:nvPr userDrawn="1"/>
        </p:nvSpPr>
        <p:spPr>
          <a:xfrm>
            <a:off x="0" y="1"/>
            <a:ext cx="138545" cy="6858000"/>
          </a:xfrm>
          <a:prstGeom prst="rect">
            <a:avLst/>
          </a:prstGeom>
          <a:solidFill>
            <a:srgbClr val="0718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623194-A028-753A-14EA-3A28FDECC204}"/>
              </a:ext>
            </a:extLst>
          </p:cNvPr>
          <p:cNvSpPr/>
          <p:nvPr userDrawn="1"/>
        </p:nvSpPr>
        <p:spPr>
          <a:xfrm rot="16200000">
            <a:off x="6094846" y="765173"/>
            <a:ext cx="140855" cy="12053457"/>
          </a:xfrm>
          <a:prstGeom prst="rect">
            <a:avLst/>
          </a:prstGeom>
          <a:solidFill>
            <a:srgbClr val="0718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714D34-B94A-5E96-93C4-E6F2EB4DB87F}"/>
              </a:ext>
            </a:extLst>
          </p:cNvPr>
          <p:cNvSpPr/>
          <p:nvPr userDrawn="1"/>
        </p:nvSpPr>
        <p:spPr>
          <a:xfrm>
            <a:off x="12053446" y="0"/>
            <a:ext cx="138553" cy="6858000"/>
          </a:xfrm>
          <a:prstGeom prst="rect">
            <a:avLst/>
          </a:prstGeom>
          <a:solidFill>
            <a:srgbClr val="0718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780CE9-2993-126E-D36D-0C11A9E385F6}"/>
              </a:ext>
            </a:extLst>
          </p:cNvPr>
          <p:cNvSpPr/>
          <p:nvPr userDrawn="1"/>
        </p:nvSpPr>
        <p:spPr>
          <a:xfrm rot="16200000">
            <a:off x="6031344" y="-5892800"/>
            <a:ext cx="267856" cy="12053456"/>
          </a:xfrm>
          <a:prstGeom prst="rect">
            <a:avLst/>
          </a:prstGeom>
          <a:solidFill>
            <a:srgbClr val="0718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6423D7-DCBC-4A2F-ABF1-741EC57E6B9C}"/>
              </a:ext>
            </a:extLst>
          </p:cNvPr>
          <p:cNvSpPr/>
          <p:nvPr userDrawn="1"/>
        </p:nvSpPr>
        <p:spPr>
          <a:xfrm>
            <a:off x="138542" y="214185"/>
            <a:ext cx="11914898" cy="3289301"/>
          </a:xfrm>
          <a:prstGeom prst="rect">
            <a:avLst/>
          </a:prstGeom>
          <a:solidFill>
            <a:srgbClr val="081D4C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99AFF0-E7C7-FDC2-1041-3AF413F144B2}"/>
              </a:ext>
            </a:extLst>
          </p:cNvPr>
          <p:cNvSpPr/>
          <p:nvPr userDrawn="1"/>
        </p:nvSpPr>
        <p:spPr>
          <a:xfrm rot="16200000">
            <a:off x="6140602" y="-5783544"/>
            <a:ext cx="49339" cy="12053456"/>
          </a:xfrm>
          <a:prstGeom prst="rect">
            <a:avLst/>
          </a:prstGeom>
          <a:solidFill>
            <a:srgbClr val="040D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83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81D4C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81D4C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81D4C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81D4C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81D4C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BEE8D8F-917D-9DC6-3617-DD8F3344CE7C}"/>
              </a:ext>
            </a:extLst>
          </p:cNvPr>
          <p:cNvSpPr/>
          <p:nvPr userDrawn="1"/>
        </p:nvSpPr>
        <p:spPr>
          <a:xfrm>
            <a:off x="138542" y="214185"/>
            <a:ext cx="11914898" cy="725360"/>
          </a:xfrm>
          <a:prstGeom prst="rect">
            <a:avLst/>
          </a:prstGeom>
          <a:solidFill>
            <a:srgbClr val="081D4C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2DC63-8296-EC8F-E035-EEF89DB72F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3CD741-2E3C-46BC-BD4F-513FEA5EC99E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48D85-D37E-F930-EFFF-C3BDC583B6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D9E6C-AB3B-56E9-8C05-E671AB893F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865227-FAAC-4448-989B-30E44C19128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A95BD2-3E5B-FB83-AFE4-51113C3ADFBF}"/>
              </a:ext>
            </a:extLst>
          </p:cNvPr>
          <p:cNvSpPr/>
          <p:nvPr userDrawn="1"/>
        </p:nvSpPr>
        <p:spPr>
          <a:xfrm>
            <a:off x="138542" y="985303"/>
            <a:ext cx="11914898" cy="5731842"/>
          </a:xfrm>
          <a:prstGeom prst="rect">
            <a:avLst/>
          </a:prstGeom>
          <a:solidFill>
            <a:srgbClr val="F6FA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BD7D4D-DA6D-C2FD-871B-90A3E8BF477C}"/>
              </a:ext>
            </a:extLst>
          </p:cNvPr>
          <p:cNvSpPr/>
          <p:nvPr userDrawn="1"/>
        </p:nvSpPr>
        <p:spPr>
          <a:xfrm>
            <a:off x="0" y="1"/>
            <a:ext cx="138545" cy="6858000"/>
          </a:xfrm>
          <a:prstGeom prst="rect">
            <a:avLst/>
          </a:prstGeom>
          <a:solidFill>
            <a:srgbClr val="0718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1DF18D-32E8-A535-94F5-332259421286}"/>
              </a:ext>
            </a:extLst>
          </p:cNvPr>
          <p:cNvSpPr/>
          <p:nvPr userDrawn="1"/>
        </p:nvSpPr>
        <p:spPr>
          <a:xfrm rot="16200000">
            <a:off x="6094846" y="765173"/>
            <a:ext cx="140855" cy="12053457"/>
          </a:xfrm>
          <a:prstGeom prst="rect">
            <a:avLst/>
          </a:prstGeom>
          <a:solidFill>
            <a:srgbClr val="0718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CC76C4-AFB7-4C05-C760-8EFA06F6D996}"/>
              </a:ext>
            </a:extLst>
          </p:cNvPr>
          <p:cNvSpPr/>
          <p:nvPr userDrawn="1"/>
        </p:nvSpPr>
        <p:spPr>
          <a:xfrm>
            <a:off x="12053446" y="0"/>
            <a:ext cx="138553" cy="6858000"/>
          </a:xfrm>
          <a:prstGeom prst="rect">
            <a:avLst/>
          </a:prstGeom>
          <a:solidFill>
            <a:srgbClr val="0718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3ADC2C-41C4-ECC5-BB7A-AC9F2F76BE75}"/>
              </a:ext>
            </a:extLst>
          </p:cNvPr>
          <p:cNvSpPr/>
          <p:nvPr userDrawn="1"/>
        </p:nvSpPr>
        <p:spPr>
          <a:xfrm rot="16200000">
            <a:off x="6031344" y="-5892800"/>
            <a:ext cx="267856" cy="12053456"/>
          </a:xfrm>
          <a:prstGeom prst="rect">
            <a:avLst/>
          </a:prstGeom>
          <a:solidFill>
            <a:srgbClr val="0718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22BF53-DA49-CA04-D946-F6D74EF483CA}"/>
              </a:ext>
            </a:extLst>
          </p:cNvPr>
          <p:cNvSpPr/>
          <p:nvPr userDrawn="1"/>
        </p:nvSpPr>
        <p:spPr>
          <a:xfrm rot="16200000">
            <a:off x="6140602" y="-5783544"/>
            <a:ext cx="49339" cy="12053456"/>
          </a:xfrm>
          <a:prstGeom prst="rect">
            <a:avLst/>
          </a:prstGeom>
          <a:solidFill>
            <a:srgbClr val="040D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A5A376-34ED-F9C9-63A2-207D45F8E5B7}"/>
              </a:ext>
            </a:extLst>
          </p:cNvPr>
          <p:cNvSpPr/>
          <p:nvPr userDrawn="1"/>
        </p:nvSpPr>
        <p:spPr>
          <a:xfrm rot="16200000">
            <a:off x="6002042" y="-5066096"/>
            <a:ext cx="49339" cy="12053456"/>
          </a:xfrm>
          <a:prstGeom prst="rect">
            <a:avLst/>
          </a:prstGeom>
          <a:solidFill>
            <a:srgbClr val="040D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FD401B0-F4BD-334F-CC56-841B9E1640A2}"/>
              </a:ext>
            </a:extLst>
          </p:cNvPr>
          <p:cNvSpPr/>
          <p:nvPr userDrawn="1"/>
        </p:nvSpPr>
        <p:spPr>
          <a:xfrm>
            <a:off x="709605" y="1451425"/>
            <a:ext cx="10772775" cy="475816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26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54706-E15B-DD0D-C1C1-27F859400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02B2D-FCDC-8EFE-2E8D-AB66162E9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F5DAB-FB48-7AD6-44AB-CDB58D90AC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97D7FB-8BED-4034-AF5C-6E1B4BE46DFA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E6128-82F5-22EC-7F22-BE80019555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E7DEB-6594-7910-0B57-FF0B1334A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2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3BDD44-DB0E-3F91-E9DA-B9F1417CB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4C9F7-C408-6FB4-7D4D-8069C925A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B84D0-D95E-84AA-180D-1CD6650AF9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182CD4-7864-421F-8E1E-1827F21A79E8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5FFC8-8590-94DD-DD45-ED69FBCD5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49360-94B8-3B57-A029-E87104BCAB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C42A6F-1529-4888-8B8C-988930BA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07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8E026-2AA3-481F-7CC2-227A944621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Business Intelligence &amp;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68D6EC-D0A4-B5F6-0B93-CC75CFE314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Regeneration &amp; Piraeus Bank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77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D2A4D0-DBE6-1968-EEE8-539F32107B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C43CFBDB-63CA-6C67-117E-F27014EDE22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F2E426-9E9D-8EBD-E9E2-06896248B4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597856-4C22-0282-E19A-6CD712E45D0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359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076334-A112-B951-CF84-5FB144ED2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8EBA7099-1619-F685-0724-AD7A6ED7366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B276F7-9A50-AF2F-28B9-AC5C896EB7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A2709-F7B5-4FDE-2F87-52F9EE21BCFE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663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F8DD80-B869-0813-CDF0-8C0F1DB725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39D0D6D-EB96-9B97-06D7-896EED8BAA4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8D93C2-92B8-B1E7-CA5B-3421F290EF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720555-9E55-C09F-CD8D-FC6885350FD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935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13D50F-E405-A8FD-F486-D6EC75E8E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838A50E8-9476-7E0D-EBEA-768449B5DEC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D130213-E88D-E528-59CB-AB00A0981F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2A3064-E2AA-0E4F-826E-AB000A5EE88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875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44164D-93BE-8038-8114-9D6500C0C3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AFB87-BAC2-8611-FF0C-1DFD1A36C1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3F721E-B293-30E3-9E09-25CDF2F6D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543123"/>
          </a:xfrm>
        </p:spPr>
        <p:txBody>
          <a:bodyPr>
            <a:normAutofit/>
          </a:bodyPr>
          <a:lstStyle/>
          <a:p>
            <a:r>
              <a:rPr lang="en-US" u="sng" dirty="0"/>
              <a:t>From Our Team:</a:t>
            </a:r>
          </a:p>
          <a:p>
            <a:r>
              <a:rPr lang="en-US" dirty="0"/>
              <a:t>Alexia </a:t>
            </a:r>
            <a:r>
              <a:rPr lang="en-US" dirty="0" err="1"/>
              <a:t>Kalliani</a:t>
            </a:r>
            <a:br>
              <a:rPr lang="en-US" dirty="0"/>
            </a:br>
            <a:r>
              <a:rPr lang="en-US" dirty="0"/>
              <a:t>Giorgos Petrakis</a:t>
            </a:r>
            <a:br>
              <a:rPr lang="en-US" dirty="0"/>
            </a:br>
            <a:r>
              <a:rPr lang="en-US" dirty="0"/>
              <a:t>Konstantinos Gkaravelos</a:t>
            </a:r>
            <a:br>
              <a:rPr lang="en-US" dirty="0"/>
            </a:br>
            <a:r>
              <a:rPr lang="en-US" dirty="0"/>
              <a:t>Nikos Antoniou</a:t>
            </a:r>
          </a:p>
        </p:txBody>
      </p:sp>
    </p:spTree>
    <p:extLst>
      <p:ext uri="{BB962C8B-B14F-4D97-AF65-F5344CB8AC3E}">
        <p14:creationId xmlns:p14="http://schemas.microsoft.com/office/powerpoint/2010/main" val="1405065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D7E7AD6E-08DB-40D7-B926-EA32EB6EB8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086671-BDF9-8ADC-EFE9-69EBB273B2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185EDB-F574-63FD-6843-658D526BC70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120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A01938-9FE5-9BE3-DE63-1179D21FA4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48AB32E-47E8-DC9C-F274-224718C8B01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806DF46-17C6-1980-DC4D-3FECB217D4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1E010B-5A59-4A5D-2A62-2C300CB03B55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34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073E24-9643-6F82-1132-2DBB05C7A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CC7C675A-545C-8355-4A90-4B3A8540D0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E5C8D5-8AB9-92C3-50A4-24EE5B0631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046CD1-3D3E-82FC-6FF9-C1656AAD617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34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B9CC11-42FF-9B12-A441-475AE56C78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2B8389E-7556-2C0A-0512-7CF8ED025F8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5DC4E3-D54C-3218-91D7-F5526DEB8B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5FC8C2-9B95-0D16-5FB8-E0A9D1C0CD2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641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C8CBD1-15AA-AB84-F147-58779A75B5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7F3E402-4F46-86A0-0C41-8164AF06605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5567B9-FF87-2033-8673-879CD30E45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17385-8B1C-3EF6-8124-20BD40B56F2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24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59C08-CB37-C23D-291B-72E8E95271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63826C5-2438-9B11-841D-64DB4E3D7C3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B0E419-6AC5-99B2-2675-EFBEB60A1F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0E2E1A-7781-0173-3C19-1C476D43473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11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F831C0-3127-B5ED-D9DC-71B6D85DC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C9C88D03-6CE7-86BD-5F23-2887158399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15467A6-834B-98C5-22AD-7456757BE2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E28D1C-26D3-3776-7DCF-654B02978413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411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5E279A-7941-B91B-540C-561BB9E4C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562264E-AD7D-FC16-1F70-59EB446DFC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EF97E6-1A26-B712-EA2D-F613721041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BABC53-F01F-59EA-44CC-764FFA49F755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90593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28</Words>
  <Application>Microsoft Office PowerPoint</Application>
  <PresentationFormat>Widescreen</PresentationFormat>
  <Paragraphs>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Aptos</vt:lpstr>
      <vt:lpstr>Aptos Display</vt:lpstr>
      <vt:lpstr>Arial</vt:lpstr>
      <vt:lpstr>1_Custom Design</vt:lpstr>
      <vt:lpstr>3_Custom Design</vt:lpstr>
      <vt:lpstr>Custom Design</vt:lpstr>
      <vt:lpstr>2_Custom Design</vt:lpstr>
      <vt:lpstr>Business Intelligence &amp; Machine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Konstantinos Gkaravelos</dc:creator>
  <cp:lastModifiedBy>Konstantinos Gkaravelos</cp:lastModifiedBy>
  <cp:revision>12</cp:revision>
  <dcterms:created xsi:type="dcterms:W3CDTF">2025-01-16T16:22:41Z</dcterms:created>
  <dcterms:modified xsi:type="dcterms:W3CDTF">2025-01-18T00:44:21Z</dcterms:modified>
</cp:coreProperties>
</file>