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  <p:sldMasterId id="2147483686" r:id="rId3"/>
    <p:sldMasterId id="2147483816" r:id="rId4"/>
  </p:sldMasterIdLst>
  <p:notesMasterIdLst>
    <p:notesMasterId r:id="rId22"/>
  </p:notesMasterIdLst>
  <p:sldIdLst>
    <p:sldId id="257" r:id="rId5"/>
    <p:sldId id="273" r:id="rId6"/>
    <p:sldId id="280" r:id="rId7"/>
    <p:sldId id="264" r:id="rId8"/>
    <p:sldId id="279" r:id="rId9"/>
    <p:sldId id="274" r:id="rId10"/>
    <p:sldId id="275" r:id="rId11"/>
    <p:sldId id="277" r:id="rId12"/>
    <p:sldId id="266" r:id="rId13"/>
    <p:sldId id="263" r:id="rId14"/>
    <p:sldId id="267" r:id="rId15"/>
    <p:sldId id="268" r:id="rId16"/>
    <p:sldId id="278" r:id="rId17"/>
    <p:sldId id="281" r:id="rId18"/>
    <p:sldId id="269" r:id="rId19"/>
    <p:sldId id="270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4FF"/>
    <a:srgbClr val="071840"/>
    <a:srgbClr val="DEDEDE"/>
    <a:srgbClr val="081D4C"/>
    <a:srgbClr val="FBFBFB"/>
    <a:srgbClr val="040D22"/>
    <a:srgbClr val="092157"/>
    <a:srgbClr val="0B2765"/>
    <a:srgbClr val="0C325C"/>
    <a:srgbClr val="0F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 autoAdjust="0"/>
    <p:restoredTop sz="94648"/>
  </p:normalViewPr>
  <p:slideViewPr>
    <p:cSldViewPr snapToGrid="0">
      <p:cViewPr>
        <p:scale>
          <a:sx n="63" d="100"/>
          <a:sy n="63" d="100"/>
        </p:scale>
        <p:origin x="84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AD-C37D-4348-813B-F2AF5F031D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E8F99A-DA52-45C3-A8EB-E51A8BCA57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Establish SQL Integration. </a:t>
          </a:r>
        </a:p>
      </dgm:t>
    </dgm:pt>
    <dgm:pt modelId="{4B5CA568-B5EA-4355-ABC0-E7A51D980B58}" type="parTrans" cxnId="{7E091CF6-3BD0-4936-B65B-1211B68DEDD5}">
      <dgm:prSet/>
      <dgm:spPr/>
      <dgm:t>
        <a:bodyPr/>
        <a:lstStyle/>
        <a:p>
          <a:endParaRPr lang="en-US"/>
        </a:p>
      </dgm:t>
    </dgm:pt>
    <dgm:pt modelId="{8610E314-0EAE-42F7-8B0C-C14D01487F9C}" type="sibTrans" cxnId="{7E091CF6-3BD0-4936-B65B-1211B68DEDD5}">
      <dgm:prSet/>
      <dgm:spPr/>
      <dgm:t>
        <a:bodyPr/>
        <a:lstStyle/>
        <a:p>
          <a:endParaRPr lang="en-US"/>
        </a:p>
      </dgm:t>
    </dgm:pt>
    <dgm:pt modelId="{9158D736-EF45-48F3-AF69-27EAE6390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a Star Schema.</a:t>
          </a:r>
        </a:p>
      </dgm:t>
    </dgm:pt>
    <dgm:pt modelId="{9C3F3E40-D4AC-4354-A2A7-E1D45BA51CBF}" type="parTrans" cxnId="{4249278F-D7B6-411B-81D2-BAE0B273B89F}">
      <dgm:prSet/>
      <dgm:spPr/>
      <dgm:t>
        <a:bodyPr/>
        <a:lstStyle/>
        <a:p>
          <a:endParaRPr lang="en-US"/>
        </a:p>
      </dgm:t>
    </dgm:pt>
    <dgm:pt modelId="{175360D6-D7BD-430E-8508-40EE5A89605C}" type="sibTrans" cxnId="{4249278F-D7B6-411B-81D2-BAE0B273B89F}">
      <dgm:prSet/>
      <dgm:spPr/>
      <dgm:t>
        <a:bodyPr/>
        <a:lstStyle/>
        <a:p>
          <a:endParaRPr lang="en-US"/>
        </a:p>
      </dgm:t>
    </dgm:pt>
    <dgm:pt modelId="{F6348021-CAE6-4D98-BC01-DF5390B54E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ETL Process Implementation.</a:t>
          </a:r>
        </a:p>
      </dgm:t>
    </dgm:pt>
    <dgm:pt modelId="{95A41E0D-7F4D-4E4A-87A1-8C0108776B2B}" type="parTrans" cxnId="{E23AF747-ABFA-4F89-A71C-0FC8B073E215}">
      <dgm:prSet/>
      <dgm:spPr/>
      <dgm:t>
        <a:bodyPr/>
        <a:lstStyle/>
        <a:p>
          <a:endParaRPr lang="en-US"/>
        </a:p>
      </dgm:t>
    </dgm:pt>
    <dgm:pt modelId="{C2121815-038C-49FB-AE10-B6E99258E902}" type="sibTrans" cxnId="{E23AF747-ABFA-4F89-A71C-0FC8B073E215}">
      <dgm:prSet/>
      <dgm:spPr/>
      <dgm:t>
        <a:bodyPr/>
        <a:lstStyle/>
        <a:p>
          <a:endParaRPr lang="en-US"/>
        </a:p>
      </dgm:t>
    </dgm:pt>
    <dgm:pt modelId="{EE9314AC-E5D7-456B-BD5B-0F6BEE688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Power BI Insights. </a:t>
          </a:r>
        </a:p>
      </dgm:t>
    </dgm:pt>
    <dgm:pt modelId="{54F6F386-812F-4C38-B79B-D5011BEB3062}" type="parTrans" cxnId="{376FD841-BFCC-4218-95C0-E65FC81DFE14}">
      <dgm:prSet/>
      <dgm:spPr/>
      <dgm:t>
        <a:bodyPr/>
        <a:lstStyle/>
        <a:p>
          <a:endParaRPr lang="en-US"/>
        </a:p>
      </dgm:t>
    </dgm:pt>
    <dgm:pt modelId="{853BEB79-362F-43B8-9139-388AED45CD8C}" type="sibTrans" cxnId="{376FD841-BFCC-4218-95C0-E65FC81DFE14}">
      <dgm:prSet/>
      <dgm:spPr/>
      <dgm:t>
        <a:bodyPr/>
        <a:lstStyle/>
        <a:p>
          <a:endParaRPr lang="en-US"/>
        </a:p>
      </dgm:t>
    </dgm:pt>
    <dgm:pt modelId="{8833D2F4-F4EA-4B48-96F1-8FE7392F7E1F}" type="pres">
      <dgm:prSet presAssocID="{5958B9AD-C37D-4348-813B-F2AF5F031DA8}" presName="root" presStyleCnt="0">
        <dgm:presLayoutVars>
          <dgm:dir/>
          <dgm:resizeHandles val="exact"/>
        </dgm:presLayoutVars>
      </dgm:prSet>
      <dgm:spPr/>
    </dgm:pt>
    <dgm:pt modelId="{9D22FFE1-A530-41CB-87CB-444BB5B140F3}" type="pres">
      <dgm:prSet presAssocID="{ACE8F99A-DA52-45C3-A8EB-E51A8BCA57CA}" presName="compNode" presStyleCnt="0"/>
      <dgm:spPr/>
    </dgm:pt>
    <dgm:pt modelId="{3722E7E1-EBE8-497F-BC15-F59547872B2E}" type="pres">
      <dgm:prSet presAssocID="{ACE8F99A-DA52-45C3-A8EB-E51A8BCA57CA}" presName="iconBgRect" presStyleLbl="bgShp" presStyleIdx="0" presStyleCnt="4"/>
      <dgm:spPr/>
    </dgm:pt>
    <dgm:pt modelId="{8A133F01-04D4-439B-85F6-58FA35E5F3A9}" type="pres">
      <dgm:prSet presAssocID="{ACE8F99A-DA52-45C3-A8EB-E51A8BCA5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0D33A-2D96-4E98-BAAA-E0A6D4B2FEAB}" type="pres">
      <dgm:prSet presAssocID="{ACE8F99A-DA52-45C3-A8EB-E51A8BCA57CA}" presName="spaceRect" presStyleCnt="0"/>
      <dgm:spPr/>
    </dgm:pt>
    <dgm:pt modelId="{7E7F4C4A-C574-46DD-8D2D-9DF8A594C7F9}" type="pres">
      <dgm:prSet presAssocID="{ACE8F99A-DA52-45C3-A8EB-E51A8BCA57CA}" presName="textRect" presStyleLbl="revTx" presStyleIdx="0" presStyleCnt="4">
        <dgm:presLayoutVars>
          <dgm:chMax val="1"/>
          <dgm:chPref val="1"/>
        </dgm:presLayoutVars>
      </dgm:prSet>
      <dgm:spPr/>
    </dgm:pt>
    <dgm:pt modelId="{C506898A-A873-4551-9A02-9F9043699EBA}" type="pres">
      <dgm:prSet presAssocID="{8610E314-0EAE-42F7-8B0C-C14D01487F9C}" presName="sibTrans" presStyleCnt="0"/>
      <dgm:spPr/>
    </dgm:pt>
    <dgm:pt modelId="{ABB2ED7D-CC76-4B7D-A63E-8BFED6357B23}" type="pres">
      <dgm:prSet presAssocID="{9158D736-EF45-48F3-AF69-27EAE6390CE2}" presName="compNode" presStyleCnt="0"/>
      <dgm:spPr/>
    </dgm:pt>
    <dgm:pt modelId="{D1F582FE-E48B-4317-BA48-1C063A84A52F}" type="pres">
      <dgm:prSet presAssocID="{9158D736-EF45-48F3-AF69-27EAE6390CE2}" presName="iconBgRect" presStyleLbl="bgShp" presStyleIdx="1" presStyleCnt="4"/>
      <dgm:spPr/>
    </dgm:pt>
    <dgm:pt modelId="{05666C0E-9E2E-45BB-ADFA-A39270EDE956}" type="pres">
      <dgm:prSet presAssocID="{9158D736-EF45-48F3-AF69-27EAE6390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C65647-2DC8-4D57-9BDB-AFABE9FB1D5D}" type="pres">
      <dgm:prSet presAssocID="{9158D736-EF45-48F3-AF69-27EAE6390CE2}" presName="spaceRect" presStyleCnt="0"/>
      <dgm:spPr/>
    </dgm:pt>
    <dgm:pt modelId="{0F8CEFA1-416B-48A5-8BB2-3C80AE03DDCD}" type="pres">
      <dgm:prSet presAssocID="{9158D736-EF45-48F3-AF69-27EAE6390CE2}" presName="textRect" presStyleLbl="revTx" presStyleIdx="1" presStyleCnt="4">
        <dgm:presLayoutVars>
          <dgm:chMax val="1"/>
          <dgm:chPref val="1"/>
        </dgm:presLayoutVars>
      </dgm:prSet>
      <dgm:spPr/>
    </dgm:pt>
    <dgm:pt modelId="{F54DFB5F-5A10-4E31-B82D-030FFBD4DBA7}" type="pres">
      <dgm:prSet presAssocID="{175360D6-D7BD-430E-8508-40EE5A89605C}" presName="sibTrans" presStyleCnt="0"/>
      <dgm:spPr/>
    </dgm:pt>
    <dgm:pt modelId="{4C2AC1FD-BECF-4DCD-9E49-4AD530004EF8}" type="pres">
      <dgm:prSet presAssocID="{F6348021-CAE6-4D98-BC01-DF5390B54E86}" presName="compNode" presStyleCnt="0"/>
      <dgm:spPr/>
    </dgm:pt>
    <dgm:pt modelId="{AFE5CD19-560D-41F6-8EFD-1EFD863CCFDA}" type="pres">
      <dgm:prSet presAssocID="{F6348021-CAE6-4D98-BC01-DF5390B54E86}" presName="iconBgRect" presStyleLbl="bgShp" presStyleIdx="2" presStyleCnt="4"/>
      <dgm:spPr/>
    </dgm:pt>
    <dgm:pt modelId="{D235D749-D85D-45DB-9C3A-E68EFD532681}" type="pres">
      <dgm:prSet presAssocID="{F6348021-CAE6-4D98-BC01-DF5390B54E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230F-64F5-4D63-830D-7AE16878836B}" type="pres">
      <dgm:prSet presAssocID="{F6348021-CAE6-4D98-BC01-DF5390B54E86}" presName="spaceRect" presStyleCnt="0"/>
      <dgm:spPr/>
    </dgm:pt>
    <dgm:pt modelId="{0328220A-3BF5-48AA-ABF1-A83FED62AB9C}" type="pres">
      <dgm:prSet presAssocID="{F6348021-CAE6-4D98-BC01-DF5390B54E86}" presName="textRect" presStyleLbl="revTx" presStyleIdx="2" presStyleCnt="4">
        <dgm:presLayoutVars>
          <dgm:chMax val="1"/>
          <dgm:chPref val="1"/>
        </dgm:presLayoutVars>
      </dgm:prSet>
      <dgm:spPr/>
    </dgm:pt>
    <dgm:pt modelId="{405B1C07-C277-438D-BEE1-CF347F7BA554}" type="pres">
      <dgm:prSet presAssocID="{C2121815-038C-49FB-AE10-B6E99258E902}" presName="sibTrans" presStyleCnt="0"/>
      <dgm:spPr/>
    </dgm:pt>
    <dgm:pt modelId="{AA6EB718-B788-47A3-A4AE-CDE536279E80}" type="pres">
      <dgm:prSet presAssocID="{EE9314AC-E5D7-456B-BD5B-0F6BEE688103}" presName="compNode" presStyleCnt="0"/>
      <dgm:spPr/>
    </dgm:pt>
    <dgm:pt modelId="{BB116931-CBF8-43B0-920B-667ED51FBB13}" type="pres">
      <dgm:prSet presAssocID="{EE9314AC-E5D7-456B-BD5B-0F6BEE688103}" presName="iconBgRect" presStyleLbl="bgShp" presStyleIdx="3" presStyleCnt="4"/>
      <dgm:spPr/>
    </dgm:pt>
    <dgm:pt modelId="{3318A629-6EDB-4E4E-85D2-175B0D815697}" type="pres">
      <dgm:prSet presAssocID="{EE9314AC-E5D7-456B-BD5B-0F6BEE6881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6D66BE-19D3-450A-B71B-C84A26BB2D80}" type="pres">
      <dgm:prSet presAssocID="{EE9314AC-E5D7-456B-BD5B-0F6BEE688103}" presName="spaceRect" presStyleCnt="0"/>
      <dgm:spPr/>
    </dgm:pt>
    <dgm:pt modelId="{44D97E9E-29E7-4827-B9E8-529BC3B18186}" type="pres">
      <dgm:prSet presAssocID="{EE9314AC-E5D7-456B-BD5B-0F6BEE6881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604C14-B92E-0B43-ACF3-43AEF8A8D486}" type="presOf" srcId="{F6348021-CAE6-4D98-BC01-DF5390B54E86}" destId="{0328220A-3BF5-48AA-ABF1-A83FED62AB9C}" srcOrd="0" destOrd="0" presId="urn:microsoft.com/office/officeart/2018/5/layout/IconCircleLabelList"/>
    <dgm:cxn modelId="{376FD841-BFCC-4218-95C0-E65FC81DFE14}" srcId="{5958B9AD-C37D-4348-813B-F2AF5F031DA8}" destId="{EE9314AC-E5D7-456B-BD5B-0F6BEE688103}" srcOrd="3" destOrd="0" parTransId="{54F6F386-812F-4C38-B79B-D5011BEB3062}" sibTransId="{853BEB79-362F-43B8-9139-388AED45CD8C}"/>
    <dgm:cxn modelId="{E23AF747-ABFA-4F89-A71C-0FC8B073E215}" srcId="{5958B9AD-C37D-4348-813B-F2AF5F031DA8}" destId="{F6348021-CAE6-4D98-BC01-DF5390B54E86}" srcOrd="2" destOrd="0" parTransId="{95A41E0D-7F4D-4E4A-87A1-8C0108776B2B}" sibTransId="{C2121815-038C-49FB-AE10-B6E99258E902}"/>
    <dgm:cxn modelId="{A847DC73-C8AB-464E-8065-CA547F6E43B5}" type="presOf" srcId="{9158D736-EF45-48F3-AF69-27EAE6390CE2}" destId="{0F8CEFA1-416B-48A5-8BB2-3C80AE03DDCD}" srcOrd="0" destOrd="0" presId="urn:microsoft.com/office/officeart/2018/5/layout/IconCircleLabelList"/>
    <dgm:cxn modelId="{4249278F-D7B6-411B-81D2-BAE0B273B89F}" srcId="{5958B9AD-C37D-4348-813B-F2AF5F031DA8}" destId="{9158D736-EF45-48F3-AF69-27EAE6390CE2}" srcOrd="1" destOrd="0" parTransId="{9C3F3E40-D4AC-4354-A2A7-E1D45BA51CBF}" sibTransId="{175360D6-D7BD-430E-8508-40EE5A89605C}"/>
    <dgm:cxn modelId="{3B37E7AB-59E9-A949-8158-EDBAF98FE087}" type="presOf" srcId="{EE9314AC-E5D7-456B-BD5B-0F6BEE688103}" destId="{44D97E9E-29E7-4827-B9E8-529BC3B18186}" srcOrd="0" destOrd="0" presId="urn:microsoft.com/office/officeart/2018/5/layout/IconCircleLabelList"/>
    <dgm:cxn modelId="{101944E7-74B3-E641-92AE-EC653D290930}" type="presOf" srcId="{5958B9AD-C37D-4348-813B-F2AF5F031DA8}" destId="{8833D2F4-F4EA-4B48-96F1-8FE7392F7E1F}" srcOrd="0" destOrd="0" presId="urn:microsoft.com/office/officeart/2018/5/layout/IconCircleLabelList"/>
    <dgm:cxn modelId="{7E091CF6-3BD0-4936-B65B-1211B68DEDD5}" srcId="{5958B9AD-C37D-4348-813B-F2AF5F031DA8}" destId="{ACE8F99A-DA52-45C3-A8EB-E51A8BCA57CA}" srcOrd="0" destOrd="0" parTransId="{4B5CA568-B5EA-4355-ABC0-E7A51D980B58}" sibTransId="{8610E314-0EAE-42F7-8B0C-C14D01487F9C}"/>
    <dgm:cxn modelId="{F568A2FD-FB02-6B46-A842-BD3602897AF2}" type="presOf" srcId="{ACE8F99A-DA52-45C3-A8EB-E51A8BCA57CA}" destId="{7E7F4C4A-C574-46DD-8D2D-9DF8A594C7F9}" srcOrd="0" destOrd="0" presId="urn:microsoft.com/office/officeart/2018/5/layout/IconCircleLabelList"/>
    <dgm:cxn modelId="{8D6BC457-AC64-E44D-8E36-0B53ABE4328F}" type="presParOf" srcId="{8833D2F4-F4EA-4B48-96F1-8FE7392F7E1F}" destId="{9D22FFE1-A530-41CB-87CB-444BB5B140F3}" srcOrd="0" destOrd="0" presId="urn:microsoft.com/office/officeart/2018/5/layout/IconCircleLabelList"/>
    <dgm:cxn modelId="{E1814ACD-2A8D-9249-88CD-DE000448320F}" type="presParOf" srcId="{9D22FFE1-A530-41CB-87CB-444BB5B140F3}" destId="{3722E7E1-EBE8-497F-BC15-F59547872B2E}" srcOrd="0" destOrd="0" presId="urn:microsoft.com/office/officeart/2018/5/layout/IconCircleLabelList"/>
    <dgm:cxn modelId="{7C3B331C-9E47-5746-996E-36B0EEF715C3}" type="presParOf" srcId="{9D22FFE1-A530-41CB-87CB-444BB5B140F3}" destId="{8A133F01-04D4-439B-85F6-58FA35E5F3A9}" srcOrd="1" destOrd="0" presId="urn:microsoft.com/office/officeart/2018/5/layout/IconCircleLabelList"/>
    <dgm:cxn modelId="{88ECFA9E-761F-7149-81DD-6A93B4C7EB7E}" type="presParOf" srcId="{9D22FFE1-A530-41CB-87CB-444BB5B140F3}" destId="{ECB0D33A-2D96-4E98-BAAA-E0A6D4B2FEAB}" srcOrd="2" destOrd="0" presId="urn:microsoft.com/office/officeart/2018/5/layout/IconCircleLabelList"/>
    <dgm:cxn modelId="{7AADD007-5DF4-BF4C-A042-4AF0DC0CFB78}" type="presParOf" srcId="{9D22FFE1-A530-41CB-87CB-444BB5B140F3}" destId="{7E7F4C4A-C574-46DD-8D2D-9DF8A594C7F9}" srcOrd="3" destOrd="0" presId="urn:microsoft.com/office/officeart/2018/5/layout/IconCircleLabelList"/>
    <dgm:cxn modelId="{AAF8C1F1-8366-1C44-A635-850613E9CF33}" type="presParOf" srcId="{8833D2F4-F4EA-4B48-96F1-8FE7392F7E1F}" destId="{C506898A-A873-4551-9A02-9F9043699EBA}" srcOrd="1" destOrd="0" presId="urn:microsoft.com/office/officeart/2018/5/layout/IconCircleLabelList"/>
    <dgm:cxn modelId="{E9021205-3C35-D540-A08A-65A15D02CA8C}" type="presParOf" srcId="{8833D2F4-F4EA-4B48-96F1-8FE7392F7E1F}" destId="{ABB2ED7D-CC76-4B7D-A63E-8BFED6357B23}" srcOrd="2" destOrd="0" presId="urn:microsoft.com/office/officeart/2018/5/layout/IconCircleLabelList"/>
    <dgm:cxn modelId="{77AEE63C-F2A8-5B40-9C12-CE1AF6681066}" type="presParOf" srcId="{ABB2ED7D-CC76-4B7D-A63E-8BFED6357B23}" destId="{D1F582FE-E48B-4317-BA48-1C063A84A52F}" srcOrd="0" destOrd="0" presId="urn:microsoft.com/office/officeart/2018/5/layout/IconCircleLabelList"/>
    <dgm:cxn modelId="{E72858AA-5FAA-2A4E-B645-299FCEC68472}" type="presParOf" srcId="{ABB2ED7D-CC76-4B7D-A63E-8BFED6357B23}" destId="{05666C0E-9E2E-45BB-ADFA-A39270EDE956}" srcOrd="1" destOrd="0" presId="urn:microsoft.com/office/officeart/2018/5/layout/IconCircleLabelList"/>
    <dgm:cxn modelId="{B446EB80-3612-0249-AF71-3BCCB7C6BA93}" type="presParOf" srcId="{ABB2ED7D-CC76-4B7D-A63E-8BFED6357B23}" destId="{07C65647-2DC8-4D57-9BDB-AFABE9FB1D5D}" srcOrd="2" destOrd="0" presId="urn:microsoft.com/office/officeart/2018/5/layout/IconCircleLabelList"/>
    <dgm:cxn modelId="{4E3CA931-55AE-CA4C-A0DE-8BD5700A3517}" type="presParOf" srcId="{ABB2ED7D-CC76-4B7D-A63E-8BFED6357B23}" destId="{0F8CEFA1-416B-48A5-8BB2-3C80AE03DDCD}" srcOrd="3" destOrd="0" presId="urn:microsoft.com/office/officeart/2018/5/layout/IconCircleLabelList"/>
    <dgm:cxn modelId="{D490B954-3D75-8D4B-AFEB-584DA052FBA3}" type="presParOf" srcId="{8833D2F4-F4EA-4B48-96F1-8FE7392F7E1F}" destId="{F54DFB5F-5A10-4E31-B82D-030FFBD4DBA7}" srcOrd="3" destOrd="0" presId="urn:microsoft.com/office/officeart/2018/5/layout/IconCircleLabelList"/>
    <dgm:cxn modelId="{1A608413-D148-9240-A860-BB23ECD37B54}" type="presParOf" srcId="{8833D2F4-F4EA-4B48-96F1-8FE7392F7E1F}" destId="{4C2AC1FD-BECF-4DCD-9E49-4AD530004EF8}" srcOrd="4" destOrd="0" presId="urn:microsoft.com/office/officeart/2018/5/layout/IconCircleLabelList"/>
    <dgm:cxn modelId="{75905D93-AB7F-744E-AC72-7F7E6AEE76E0}" type="presParOf" srcId="{4C2AC1FD-BECF-4DCD-9E49-4AD530004EF8}" destId="{AFE5CD19-560D-41F6-8EFD-1EFD863CCFDA}" srcOrd="0" destOrd="0" presId="urn:microsoft.com/office/officeart/2018/5/layout/IconCircleLabelList"/>
    <dgm:cxn modelId="{B3237F16-0613-F048-8C3A-FB9C812BA462}" type="presParOf" srcId="{4C2AC1FD-BECF-4DCD-9E49-4AD530004EF8}" destId="{D235D749-D85D-45DB-9C3A-E68EFD532681}" srcOrd="1" destOrd="0" presId="urn:microsoft.com/office/officeart/2018/5/layout/IconCircleLabelList"/>
    <dgm:cxn modelId="{8D0D630A-EA2D-794E-AE04-0AF8131D1430}" type="presParOf" srcId="{4C2AC1FD-BECF-4DCD-9E49-4AD530004EF8}" destId="{C851230F-64F5-4D63-830D-7AE16878836B}" srcOrd="2" destOrd="0" presId="urn:microsoft.com/office/officeart/2018/5/layout/IconCircleLabelList"/>
    <dgm:cxn modelId="{EA92062B-A79D-1043-B680-E2C043C64DF8}" type="presParOf" srcId="{4C2AC1FD-BECF-4DCD-9E49-4AD530004EF8}" destId="{0328220A-3BF5-48AA-ABF1-A83FED62AB9C}" srcOrd="3" destOrd="0" presId="urn:microsoft.com/office/officeart/2018/5/layout/IconCircleLabelList"/>
    <dgm:cxn modelId="{2F8C916D-F533-CD43-9F95-2CBAA333EEB5}" type="presParOf" srcId="{8833D2F4-F4EA-4B48-96F1-8FE7392F7E1F}" destId="{405B1C07-C277-438D-BEE1-CF347F7BA554}" srcOrd="5" destOrd="0" presId="urn:microsoft.com/office/officeart/2018/5/layout/IconCircleLabelList"/>
    <dgm:cxn modelId="{BDD30ED1-03C2-7148-8E39-345DE9FA2A46}" type="presParOf" srcId="{8833D2F4-F4EA-4B48-96F1-8FE7392F7E1F}" destId="{AA6EB718-B788-47A3-A4AE-CDE536279E80}" srcOrd="6" destOrd="0" presId="urn:microsoft.com/office/officeart/2018/5/layout/IconCircleLabelList"/>
    <dgm:cxn modelId="{089CBC26-3CAE-444C-9E98-F7FABFA1B86F}" type="presParOf" srcId="{AA6EB718-B788-47A3-A4AE-CDE536279E80}" destId="{BB116931-CBF8-43B0-920B-667ED51FBB13}" srcOrd="0" destOrd="0" presId="urn:microsoft.com/office/officeart/2018/5/layout/IconCircleLabelList"/>
    <dgm:cxn modelId="{B487CD07-8CB1-8F4F-8528-EB9B0D150574}" type="presParOf" srcId="{AA6EB718-B788-47A3-A4AE-CDE536279E80}" destId="{3318A629-6EDB-4E4E-85D2-175B0D815697}" srcOrd="1" destOrd="0" presId="urn:microsoft.com/office/officeart/2018/5/layout/IconCircleLabelList"/>
    <dgm:cxn modelId="{3199A6E6-A796-344A-A935-202E282120B5}" type="presParOf" srcId="{AA6EB718-B788-47A3-A4AE-CDE536279E80}" destId="{456D66BE-19D3-450A-B71B-C84A26BB2D80}" srcOrd="2" destOrd="0" presId="urn:microsoft.com/office/officeart/2018/5/layout/IconCircleLabelList"/>
    <dgm:cxn modelId="{C704E425-0908-1D4D-8DCF-51D1ECA1828A}" type="presParOf" srcId="{AA6EB718-B788-47A3-A4AE-CDE536279E80}" destId="{44D97E9E-29E7-4827-B9E8-529BC3B181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24E8-5C6D-4D75-A5B9-CFD62CB27F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3F34F5-CFB2-465B-B398-0E2AA4DDF251}">
      <dgm:prSet/>
      <dgm:spPr/>
      <dgm:t>
        <a:bodyPr/>
        <a:lstStyle/>
        <a:p>
          <a:pPr>
            <a:defRPr cap="all"/>
          </a:pPr>
          <a:r>
            <a:rPr lang="en-US" b="1"/>
            <a:t>Employee Performance Classification</a:t>
          </a:r>
          <a:endParaRPr lang="en-US"/>
        </a:p>
      </dgm:t>
    </dgm:pt>
    <dgm:pt modelId="{3247501B-A3AE-4556-BA3B-79E61712BB73}" type="parTrans" cxnId="{5DCD7172-D959-4967-9A28-D57A0CA1C5BD}">
      <dgm:prSet/>
      <dgm:spPr/>
      <dgm:t>
        <a:bodyPr/>
        <a:lstStyle/>
        <a:p>
          <a:endParaRPr lang="en-US"/>
        </a:p>
      </dgm:t>
    </dgm:pt>
    <dgm:pt modelId="{107B5E45-3699-406B-A35D-92228DAFBC74}" type="sibTrans" cxnId="{5DCD7172-D959-4967-9A28-D57A0CA1C5BD}">
      <dgm:prSet/>
      <dgm:spPr/>
      <dgm:t>
        <a:bodyPr/>
        <a:lstStyle/>
        <a:p>
          <a:endParaRPr lang="en-US"/>
        </a:p>
      </dgm:t>
    </dgm:pt>
    <dgm:pt modelId="{9ABCB354-EC91-4926-AF9F-235E34DFFF2E}">
      <dgm:prSet/>
      <dgm:spPr/>
      <dgm:t>
        <a:bodyPr/>
        <a:lstStyle/>
        <a:p>
          <a:pPr>
            <a:defRPr cap="all"/>
          </a:pPr>
          <a:r>
            <a:rPr lang="en-US" b="1"/>
            <a:t>Feature Engineering and Data Preparation</a:t>
          </a:r>
          <a:endParaRPr lang="en-US"/>
        </a:p>
      </dgm:t>
    </dgm:pt>
    <dgm:pt modelId="{4D1E04DA-888C-407A-833B-649431A2236E}" type="parTrans" cxnId="{E087E33B-C36A-43A1-A91F-35ECF79C62D5}">
      <dgm:prSet/>
      <dgm:spPr/>
      <dgm:t>
        <a:bodyPr/>
        <a:lstStyle/>
        <a:p>
          <a:endParaRPr lang="en-US"/>
        </a:p>
      </dgm:t>
    </dgm:pt>
    <dgm:pt modelId="{D587F8E2-CF8C-40FC-BCEF-F14784B1C8C3}" type="sibTrans" cxnId="{E087E33B-C36A-43A1-A91F-35ECF79C62D5}">
      <dgm:prSet/>
      <dgm:spPr/>
      <dgm:t>
        <a:bodyPr/>
        <a:lstStyle/>
        <a:p>
          <a:endParaRPr lang="en-US"/>
        </a:p>
      </dgm:t>
    </dgm:pt>
    <dgm:pt modelId="{92A74BB4-55F9-4712-84A0-C110D4EA7AB7}">
      <dgm:prSet/>
      <dgm:spPr/>
      <dgm:t>
        <a:bodyPr/>
        <a:lstStyle/>
        <a:p>
          <a:pPr>
            <a:defRPr cap="all"/>
          </a:pPr>
          <a:r>
            <a:rPr lang="en-US" b="1"/>
            <a:t>Machine Learning Model Development</a:t>
          </a:r>
          <a:endParaRPr lang="en-US"/>
        </a:p>
      </dgm:t>
    </dgm:pt>
    <dgm:pt modelId="{418182DF-6BEC-402E-BEE1-C15B2A755C47}" type="parTrans" cxnId="{B713EAF4-F1F5-4600-AC69-6E6CB6B66846}">
      <dgm:prSet/>
      <dgm:spPr/>
      <dgm:t>
        <a:bodyPr/>
        <a:lstStyle/>
        <a:p>
          <a:endParaRPr lang="en-US"/>
        </a:p>
      </dgm:t>
    </dgm:pt>
    <dgm:pt modelId="{8ED84D1E-EBE3-4954-9176-CA8C63B2E010}" type="sibTrans" cxnId="{B713EAF4-F1F5-4600-AC69-6E6CB6B66846}">
      <dgm:prSet/>
      <dgm:spPr/>
      <dgm:t>
        <a:bodyPr/>
        <a:lstStyle/>
        <a:p>
          <a:endParaRPr lang="en-US"/>
        </a:p>
      </dgm:t>
    </dgm:pt>
    <dgm:pt modelId="{D627F679-DB6D-4067-9989-B00341229F15}">
      <dgm:prSet/>
      <dgm:spPr/>
      <dgm:t>
        <a:bodyPr/>
        <a:lstStyle/>
        <a:p>
          <a:pPr>
            <a:defRPr cap="all"/>
          </a:pPr>
          <a:r>
            <a:rPr lang="en-US" b="1"/>
            <a:t>Performance Insights and Analysis</a:t>
          </a:r>
          <a:endParaRPr lang="en-US"/>
        </a:p>
      </dgm:t>
    </dgm:pt>
    <dgm:pt modelId="{27DB06B6-263D-401A-B554-6F94BF44F0A5}" type="parTrans" cxnId="{49F554FB-310A-4AF9-8482-6218EF7E9AFC}">
      <dgm:prSet/>
      <dgm:spPr/>
      <dgm:t>
        <a:bodyPr/>
        <a:lstStyle/>
        <a:p>
          <a:endParaRPr lang="en-US"/>
        </a:p>
      </dgm:t>
    </dgm:pt>
    <dgm:pt modelId="{E9928504-9949-47EA-9FDF-6BD6EB56A8E0}" type="sibTrans" cxnId="{49F554FB-310A-4AF9-8482-6218EF7E9AFC}">
      <dgm:prSet/>
      <dgm:spPr/>
      <dgm:t>
        <a:bodyPr/>
        <a:lstStyle/>
        <a:p>
          <a:endParaRPr lang="en-US"/>
        </a:p>
      </dgm:t>
    </dgm:pt>
    <dgm:pt modelId="{4654815A-47EA-4389-9330-D30901910B5D}">
      <dgm:prSet/>
      <dgm:spPr/>
      <dgm:t>
        <a:bodyPr/>
        <a:lstStyle/>
        <a:p>
          <a:pPr>
            <a:defRPr cap="all"/>
          </a:pPr>
          <a:r>
            <a:rPr lang="en-US" b="1"/>
            <a:t>Visualization and Reporting</a:t>
          </a:r>
          <a:endParaRPr lang="en-US"/>
        </a:p>
      </dgm:t>
    </dgm:pt>
    <dgm:pt modelId="{7C537352-B09C-4168-AD06-8EFB005A9985}" type="parTrans" cxnId="{2E5BC62A-69A5-4A8D-9898-8628D36F2925}">
      <dgm:prSet/>
      <dgm:spPr/>
      <dgm:t>
        <a:bodyPr/>
        <a:lstStyle/>
        <a:p>
          <a:endParaRPr lang="en-US"/>
        </a:p>
      </dgm:t>
    </dgm:pt>
    <dgm:pt modelId="{578C73EC-17A5-4C87-A7DA-B1C8A4054D3E}" type="sibTrans" cxnId="{2E5BC62A-69A5-4A8D-9898-8628D36F2925}">
      <dgm:prSet/>
      <dgm:spPr/>
      <dgm:t>
        <a:bodyPr/>
        <a:lstStyle/>
        <a:p>
          <a:endParaRPr lang="en-US"/>
        </a:p>
      </dgm:t>
    </dgm:pt>
    <dgm:pt modelId="{F2E1B87C-B94D-434A-91C9-1DD811CA2187}" type="pres">
      <dgm:prSet presAssocID="{150024E8-5C6D-4D75-A5B9-CFD62CB27F50}" presName="root" presStyleCnt="0">
        <dgm:presLayoutVars>
          <dgm:dir/>
          <dgm:resizeHandles val="exact"/>
        </dgm:presLayoutVars>
      </dgm:prSet>
      <dgm:spPr/>
    </dgm:pt>
    <dgm:pt modelId="{7F7F5433-BC44-4B9E-BC10-6CAC577671DC}" type="pres">
      <dgm:prSet presAssocID="{AC3F34F5-CFB2-465B-B398-0E2AA4DDF251}" presName="compNode" presStyleCnt="0"/>
      <dgm:spPr/>
    </dgm:pt>
    <dgm:pt modelId="{4B798747-25D4-4CEE-A4F5-21367919F25A}" type="pres">
      <dgm:prSet presAssocID="{AC3F34F5-CFB2-465B-B398-0E2AA4DDF25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F5674C9-5F82-477B-B2B8-D06AD89C34AC}" type="pres">
      <dgm:prSet presAssocID="{AC3F34F5-CFB2-465B-B398-0E2AA4DDF2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C5EC22-0075-41C8-B6AE-1618F3A1D1A1}" type="pres">
      <dgm:prSet presAssocID="{AC3F34F5-CFB2-465B-B398-0E2AA4DDF251}" presName="spaceRect" presStyleCnt="0"/>
      <dgm:spPr/>
    </dgm:pt>
    <dgm:pt modelId="{D8AAA2C0-6D15-45A6-B09C-C6C160CE3AE4}" type="pres">
      <dgm:prSet presAssocID="{AC3F34F5-CFB2-465B-B398-0E2AA4DDF251}" presName="textRect" presStyleLbl="revTx" presStyleIdx="0" presStyleCnt="5">
        <dgm:presLayoutVars>
          <dgm:chMax val="1"/>
          <dgm:chPref val="1"/>
        </dgm:presLayoutVars>
      </dgm:prSet>
      <dgm:spPr/>
    </dgm:pt>
    <dgm:pt modelId="{2FCF047F-A1CC-4BA0-90D6-362FB83F5193}" type="pres">
      <dgm:prSet presAssocID="{107B5E45-3699-406B-A35D-92228DAFBC74}" presName="sibTrans" presStyleCnt="0"/>
      <dgm:spPr/>
    </dgm:pt>
    <dgm:pt modelId="{60C489B4-8A78-4969-91BF-25C50DEB6386}" type="pres">
      <dgm:prSet presAssocID="{9ABCB354-EC91-4926-AF9F-235E34DFFF2E}" presName="compNode" presStyleCnt="0"/>
      <dgm:spPr/>
    </dgm:pt>
    <dgm:pt modelId="{3C3915D1-02BF-4126-A5C4-FB94594C94AA}" type="pres">
      <dgm:prSet presAssocID="{9ABCB354-EC91-4926-AF9F-235E34DFFF2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1878F6-C9A1-48F2-80A1-2812A2219FD7}" type="pres">
      <dgm:prSet presAssocID="{9ABCB354-EC91-4926-AF9F-235E34DFFF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146D87-65EF-4FAF-B607-431B2AF816A4}" type="pres">
      <dgm:prSet presAssocID="{9ABCB354-EC91-4926-AF9F-235E34DFFF2E}" presName="spaceRect" presStyleCnt="0"/>
      <dgm:spPr/>
    </dgm:pt>
    <dgm:pt modelId="{A8881297-5F79-4250-B7DE-7F8F9BFF0004}" type="pres">
      <dgm:prSet presAssocID="{9ABCB354-EC91-4926-AF9F-235E34DFFF2E}" presName="textRect" presStyleLbl="revTx" presStyleIdx="1" presStyleCnt="5">
        <dgm:presLayoutVars>
          <dgm:chMax val="1"/>
          <dgm:chPref val="1"/>
        </dgm:presLayoutVars>
      </dgm:prSet>
      <dgm:spPr/>
    </dgm:pt>
    <dgm:pt modelId="{097CD794-28E2-49D3-896C-8F15D5C47041}" type="pres">
      <dgm:prSet presAssocID="{D587F8E2-CF8C-40FC-BCEF-F14784B1C8C3}" presName="sibTrans" presStyleCnt="0"/>
      <dgm:spPr/>
    </dgm:pt>
    <dgm:pt modelId="{D3527D82-0A03-4BF3-A73D-90F854632330}" type="pres">
      <dgm:prSet presAssocID="{92A74BB4-55F9-4712-84A0-C110D4EA7AB7}" presName="compNode" presStyleCnt="0"/>
      <dgm:spPr/>
    </dgm:pt>
    <dgm:pt modelId="{7555D3C5-17A8-4FEA-A49D-1357BE246F30}" type="pres">
      <dgm:prSet presAssocID="{92A74BB4-55F9-4712-84A0-C110D4EA7AB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DD24DDB-20FE-4762-893F-BA43C28324B3}" type="pres">
      <dgm:prSet presAssocID="{92A74BB4-55F9-4712-84A0-C110D4EA7A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C36185-A5CB-4C76-AE62-769247C28DC0}" type="pres">
      <dgm:prSet presAssocID="{92A74BB4-55F9-4712-84A0-C110D4EA7AB7}" presName="spaceRect" presStyleCnt="0"/>
      <dgm:spPr/>
    </dgm:pt>
    <dgm:pt modelId="{05E607D2-4EA5-4AA0-B1D3-EE34EC99EC96}" type="pres">
      <dgm:prSet presAssocID="{92A74BB4-55F9-4712-84A0-C110D4EA7AB7}" presName="textRect" presStyleLbl="revTx" presStyleIdx="2" presStyleCnt="5">
        <dgm:presLayoutVars>
          <dgm:chMax val="1"/>
          <dgm:chPref val="1"/>
        </dgm:presLayoutVars>
      </dgm:prSet>
      <dgm:spPr/>
    </dgm:pt>
    <dgm:pt modelId="{B7B228E6-E6FF-4404-A3F3-93DFBA7A98F0}" type="pres">
      <dgm:prSet presAssocID="{8ED84D1E-EBE3-4954-9176-CA8C63B2E010}" presName="sibTrans" presStyleCnt="0"/>
      <dgm:spPr/>
    </dgm:pt>
    <dgm:pt modelId="{75C5B6C1-31A6-4609-A721-676EA4B64ED9}" type="pres">
      <dgm:prSet presAssocID="{D627F679-DB6D-4067-9989-B00341229F15}" presName="compNode" presStyleCnt="0"/>
      <dgm:spPr/>
    </dgm:pt>
    <dgm:pt modelId="{13D1AC6C-F870-46B1-BB4E-46FBB74CA923}" type="pres">
      <dgm:prSet presAssocID="{D627F679-DB6D-4067-9989-B00341229F1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346478-466F-42F9-921B-F406F5976994}" type="pres">
      <dgm:prSet presAssocID="{D627F679-DB6D-4067-9989-B00341229F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78CE76-3A0F-48B5-A726-A046102604C4}" type="pres">
      <dgm:prSet presAssocID="{D627F679-DB6D-4067-9989-B00341229F15}" presName="spaceRect" presStyleCnt="0"/>
      <dgm:spPr/>
    </dgm:pt>
    <dgm:pt modelId="{68E2142C-109D-48E1-A74C-638A6261509C}" type="pres">
      <dgm:prSet presAssocID="{D627F679-DB6D-4067-9989-B00341229F15}" presName="textRect" presStyleLbl="revTx" presStyleIdx="3" presStyleCnt="5">
        <dgm:presLayoutVars>
          <dgm:chMax val="1"/>
          <dgm:chPref val="1"/>
        </dgm:presLayoutVars>
      </dgm:prSet>
      <dgm:spPr/>
    </dgm:pt>
    <dgm:pt modelId="{6C391133-8C43-4057-8B4B-444BEA701B16}" type="pres">
      <dgm:prSet presAssocID="{E9928504-9949-47EA-9FDF-6BD6EB56A8E0}" presName="sibTrans" presStyleCnt="0"/>
      <dgm:spPr/>
    </dgm:pt>
    <dgm:pt modelId="{2EC1C549-D0FC-4526-AAD4-B15EF6548959}" type="pres">
      <dgm:prSet presAssocID="{4654815A-47EA-4389-9330-D30901910B5D}" presName="compNode" presStyleCnt="0"/>
      <dgm:spPr/>
    </dgm:pt>
    <dgm:pt modelId="{5C10DB71-2C55-44CE-BBA5-05E4FE9A2D79}" type="pres">
      <dgm:prSet presAssocID="{4654815A-47EA-4389-9330-D30901910B5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F82BFB2-0B0B-44E2-9510-1367C9EE9DC3}" type="pres">
      <dgm:prSet presAssocID="{4654815A-47EA-4389-9330-D30901910B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0B7DC92-C404-4A1D-B8A6-A1BD0F3756F5}" type="pres">
      <dgm:prSet presAssocID="{4654815A-47EA-4389-9330-D30901910B5D}" presName="spaceRect" presStyleCnt="0"/>
      <dgm:spPr/>
    </dgm:pt>
    <dgm:pt modelId="{85EFDEF8-7808-43AC-9C44-D4A4F55E61E7}" type="pres">
      <dgm:prSet presAssocID="{4654815A-47EA-4389-9330-D30901910B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7DAA0E-CCF4-4442-9B7B-F95C2FCDB2BD}" type="presOf" srcId="{4654815A-47EA-4389-9330-D30901910B5D}" destId="{85EFDEF8-7808-43AC-9C44-D4A4F55E61E7}" srcOrd="0" destOrd="0" presId="urn:microsoft.com/office/officeart/2018/5/layout/IconLeafLabelList"/>
    <dgm:cxn modelId="{97223211-6B9D-4CA8-A9D6-55566A9256D3}" type="presOf" srcId="{D627F679-DB6D-4067-9989-B00341229F15}" destId="{68E2142C-109D-48E1-A74C-638A6261509C}" srcOrd="0" destOrd="0" presId="urn:microsoft.com/office/officeart/2018/5/layout/IconLeafLabelList"/>
    <dgm:cxn modelId="{2E5BC62A-69A5-4A8D-9898-8628D36F2925}" srcId="{150024E8-5C6D-4D75-A5B9-CFD62CB27F50}" destId="{4654815A-47EA-4389-9330-D30901910B5D}" srcOrd="4" destOrd="0" parTransId="{7C537352-B09C-4168-AD06-8EFB005A9985}" sibTransId="{578C73EC-17A5-4C87-A7DA-B1C8A4054D3E}"/>
    <dgm:cxn modelId="{3EC6002F-1DC7-4D31-A0DB-2BECCD126263}" type="presOf" srcId="{92A74BB4-55F9-4712-84A0-C110D4EA7AB7}" destId="{05E607D2-4EA5-4AA0-B1D3-EE34EC99EC96}" srcOrd="0" destOrd="0" presId="urn:microsoft.com/office/officeart/2018/5/layout/IconLeafLabelList"/>
    <dgm:cxn modelId="{E087E33B-C36A-43A1-A91F-35ECF79C62D5}" srcId="{150024E8-5C6D-4D75-A5B9-CFD62CB27F50}" destId="{9ABCB354-EC91-4926-AF9F-235E34DFFF2E}" srcOrd="1" destOrd="0" parTransId="{4D1E04DA-888C-407A-833B-649431A2236E}" sibTransId="{D587F8E2-CF8C-40FC-BCEF-F14784B1C8C3}"/>
    <dgm:cxn modelId="{5DCD7172-D959-4967-9A28-D57A0CA1C5BD}" srcId="{150024E8-5C6D-4D75-A5B9-CFD62CB27F50}" destId="{AC3F34F5-CFB2-465B-B398-0E2AA4DDF251}" srcOrd="0" destOrd="0" parTransId="{3247501B-A3AE-4556-BA3B-79E61712BB73}" sibTransId="{107B5E45-3699-406B-A35D-92228DAFBC74}"/>
    <dgm:cxn modelId="{ACF05675-0519-4BEE-9EE8-9F3FE2B26B23}" type="presOf" srcId="{9ABCB354-EC91-4926-AF9F-235E34DFFF2E}" destId="{A8881297-5F79-4250-B7DE-7F8F9BFF0004}" srcOrd="0" destOrd="0" presId="urn:microsoft.com/office/officeart/2018/5/layout/IconLeafLabelList"/>
    <dgm:cxn modelId="{B1E44C9F-773D-4F5A-89DA-CD4E8F06A840}" type="presOf" srcId="{150024E8-5C6D-4D75-A5B9-CFD62CB27F50}" destId="{F2E1B87C-B94D-434A-91C9-1DD811CA2187}" srcOrd="0" destOrd="0" presId="urn:microsoft.com/office/officeart/2018/5/layout/IconLeafLabelList"/>
    <dgm:cxn modelId="{190467CD-9CD4-488C-ADDE-4F4AF8F3FBDB}" type="presOf" srcId="{AC3F34F5-CFB2-465B-B398-0E2AA4DDF251}" destId="{D8AAA2C0-6D15-45A6-B09C-C6C160CE3AE4}" srcOrd="0" destOrd="0" presId="urn:microsoft.com/office/officeart/2018/5/layout/IconLeafLabelList"/>
    <dgm:cxn modelId="{B713EAF4-F1F5-4600-AC69-6E6CB6B66846}" srcId="{150024E8-5C6D-4D75-A5B9-CFD62CB27F50}" destId="{92A74BB4-55F9-4712-84A0-C110D4EA7AB7}" srcOrd="2" destOrd="0" parTransId="{418182DF-6BEC-402E-BEE1-C15B2A755C47}" sibTransId="{8ED84D1E-EBE3-4954-9176-CA8C63B2E010}"/>
    <dgm:cxn modelId="{49F554FB-310A-4AF9-8482-6218EF7E9AFC}" srcId="{150024E8-5C6D-4D75-A5B9-CFD62CB27F50}" destId="{D627F679-DB6D-4067-9989-B00341229F15}" srcOrd="3" destOrd="0" parTransId="{27DB06B6-263D-401A-B554-6F94BF44F0A5}" sibTransId="{E9928504-9949-47EA-9FDF-6BD6EB56A8E0}"/>
    <dgm:cxn modelId="{195BCDF4-972C-4A3E-803E-62A161C5A3DC}" type="presParOf" srcId="{F2E1B87C-B94D-434A-91C9-1DD811CA2187}" destId="{7F7F5433-BC44-4B9E-BC10-6CAC577671DC}" srcOrd="0" destOrd="0" presId="urn:microsoft.com/office/officeart/2018/5/layout/IconLeafLabelList"/>
    <dgm:cxn modelId="{90E8E83E-3F66-422D-85FE-F406E1D4844E}" type="presParOf" srcId="{7F7F5433-BC44-4B9E-BC10-6CAC577671DC}" destId="{4B798747-25D4-4CEE-A4F5-21367919F25A}" srcOrd="0" destOrd="0" presId="urn:microsoft.com/office/officeart/2018/5/layout/IconLeafLabelList"/>
    <dgm:cxn modelId="{30E2A0D7-D879-4BD2-B95F-87FD55B89C59}" type="presParOf" srcId="{7F7F5433-BC44-4B9E-BC10-6CAC577671DC}" destId="{5F5674C9-5F82-477B-B2B8-D06AD89C34AC}" srcOrd="1" destOrd="0" presId="urn:microsoft.com/office/officeart/2018/5/layout/IconLeafLabelList"/>
    <dgm:cxn modelId="{22FC341C-6248-4A45-BC7F-BD2378E7C85A}" type="presParOf" srcId="{7F7F5433-BC44-4B9E-BC10-6CAC577671DC}" destId="{C9C5EC22-0075-41C8-B6AE-1618F3A1D1A1}" srcOrd="2" destOrd="0" presId="urn:microsoft.com/office/officeart/2018/5/layout/IconLeafLabelList"/>
    <dgm:cxn modelId="{1DB9141A-2958-4053-8674-37541680A386}" type="presParOf" srcId="{7F7F5433-BC44-4B9E-BC10-6CAC577671DC}" destId="{D8AAA2C0-6D15-45A6-B09C-C6C160CE3AE4}" srcOrd="3" destOrd="0" presId="urn:microsoft.com/office/officeart/2018/5/layout/IconLeafLabelList"/>
    <dgm:cxn modelId="{37B635ED-B6A5-4732-A801-12F468374FD5}" type="presParOf" srcId="{F2E1B87C-B94D-434A-91C9-1DD811CA2187}" destId="{2FCF047F-A1CC-4BA0-90D6-362FB83F5193}" srcOrd="1" destOrd="0" presId="urn:microsoft.com/office/officeart/2018/5/layout/IconLeafLabelList"/>
    <dgm:cxn modelId="{DF874C87-F616-4D6B-96E7-190BAC0CDD7C}" type="presParOf" srcId="{F2E1B87C-B94D-434A-91C9-1DD811CA2187}" destId="{60C489B4-8A78-4969-91BF-25C50DEB6386}" srcOrd="2" destOrd="0" presId="urn:microsoft.com/office/officeart/2018/5/layout/IconLeafLabelList"/>
    <dgm:cxn modelId="{D568B98C-7297-47BA-A9DA-3307E19744C3}" type="presParOf" srcId="{60C489B4-8A78-4969-91BF-25C50DEB6386}" destId="{3C3915D1-02BF-4126-A5C4-FB94594C94AA}" srcOrd="0" destOrd="0" presId="urn:microsoft.com/office/officeart/2018/5/layout/IconLeafLabelList"/>
    <dgm:cxn modelId="{351B0B6E-6068-4183-B0BA-3CA89665185C}" type="presParOf" srcId="{60C489B4-8A78-4969-91BF-25C50DEB6386}" destId="{B71878F6-C9A1-48F2-80A1-2812A2219FD7}" srcOrd="1" destOrd="0" presId="urn:microsoft.com/office/officeart/2018/5/layout/IconLeafLabelList"/>
    <dgm:cxn modelId="{DBF7EDE1-D859-4960-87DD-A38AD4F3EDC6}" type="presParOf" srcId="{60C489B4-8A78-4969-91BF-25C50DEB6386}" destId="{39146D87-65EF-4FAF-B607-431B2AF816A4}" srcOrd="2" destOrd="0" presId="urn:microsoft.com/office/officeart/2018/5/layout/IconLeafLabelList"/>
    <dgm:cxn modelId="{0BB8F555-4E59-4083-83E3-417B7C3F7364}" type="presParOf" srcId="{60C489B4-8A78-4969-91BF-25C50DEB6386}" destId="{A8881297-5F79-4250-B7DE-7F8F9BFF0004}" srcOrd="3" destOrd="0" presId="urn:microsoft.com/office/officeart/2018/5/layout/IconLeafLabelList"/>
    <dgm:cxn modelId="{246A7A1F-D2A0-4C13-A9E2-5C2D3D95A91E}" type="presParOf" srcId="{F2E1B87C-B94D-434A-91C9-1DD811CA2187}" destId="{097CD794-28E2-49D3-896C-8F15D5C47041}" srcOrd="3" destOrd="0" presId="urn:microsoft.com/office/officeart/2018/5/layout/IconLeafLabelList"/>
    <dgm:cxn modelId="{AAE206B5-DE20-4730-B58F-BB881B1EFB46}" type="presParOf" srcId="{F2E1B87C-B94D-434A-91C9-1DD811CA2187}" destId="{D3527D82-0A03-4BF3-A73D-90F854632330}" srcOrd="4" destOrd="0" presId="urn:microsoft.com/office/officeart/2018/5/layout/IconLeafLabelList"/>
    <dgm:cxn modelId="{9AE47FEE-D0F3-4267-89D2-609E37CC8F47}" type="presParOf" srcId="{D3527D82-0A03-4BF3-A73D-90F854632330}" destId="{7555D3C5-17A8-4FEA-A49D-1357BE246F30}" srcOrd="0" destOrd="0" presId="urn:microsoft.com/office/officeart/2018/5/layout/IconLeafLabelList"/>
    <dgm:cxn modelId="{9EB7A039-B172-4645-979B-FCF899087EC1}" type="presParOf" srcId="{D3527D82-0A03-4BF3-A73D-90F854632330}" destId="{ADD24DDB-20FE-4762-893F-BA43C28324B3}" srcOrd="1" destOrd="0" presId="urn:microsoft.com/office/officeart/2018/5/layout/IconLeafLabelList"/>
    <dgm:cxn modelId="{82256002-4545-49F9-B1B3-82F052E4775A}" type="presParOf" srcId="{D3527D82-0A03-4BF3-A73D-90F854632330}" destId="{2FC36185-A5CB-4C76-AE62-769247C28DC0}" srcOrd="2" destOrd="0" presId="urn:microsoft.com/office/officeart/2018/5/layout/IconLeafLabelList"/>
    <dgm:cxn modelId="{3C678832-D533-42F9-8A4B-9B1EB1E24F91}" type="presParOf" srcId="{D3527D82-0A03-4BF3-A73D-90F854632330}" destId="{05E607D2-4EA5-4AA0-B1D3-EE34EC99EC96}" srcOrd="3" destOrd="0" presId="urn:microsoft.com/office/officeart/2018/5/layout/IconLeafLabelList"/>
    <dgm:cxn modelId="{DDAFAF89-601C-4D53-854E-45515D12B300}" type="presParOf" srcId="{F2E1B87C-B94D-434A-91C9-1DD811CA2187}" destId="{B7B228E6-E6FF-4404-A3F3-93DFBA7A98F0}" srcOrd="5" destOrd="0" presId="urn:microsoft.com/office/officeart/2018/5/layout/IconLeafLabelList"/>
    <dgm:cxn modelId="{5674BEA3-B7D3-4AC6-A2D2-5730C35F8AEA}" type="presParOf" srcId="{F2E1B87C-B94D-434A-91C9-1DD811CA2187}" destId="{75C5B6C1-31A6-4609-A721-676EA4B64ED9}" srcOrd="6" destOrd="0" presId="urn:microsoft.com/office/officeart/2018/5/layout/IconLeafLabelList"/>
    <dgm:cxn modelId="{C12C69F4-742B-4B31-A850-9C66FF7D983B}" type="presParOf" srcId="{75C5B6C1-31A6-4609-A721-676EA4B64ED9}" destId="{13D1AC6C-F870-46B1-BB4E-46FBB74CA923}" srcOrd="0" destOrd="0" presId="urn:microsoft.com/office/officeart/2018/5/layout/IconLeafLabelList"/>
    <dgm:cxn modelId="{BA3FD6D5-44A7-4A61-80BC-3A0B29E8FB34}" type="presParOf" srcId="{75C5B6C1-31A6-4609-A721-676EA4B64ED9}" destId="{BD346478-466F-42F9-921B-F406F5976994}" srcOrd="1" destOrd="0" presId="urn:microsoft.com/office/officeart/2018/5/layout/IconLeafLabelList"/>
    <dgm:cxn modelId="{F6E37F46-DF07-497C-8CFC-E7CB9A3F8063}" type="presParOf" srcId="{75C5B6C1-31A6-4609-A721-676EA4B64ED9}" destId="{1B78CE76-3A0F-48B5-A726-A046102604C4}" srcOrd="2" destOrd="0" presId="urn:microsoft.com/office/officeart/2018/5/layout/IconLeafLabelList"/>
    <dgm:cxn modelId="{777FC339-6C42-4B2D-86B1-D0D32BF398E9}" type="presParOf" srcId="{75C5B6C1-31A6-4609-A721-676EA4B64ED9}" destId="{68E2142C-109D-48E1-A74C-638A6261509C}" srcOrd="3" destOrd="0" presId="urn:microsoft.com/office/officeart/2018/5/layout/IconLeafLabelList"/>
    <dgm:cxn modelId="{A5CDC311-F141-407B-B4EA-4A82E62BBF8C}" type="presParOf" srcId="{F2E1B87C-B94D-434A-91C9-1DD811CA2187}" destId="{6C391133-8C43-4057-8B4B-444BEA701B16}" srcOrd="7" destOrd="0" presId="urn:microsoft.com/office/officeart/2018/5/layout/IconLeafLabelList"/>
    <dgm:cxn modelId="{EE12E457-9CC1-44F9-BA49-589837F08C60}" type="presParOf" srcId="{F2E1B87C-B94D-434A-91C9-1DD811CA2187}" destId="{2EC1C549-D0FC-4526-AAD4-B15EF6548959}" srcOrd="8" destOrd="0" presId="urn:microsoft.com/office/officeart/2018/5/layout/IconLeafLabelList"/>
    <dgm:cxn modelId="{822CAAA3-EFD1-4AB5-8A3C-E25679E57FAF}" type="presParOf" srcId="{2EC1C549-D0FC-4526-AAD4-B15EF6548959}" destId="{5C10DB71-2C55-44CE-BBA5-05E4FE9A2D79}" srcOrd="0" destOrd="0" presId="urn:microsoft.com/office/officeart/2018/5/layout/IconLeafLabelList"/>
    <dgm:cxn modelId="{0A6FD3CD-F69D-4B2D-B588-BF6F1D19E3F1}" type="presParOf" srcId="{2EC1C549-D0FC-4526-AAD4-B15EF6548959}" destId="{8F82BFB2-0B0B-44E2-9510-1367C9EE9DC3}" srcOrd="1" destOrd="0" presId="urn:microsoft.com/office/officeart/2018/5/layout/IconLeafLabelList"/>
    <dgm:cxn modelId="{3BBE058B-5469-4F90-B397-E3C938C7CA7C}" type="presParOf" srcId="{2EC1C549-D0FC-4526-AAD4-B15EF6548959}" destId="{60B7DC92-C404-4A1D-B8A6-A1BD0F3756F5}" srcOrd="2" destOrd="0" presId="urn:microsoft.com/office/officeart/2018/5/layout/IconLeafLabelList"/>
    <dgm:cxn modelId="{3CE04F56-96AD-4B08-8AF4-D90BCE8F056B}" type="presParOf" srcId="{2EC1C549-D0FC-4526-AAD4-B15EF6548959}" destId="{85EFDEF8-7808-43AC-9C44-D4A4F55E61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2E7E1-EBE8-497F-BC15-F59547872B2E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3F01-04D4-439B-85F6-58FA35E5F3A9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4C4A-C574-46DD-8D2D-9DF8A594C7F9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Establish SQL Integration. </a:t>
          </a:r>
        </a:p>
      </dsp:txBody>
      <dsp:txXfrm>
        <a:off x="447389" y="2632529"/>
        <a:ext cx="2063504" cy="720000"/>
      </dsp:txXfrm>
    </dsp:sp>
    <dsp:sp modelId="{D1F582FE-E48B-4317-BA48-1C063A84A52F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6C0E-9E2E-45BB-ADFA-A39270EDE95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FA1-416B-48A5-8BB2-3C80AE03DDCD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Design a Star Schema.</a:t>
          </a:r>
        </a:p>
      </dsp:txBody>
      <dsp:txXfrm>
        <a:off x="2872007" y="2632529"/>
        <a:ext cx="2063504" cy="720000"/>
      </dsp:txXfrm>
    </dsp:sp>
    <dsp:sp modelId="{AFE5CD19-560D-41F6-8EFD-1EFD863CCFDA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5D749-D85D-45DB-9C3A-E68EFD532681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220A-3BF5-48AA-ABF1-A83FED62AB9C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ETL Process Implementation.</a:t>
          </a:r>
        </a:p>
      </dsp:txBody>
      <dsp:txXfrm>
        <a:off x="5296624" y="2632529"/>
        <a:ext cx="2063504" cy="720000"/>
      </dsp:txXfrm>
    </dsp:sp>
    <dsp:sp modelId="{BB116931-CBF8-43B0-920B-667ED51FBB13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A629-6EDB-4E4E-85D2-175B0D815697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97E9E-29E7-4827-B9E8-529BC3B18186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Create Power BI Insights. </a:t>
          </a:r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98747-25D4-4CEE-A4F5-21367919F25A}">
      <dsp:nvSpPr>
        <dsp:cNvPr id="0" name=""/>
        <dsp:cNvSpPr/>
      </dsp:nvSpPr>
      <dsp:spPr>
        <a:xfrm>
          <a:off x="478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674C9-5F82-477B-B2B8-D06AD89C34AC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AA2C0-6D15-45A6-B09C-C6C160CE3AE4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Employee Performance Classification</a:t>
          </a:r>
          <a:endParaRPr lang="en-US" sz="1500" kern="1200"/>
        </a:p>
      </dsp:txBody>
      <dsp:txXfrm>
        <a:off x="127800" y="2536272"/>
        <a:ext cx="1800000" cy="720000"/>
      </dsp:txXfrm>
    </dsp:sp>
    <dsp:sp modelId="{3C3915D1-02BF-4126-A5C4-FB94594C94AA}">
      <dsp:nvSpPr>
        <dsp:cNvPr id="0" name=""/>
        <dsp:cNvSpPr/>
      </dsp:nvSpPr>
      <dsp:spPr>
        <a:xfrm>
          <a:off x="2593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878F6-C9A1-48F2-80A1-2812A2219FD7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81297-5F79-4250-B7DE-7F8F9BFF0004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Feature Engineering and Data Preparation</a:t>
          </a:r>
          <a:endParaRPr lang="en-US" sz="1500" kern="1200"/>
        </a:p>
      </dsp:txBody>
      <dsp:txXfrm>
        <a:off x="2242800" y="2536272"/>
        <a:ext cx="1800000" cy="720000"/>
      </dsp:txXfrm>
    </dsp:sp>
    <dsp:sp modelId="{7555D3C5-17A8-4FEA-A49D-1357BE246F30}">
      <dsp:nvSpPr>
        <dsp:cNvPr id="0" name=""/>
        <dsp:cNvSpPr/>
      </dsp:nvSpPr>
      <dsp:spPr>
        <a:xfrm>
          <a:off x="4708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24DDB-20FE-4762-893F-BA43C28324B3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607D2-4EA5-4AA0-B1D3-EE34EC99EC96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Machine Learning Model Development</a:t>
          </a:r>
          <a:endParaRPr lang="en-US" sz="1500" kern="1200"/>
        </a:p>
      </dsp:txBody>
      <dsp:txXfrm>
        <a:off x="4357800" y="2536272"/>
        <a:ext cx="1800000" cy="720000"/>
      </dsp:txXfrm>
    </dsp:sp>
    <dsp:sp modelId="{13D1AC6C-F870-46B1-BB4E-46FBB74CA923}">
      <dsp:nvSpPr>
        <dsp:cNvPr id="0" name=""/>
        <dsp:cNvSpPr/>
      </dsp:nvSpPr>
      <dsp:spPr>
        <a:xfrm>
          <a:off x="6823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46478-466F-42F9-921B-F406F5976994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2142C-109D-48E1-A74C-638A6261509C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Performance Insights and Analysis</a:t>
          </a:r>
          <a:endParaRPr lang="en-US" sz="1500" kern="1200"/>
        </a:p>
      </dsp:txBody>
      <dsp:txXfrm>
        <a:off x="6472800" y="2536272"/>
        <a:ext cx="1800000" cy="720000"/>
      </dsp:txXfrm>
    </dsp:sp>
    <dsp:sp modelId="{5C10DB71-2C55-44CE-BBA5-05E4FE9A2D79}">
      <dsp:nvSpPr>
        <dsp:cNvPr id="0" name=""/>
        <dsp:cNvSpPr/>
      </dsp:nvSpPr>
      <dsp:spPr>
        <a:xfrm>
          <a:off x="8938800" y="10962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2BFB2-0B0B-44E2-9510-1367C9EE9DC3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FDEF8-7808-43AC-9C44-D4A4F55E61E7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Visualization and Reporting</a:t>
          </a:r>
          <a:endParaRPr lang="en-US" sz="1500" kern="1200"/>
        </a:p>
      </dsp:txBody>
      <dsp:txXfrm>
        <a:off x="8587800" y="253627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85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96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9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8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6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8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1" r:id="rId12"/>
    <p:sldLayoutId id="2147483724" r:id="rId13"/>
    <p:sldLayoutId id="2147483750" r:id="rId14"/>
    <p:sldLayoutId id="2147483685" r:id="rId15"/>
    <p:sldLayoutId id="21474837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o.org/blog/does-section-230-cover-generative-a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abac.org/blog/exploring-real-world-applications-of-machine-learning-in-data-scie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50D9A8-081A-759B-C82D-1C43346F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5027-91F7-D72C-77AC-BF4BD3A58A47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R" sz="700">
                <a:solidFill>
                  <a:srgbClr val="FFFFFF"/>
                </a:solidFill>
                <a:hlinkClick r:id="rId3" tooltip="https://www.cato.org/blog/does-section-230-cover-generative-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R" sz="700">
                <a:solidFill>
                  <a:srgbClr val="FFFFFF"/>
                </a:solidFill>
              </a:rPr>
              <a:t> by Unknown Author is licensed under </a:t>
            </a:r>
            <a:r>
              <a:rPr lang="en-G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9C08-CB37-C23D-291B-72E8E952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3826C5-2438-9B11-841D-64DB4E3D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B0E419-6AC5-99B2-2675-EFBEB60A1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2E1A-7781-0173-3C19-1C476D4347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Pre-Processing Procedure and comments</a:t>
            </a:r>
          </a:p>
        </p:txBody>
      </p:sp>
    </p:spTree>
    <p:extLst>
      <p:ext uri="{BB962C8B-B14F-4D97-AF65-F5344CB8AC3E}">
        <p14:creationId xmlns:p14="http://schemas.microsoft.com/office/powerpoint/2010/main" val="8634110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831C0-3127-B5ED-D9DC-71B6D85D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467A6-834B-98C5-22AD-7456757B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5FC0F62-A560-9EDA-2F02-4A6E31D9CB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pic>
        <p:nvPicPr>
          <p:cNvPr id="21" name="Picture 20" descr="A diagram of a logistic regression&#10;&#10;AI-generated content may be incorrect.">
            <a:extLst>
              <a:ext uri="{FF2B5EF4-FFF2-40B4-BE49-F238E27FC236}">
                <a16:creationId xmlns:a16="http://schemas.microsoft.com/office/drawing/2014/main" id="{7C3B8FAB-5A7C-C3C5-A4FA-69FC6C42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785765"/>
            <a:ext cx="5481509" cy="3371127"/>
          </a:xfrm>
          <a:prstGeom prst="rect">
            <a:avLst/>
          </a:prstGeom>
        </p:spPr>
      </p:pic>
      <p:pic>
        <p:nvPicPr>
          <p:cNvPr id="19" name="Content Placeholder 18" descr="A diagram of a graph&#10;&#10;AI-generated content may be incorrect.">
            <a:extLst>
              <a:ext uri="{FF2B5EF4-FFF2-40B4-BE49-F238E27FC236}">
                <a16:creationId xmlns:a16="http://schemas.microsoft.com/office/drawing/2014/main" id="{48E7DB25-C884-B1CC-2F4E-EE16865CA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28212"/>
            <a:ext cx="5523082" cy="32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170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E279A-7941-B91B-540C-561BB9E4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F97E6-1A26-B712-EA2D-F61372104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ABABC53-F01F-59EA-44CC-764FFA49F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2200"/>
          </a:p>
        </p:txBody>
      </p:sp>
      <p:pic>
        <p:nvPicPr>
          <p:cNvPr id="10" name="Picture Placeholder 9" descr="A screenshot of a graph&#10;&#10;AI-generated content may be incorrect.">
            <a:extLst>
              <a:ext uri="{FF2B5EF4-FFF2-40B4-BE49-F238E27FC236}">
                <a16:creationId xmlns:a16="http://schemas.microsoft.com/office/drawing/2014/main" id="{F24CF2DE-C633-031E-D96B-FCEF67E408FA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639520"/>
            <a:ext cx="7488786" cy="54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05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2D276-F6E0-79EB-A1BC-3AA1B74E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5ADFD-796F-199A-48D0-DF6D0E719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7A34B-3D05-7826-FCDE-28D5FAF54E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/>
          </a:p>
        </p:txBody>
      </p:sp>
      <p:pic>
        <p:nvPicPr>
          <p:cNvPr id="6" name="Picture Placeholder 5" descr="A diagram of a decision tree&#10;&#10;AI-generated content may be incorrect.">
            <a:extLst>
              <a:ext uri="{FF2B5EF4-FFF2-40B4-BE49-F238E27FC236}">
                <a16:creationId xmlns:a16="http://schemas.microsoft.com/office/drawing/2014/main" id="{3B412D9C-74CF-A04C-48FE-2D37FE8A27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86228"/>
            <a:ext cx="5468112" cy="3645407"/>
          </a:xfrm>
          <a:prstGeom prst="rect">
            <a:avLst/>
          </a:prstGeom>
        </p:spPr>
      </p:pic>
      <p:pic>
        <p:nvPicPr>
          <p:cNvPr id="8" name="Content Placeholder 7" descr="A blue and white bar graph&#10;&#10;AI-generated content may be incorrect.">
            <a:extLst>
              <a:ext uri="{FF2B5EF4-FFF2-40B4-BE49-F238E27FC236}">
                <a16:creationId xmlns:a16="http://schemas.microsoft.com/office/drawing/2014/main" id="{F19EC1F6-1004-97BC-59D3-B314F603B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18" y="2773680"/>
            <a:ext cx="6821934" cy="33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62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0651F-EB59-A472-4AF9-1683140C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8E7F-B9BE-15A5-3594-42F220C6F1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Results of Machine Learning model and comments</a:t>
            </a:r>
          </a:p>
          <a:p>
            <a:endParaRPr lang="en-US" sz="1800"/>
          </a:p>
        </p:txBody>
      </p:sp>
      <p:pic>
        <p:nvPicPr>
          <p:cNvPr id="6" name="Picture Placeholder 5" descr="A graph with a line&#10;&#10;AI-generated content may be incorrect.">
            <a:extLst>
              <a:ext uri="{FF2B5EF4-FFF2-40B4-BE49-F238E27FC236}">
                <a16:creationId xmlns:a16="http://schemas.microsoft.com/office/drawing/2014/main" id="{924ADBAB-84B8-9DBC-6616-9C0BBE7E3A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625683"/>
            <a:ext cx="6806184" cy="56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52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2A4D0-DBE6-1968-EEE8-539F3210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2E426-9E9D-8EBD-E9E2-06896248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A2712-5037-41D8-BE28-B592D2B270CA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Solutions: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233593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/>
              <a:t>Learning Outcomes :</a:t>
            </a:r>
          </a:p>
          <a:p>
            <a:pPr marL="0"/>
            <a:endParaRPr lang="en-US" sz="2200"/>
          </a:p>
          <a:p>
            <a:pPr marL="514350"/>
            <a:r>
              <a:rPr lang="en-US" sz="2200"/>
              <a:t>SQL, Python, Power BI, Github.</a:t>
            </a:r>
          </a:p>
          <a:p>
            <a:pPr marL="514350"/>
            <a:r>
              <a:rPr lang="en-US" sz="2200"/>
              <a:t>End-to-end process of transforming raw data into insights.</a:t>
            </a:r>
          </a:p>
          <a:p>
            <a:pPr marL="514350"/>
            <a:r>
              <a:rPr lang="en-US" sz="2200"/>
              <a:t> </a:t>
            </a:r>
          </a:p>
          <a:p>
            <a:pPr marL="0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obot hand typing on a computer&#10;&#10;AI-generated content may be incorrect.">
            <a:extLst>
              <a:ext uri="{FF2B5EF4-FFF2-40B4-BE49-F238E27FC236}">
                <a16:creationId xmlns:a16="http://schemas.microsoft.com/office/drawing/2014/main" id="{B3136379-4012-0E1E-17AD-040098D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-4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871" b="985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8" y="3668809"/>
            <a:ext cx="3572414" cy="166618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From Our Team: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Alexia </a:t>
            </a:r>
            <a:r>
              <a:rPr lang="en-US" sz="2200" dirty="0" err="1">
                <a:solidFill>
                  <a:srgbClr val="FFFFFF"/>
                </a:solidFill>
              </a:rPr>
              <a:t>Kalliani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Giorgos Petrakis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Konstantinos </a:t>
            </a:r>
            <a:r>
              <a:rPr lang="en-US" sz="2200" dirty="0" err="1">
                <a:solidFill>
                  <a:srgbClr val="FFFFFF"/>
                </a:solidFill>
              </a:rPr>
              <a:t>Gkaravelos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Nikos Antoniou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00E29-9CC7-2EA8-1105-FBDBCCC62D81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R" sz="700">
                <a:solidFill>
                  <a:srgbClr val="FFFFFF"/>
                </a:solidFill>
                <a:hlinkClick r:id="rId4" tooltip="https://iabac.org/blog/exploring-real-world-applications-of-machine-learning-in-data-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R" sz="700">
                <a:solidFill>
                  <a:srgbClr val="FFFFFF"/>
                </a:solidFill>
              </a:rPr>
              <a:t> by Unknown Author is licensed under </a:t>
            </a:r>
            <a:r>
              <a:rPr lang="en-G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5D3BEC-535D-A4D9-F697-DCB2376337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7225990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C4A73-1252-3646-AB74-21C78B8F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8" r="2" b="18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D9C9BF-6CD4-C6AE-2E36-30B581FE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254737"/>
            <a:ext cx="3441994" cy="86513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SQL Script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7BECA-6A3D-42CA-E962-00878C2DD0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3502152"/>
            <a:ext cx="10506456" cy="1781007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dirty="0"/>
              <a:t>Developed SQL scripts to extract, transform, and load data from the OLTP Chinook database into the Data Warehouse.</a:t>
            </a:r>
          </a:p>
          <a:p>
            <a:r>
              <a:rPr lang="en-US" sz="2000" dirty="0"/>
              <a:t>Loaded essential tables and transformed raw OLTP data into structured Data Warehouse format for analysis.</a:t>
            </a:r>
          </a:p>
          <a:p>
            <a:r>
              <a:rPr lang="en-US" sz="2000" dirty="0"/>
              <a:t>Ensured efficient data transfer and query performance through optimized SQL operations.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9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Chinook Data      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/>
              <a:t>Star Schema</a:t>
            </a:r>
          </a:p>
          <a:p>
            <a:pPr marL="0"/>
            <a:endParaRPr lang="en-US" sz="1800"/>
          </a:p>
          <a:p>
            <a:pPr marL="0"/>
            <a:r>
              <a:rPr lang="en-US" sz="1800"/>
              <a:t>Main Focus : Fact_Sales</a:t>
            </a:r>
          </a:p>
          <a:p>
            <a:pPr marL="0"/>
            <a:endParaRPr lang="en-US" sz="1800"/>
          </a:p>
          <a:p>
            <a:pPr marL="0"/>
            <a:r>
              <a:rPr lang="en-US" sz="1800"/>
              <a:t>Connections with primary keys</a:t>
            </a:r>
          </a:p>
        </p:txBody>
      </p:sp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D9C04-902D-5D9A-8DF4-1C43B9ACC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792"/>
          <a:stretch/>
        </p:blipFill>
        <p:spPr>
          <a:xfrm>
            <a:off x="5308052" y="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A0DC-A062-4FA4-EACC-226BB950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PowerBI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D415-5F86-8CD1-34E0-361BA81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41186883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F4C7-4A30-8E5E-084A-E5FD69B7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BE88E1E-5D98-41C0-9FA0-26ABE67014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26368-37AB-C5C0-224B-3A4CA6A8B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E4C21-12DB-D89D-AA10-653FBA723C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4792890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B738A-84C6-EFC2-EE01-4B828FF7C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A9E985-4A5E-97CC-EECB-EBE55346A9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0CD16-D13C-2D30-AB4E-F39D629E4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0303-5349-C026-F119-89CA372EFD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Photo of a dashboard and comments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96659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E387-FBC4-D66A-A702-36C6B9015344}"/>
              </a:ext>
            </a:extLst>
          </p:cNvPr>
          <p:cNvSpPr txBox="1"/>
          <p:nvPr/>
        </p:nvSpPr>
        <p:spPr>
          <a:xfrm>
            <a:off x="7065818" y="54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II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E6A2FFF-19A9-E65A-65F9-7ECFE57B5BF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0958141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8CBD1-15AA-AB84-F147-58779A7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579C1CB-3E5B-E0E4-D739-4268E2579E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5567B9-FF87-2033-8673-879CD30E4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625601"/>
            <a:ext cx="2621979" cy="894080"/>
          </a:xfrm>
          <a:solidFill>
            <a:schemeClr val="bg1">
              <a:alpha val="53259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7385-8B1C-3EF6-8124-20BD40B56F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98181" y="2957665"/>
            <a:ext cx="9792471" cy="3171423"/>
          </a:xfrm>
          <a:solidFill>
            <a:schemeClr val="bg1">
              <a:alpha val="58153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242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224</Words>
  <Application>Microsoft Macintosh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3_Custom Design</vt:lpstr>
      <vt:lpstr>Custom Design</vt:lpstr>
      <vt:lpstr>2_Custom Design</vt:lpstr>
      <vt:lpstr>Office Theme</vt:lpstr>
      <vt:lpstr>Business Intelligence &amp; Machine Learning</vt:lpstr>
      <vt:lpstr>The Essentials of Part I</vt:lpstr>
      <vt:lpstr>SQL Script</vt:lpstr>
      <vt:lpstr>Chinook Data      Warehouse</vt:lpstr>
      <vt:lpstr>PowerBI</vt:lpstr>
      <vt:lpstr>Power BI</vt:lpstr>
      <vt:lpstr>Power BI</vt:lpstr>
      <vt:lpstr>The Essentials of Part II</vt:lpstr>
      <vt:lpstr>Python</vt:lpstr>
      <vt:lpstr>Employee Sales Performance</vt:lpstr>
      <vt:lpstr>PowerPoint Presentation</vt:lpstr>
      <vt:lpstr>PowerPoint Presentation</vt:lpstr>
      <vt:lpstr>Decision Tree</vt:lpstr>
      <vt:lpstr>PowerPoint Presentation</vt:lpstr>
      <vt:lpstr>Project Highlights </vt:lpstr>
      <vt:lpstr>Project Highlights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Alexia Kalliani</cp:lastModifiedBy>
  <cp:revision>21</cp:revision>
  <dcterms:created xsi:type="dcterms:W3CDTF">2025-01-16T16:22:41Z</dcterms:created>
  <dcterms:modified xsi:type="dcterms:W3CDTF">2025-01-26T12:24:45Z</dcterms:modified>
</cp:coreProperties>
</file>