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8" r:id="rId2"/>
    <p:sldMasterId id="2147483660" r:id="rId3"/>
    <p:sldMasterId id="2147483686" r:id="rId4"/>
  </p:sldMasterIdLst>
  <p:notesMasterIdLst>
    <p:notesMasterId r:id="rId22"/>
  </p:notesMasterIdLst>
  <p:sldIdLst>
    <p:sldId id="257" r:id="rId5"/>
    <p:sldId id="273" r:id="rId6"/>
    <p:sldId id="261" r:id="rId7"/>
    <p:sldId id="262" r:id="rId8"/>
    <p:sldId id="264" r:id="rId9"/>
    <p:sldId id="274" r:id="rId10"/>
    <p:sldId id="275" r:id="rId11"/>
    <p:sldId id="276" r:id="rId12"/>
    <p:sldId id="277" r:id="rId13"/>
    <p:sldId id="266" r:id="rId14"/>
    <p:sldId id="263" r:id="rId15"/>
    <p:sldId id="267" r:id="rId16"/>
    <p:sldId id="268" r:id="rId17"/>
    <p:sldId id="278" r:id="rId18"/>
    <p:sldId id="269" r:id="rId19"/>
    <p:sldId id="270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4FF"/>
    <a:srgbClr val="071840"/>
    <a:srgbClr val="DEDEDE"/>
    <a:srgbClr val="081D4C"/>
    <a:srgbClr val="FBFBFB"/>
    <a:srgbClr val="040D22"/>
    <a:srgbClr val="092157"/>
    <a:srgbClr val="0B2765"/>
    <a:srgbClr val="0C325C"/>
    <a:srgbClr val="0F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F42B-8ED5-4DFD-BB43-C98FFCE8433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491-AE0B-41C0-8B99-58EBAEC6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556C-A2B0-E11E-1D9B-84F301CC6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72EAA-987E-BED8-8A27-AEE8719C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81D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284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91A-785B-E0A5-5CF4-DCC3E12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9B76A-C7BF-6000-382D-565846EE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F85D-7D4C-B636-09B8-319C894A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D060-F1C1-E362-841F-B957F523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BCFF-D618-6FF8-9D9E-1397A823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DFC2B-2AED-1BE5-4C1D-2810D2FE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19D7-D7FF-988C-649A-141CCCBE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0EA1-616C-AF45-235F-8BBE94CC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8B9C-4A62-15CF-65BC-772805B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F73A-17E5-122B-49C3-94261758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5D0-3DD9-31C3-C6C0-EBD9E83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EC55-4D5C-4C77-B118-91551E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A4-9A22-E395-054D-E33E073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82FA-3CEF-B1DC-9749-DAE86CE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43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6FB-F4D6-4CE9-B5DE-540650B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F1E-18D4-0A85-9E8E-982162AA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1202-D75C-0A50-83B9-342C8AD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C07-EDB8-74D4-1AA8-0922A3A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193E-17F0-9AFB-9DAA-EAFD78A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7405-446D-693C-5FFA-7B830ABA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436A-B94C-4477-0E12-04B5630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D5E-49DC-B980-8BB9-49DA150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381-AA66-E570-B081-D66C420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A-BD3F-AD7C-ADF8-5FE9CF8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1AD-D40E-D163-BBE0-AF533D8F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EDC-DA3D-A60A-25B9-08062AE2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2C2-6507-58A0-AB2A-7AB77008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B5F0-373B-0DC8-C7C8-BE05315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8DD0-C861-2C82-A8D3-848C3D1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017A-C6B6-C80C-A676-F80C20B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4CF-802E-52EC-BBC6-DCA4DB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3148-83AC-BB1A-2302-2910C313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C39A-DD2D-5D9F-39B2-1FF141DD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892A-8297-14CC-FBA9-B90CA92F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B829-3B3A-C38F-79F4-B82A5CB9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DC5B-91A2-CF72-FFEE-D13C0F1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662DD-D2CB-6FFA-65C8-A2A910F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5254-87C5-83CC-6CE8-3B6E5D0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0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D1-6643-CC44-E073-EB74AF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AF05-29F6-36B7-5812-4EB8B89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5647-C380-BA8C-410C-E076EC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2A66-A1D4-A34C-F7D9-77B8E22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1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BB749-EB9F-0DF1-7181-A84CE8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662B-D357-67B1-BF49-5D9439A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6CDB-DD29-E369-62D4-A176A57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398B-EBAD-1BB3-2094-3A1E4796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381A-D6B3-8E2E-14D2-C9580077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AEE0-8EE4-451F-EC2D-B6D82E97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150A-0BAA-BA0A-1E74-6C824DF0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C1DC-9BB1-9034-1E0E-6B548E07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3C1-1927-DF10-D4B6-B900F3A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B-9FEF-6707-81A8-7FD96E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332E-D053-D704-3B9D-18258364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2AC-F5D4-CC35-5E1F-45839CF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1E50-0DE0-4D43-8DE2-32393936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C66B-B94E-CA56-BEBE-2889514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598-E190-98B7-D67D-DE45B17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B676-B6C1-1FAA-C472-9C8872DF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3EA4-3F9B-37EB-1031-56F58F2B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F81C-C638-EFE3-2AE2-C7E5665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E623-149D-11A1-3D6F-B4B4BFF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2869-2F4B-9941-A7A1-A35113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9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98-A9D2-04AE-C91C-E5AF7A5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801-D0A2-EB73-4712-CFDF9E0B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C047-7851-E657-DD3D-9A45EDD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D773-D791-CBA0-62CF-D5F7E00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0B1-6CEE-B29B-3EB9-5F62A02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9C4E-ED1D-47CC-9F21-895FA73F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47B6-8158-754C-6923-0DA0AC52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1FF3-016E-E719-B08D-9C9689D7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21E-4186-2633-AC81-B54DA41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00C-4A8F-8A9F-4487-51B6CA4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5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679-4DA8-3C2D-8BAA-E32CD35F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1DDE-7499-FEFD-38C5-5FBC6FA7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19EE-D434-E02E-5BA7-8D74D7A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741B-1020-4E01-AD37-7476F59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3C2-C0C0-6D10-E72A-B7606BF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1DE-60F7-D671-7033-4586295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08B1-D1B0-027D-1F3A-E8E0CCD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221-A92F-576E-DCE3-A736020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C2E-E6FF-4417-35D9-BF3EE47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0D0-7108-4570-9218-30DA65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2A4-5EED-A91F-AE17-29F865A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A4F2-B560-DD9B-6E04-EA0BE6D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49A-6F6E-2622-012B-B96C98E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ED91-7F8C-3AB9-FF36-F2D89EF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5300-2D07-8361-ED74-10696B2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2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37C-363F-64B1-2EEB-DF39244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597-5560-869C-8CFA-D295688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7782-BE14-5EE3-C102-78C0B14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7442-8448-731B-6437-C216D7B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A868-CFB4-0EDF-E85E-326AAFA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20B-4706-ECA4-3105-F0CF9B2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DB5-9C86-C5EC-FFBB-FADC4D8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E0E8-AA5F-A44F-FB83-7C8368A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A6B-6B1B-8EA1-A136-24F75815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0C08-FF50-E795-C3D2-58188C9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4F3-2291-88BB-77D3-388095AB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9904-4904-CC97-EBAE-B72C80F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D113-151A-1888-8F22-5140AD61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0292-FCD6-F7C1-61E4-029E7E98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573-E16C-2A8C-7954-A306F96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2D3A2-FB3F-7FE3-C14B-25F11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7F9D-41FE-1125-2346-CB1E375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3B83-F467-FC39-C0BB-C3CC863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A4EA-65C3-8C31-96F4-62E232B7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F41E-BF8E-B67F-8DC4-2A6DD97E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BB76-E158-07DC-A611-62150B55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9504-74F2-5A2A-15C9-5AEA38C8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5CCD-A22E-51E3-5842-E1B143FB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91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6867-50D0-90DB-E9A8-9EFD62D2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2480-0FDB-1F76-C22C-CE8776E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D5C0-A1A1-5F6F-EEE6-75BB473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7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41-07FE-7959-A5B8-32616D8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72D-5E3C-5B1A-1767-70F29E40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44FF-2CDC-A2A6-9666-55B4D10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59B-FFC2-BDD8-2EAC-5EED53C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9E45-13DC-707D-AE85-578FFED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1D5-B432-E236-0F6B-36BA9E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5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F5D-FFEE-54BF-60A8-5729496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DD7A6-8F34-F477-71C4-2B037A55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655B-1CF0-F98D-B06D-181C0FE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8A42-3BE5-0F83-9B77-8E5277D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360C-B7DB-7688-C153-CA5F21AD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B11A-6521-0560-F30A-07392E1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7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557-1BD5-B67E-73F6-686A947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ED22-51E5-B1B7-F183-81B1403B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5D0-B0A7-697E-4DF8-52E106B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BC5-59F7-354D-DA5F-4380E46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DCF1-83B1-FB73-D8CA-8BA077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0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9DB4-7265-8BB9-A518-E5D8A40A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8855-051E-BF53-ED00-091B6FB7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F89-A12B-8CE9-977C-5047F77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2E7-F0F5-C573-828F-D2EA8CE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070-1BD3-FF56-D05F-E642E7A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2E7-62A0-9CA2-9424-FDD36675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CCB4-930E-2CEF-98D2-9E159888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06E-9E5E-14CF-202F-A450DC7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D986-CEE9-F237-AD84-AF0C744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A9A-D851-3921-4F66-E6AC373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30-B4A7-2C83-7916-CF21CB03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48-1528-EA7D-9C32-8BB0B8C1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749-AF5A-20D6-7ACA-792751B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828-ABD2-5A77-8B7B-04EB24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185-7DE7-9EC6-C9FA-10D5C50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3BAE-3FB3-C95A-1E69-EC353F7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DD30-467E-056E-8524-7E5E648B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567-EDBD-3B39-37C0-003273B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758-2AAA-1B43-C9B3-CDC33D6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1DB0-3059-9946-5338-12BC9F5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B4B-3AD9-948C-36E9-456D9F1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BFB-CEB9-5B13-E20A-9B1C91BB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B3BD-E2A7-F4FC-2E87-FF53FFE6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C54-4EF9-30EB-1B92-E767A82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168B-AC4C-DF46-6A6B-D22C9B2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78C-4BA7-59D9-2A43-D32A26A0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AF1-32AD-5587-EB63-931112CC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945E-CDE3-8CB7-DC45-A76D77C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8A36-56C4-9883-7A7B-5A7740F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80DF-CDFD-F707-683C-297EC05A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060A-8AA8-4E4C-B78B-5DD429A0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17B2-DDD9-6666-14BF-C8D7BF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383C-D63E-BA89-9D06-5CAAA18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8A688-F835-889E-2787-101E705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CA49-50D0-FC26-8130-B5F186A3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1CE0-61F0-1171-8AB0-BEB83ED34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59E18-00CC-9264-EDF2-8FF231BB9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1182D-FD41-FA51-4356-6DF0EB7C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2210C-C39F-6606-316C-E407F95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E4935-EE71-30F8-007D-22C14DF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23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BBD-E5EB-47E7-D611-B6E53C2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6D4-0E7F-6DA6-0108-F76363D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B723-A250-77CD-5970-6FFBD76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E2C-1C19-702A-4E46-10E0A30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6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E701-4D45-A1B1-88B1-6FB18F2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4440-5405-A5A1-E016-02DE3E6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C515-CDA0-A231-5207-E6477D59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4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6CE-1554-4423-A55E-E875922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C5B-14DD-1151-A5DF-B72535C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DA26-9E87-B6C3-E1A8-64D97A88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9238-8F23-E619-0EC2-B9AF866B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754A-33AA-785E-8E5E-0F9871E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1157-37EE-D2F7-1955-89CDCD5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EE-EC85-7BE1-DAF9-891F4E4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BC9F-5410-0093-6C99-03C84B60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674A-7AEC-ECC8-EC80-F2CD914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032E-69F0-72FC-102A-1258072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52AF-BA21-1E81-092B-DDC1441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9C6-68D9-6CF6-8138-CAF41B8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B65-F5CC-D0AC-428E-F8335FA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8035-81B5-2EC4-5FFC-AC1CFB8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16B3-99F4-263B-43F4-97750A5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46C6-CA73-40B9-FA7C-AE78E1A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316-E339-AB6C-B2BC-33FF81E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F912-5184-4662-BDE4-D8DCDA13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5469-9598-DBA5-A23B-35969E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74F-0256-50D3-51AB-75C426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9A10-7771-A2CC-D47D-036DD14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9211-4203-45AC-A577-788C2D4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0976-B03E-9FBA-C461-CC61EF39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9A7C-6F24-7F11-5228-896FA848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E0E3-E7BE-03A4-7323-1CA08B387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7B7C9-5E80-91D1-CB4E-AF9886504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5163E-3BDB-13F5-AEC0-2134859D9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64068-D64C-FA42-9089-B8254EB4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861FE-CC42-8721-7C51-B5A9186E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013B1-9E3D-F42F-93A2-50642177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AAA-8BE3-FB8A-B387-F5925F7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96A8B-3F7B-74FD-AA1E-4568CA9C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0B5D1-1F27-3BA1-D0DA-CFB50CDF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8447-DEFD-68D1-0C55-CFF63657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2D430-36DE-0E29-5389-B1C2B7EC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5BCA0-184A-BFF5-BA67-3942F638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32C88-92D1-6BD1-D9FA-469042DA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EE70-E19F-2A46-67FE-7446D99A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1F38-1846-4EFB-8E2D-3BCE3B2A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DC7E6-28D3-B4AA-1426-FFB67BB6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851DB-75C4-61E9-1042-0A5CD676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115A-EF40-E41B-C867-3F15668B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49807-7BD1-718B-9D0F-74E2FEBB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728C-029E-C5BD-A7C3-3B2AD000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46C22-EA3A-31D2-A584-F6CAE806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7F9A-C26B-0665-3A30-A99AAA063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23C1-AB6D-54E9-1F39-67A25F1B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22A83-A6F8-A773-4BFF-2B66CE15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35D97-99F0-7DA8-7DB4-95AEAC2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81582F-9536-C1D5-4A42-6164921A47C3}"/>
              </a:ext>
            </a:extLst>
          </p:cNvPr>
          <p:cNvSpPr/>
          <p:nvPr userDrawn="1"/>
        </p:nvSpPr>
        <p:spPr>
          <a:xfrm>
            <a:off x="138542" y="971862"/>
            <a:ext cx="11914898" cy="574528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F2218-E283-C23F-8D88-3004DFB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0CAF-0F1E-E727-2010-89218827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00753"/>
            <a:ext cx="10515600" cy="257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2B9D7-52B2-655C-E356-DEA896CB6C64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23194-A028-753A-14EA-3A28FDECC204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14D34-B94A-5E96-93C4-E6F2EB4DB87F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80CE9-2993-126E-D36D-0C11A9E385F6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423D7-DCBC-4A2F-ABF1-741EC57E6B9C}"/>
              </a:ext>
            </a:extLst>
          </p:cNvPr>
          <p:cNvSpPr/>
          <p:nvPr userDrawn="1"/>
        </p:nvSpPr>
        <p:spPr>
          <a:xfrm>
            <a:off x="138542" y="214185"/>
            <a:ext cx="11914898" cy="3289301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99AFF0-E7C7-FDC2-1041-3AF413F144B2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81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81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81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81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81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EE8D8F-917D-9DC6-3617-DD8F3344CE7C}"/>
              </a:ext>
            </a:extLst>
          </p:cNvPr>
          <p:cNvSpPr/>
          <p:nvPr userDrawn="1"/>
        </p:nvSpPr>
        <p:spPr>
          <a:xfrm>
            <a:off x="138542" y="214185"/>
            <a:ext cx="11914898" cy="725360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DC63-8296-EC8F-E035-EEF89DB7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D85-D37E-F930-EFFF-C3BDC583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9E6C-AB3B-56E9-8C05-E671AB89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5BD2-3E5B-FB83-AFE4-51113C3ADFBF}"/>
              </a:ext>
            </a:extLst>
          </p:cNvPr>
          <p:cNvSpPr/>
          <p:nvPr userDrawn="1"/>
        </p:nvSpPr>
        <p:spPr>
          <a:xfrm>
            <a:off x="138542" y="985303"/>
            <a:ext cx="11914898" cy="573184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D7D4D-DA6D-C2FD-871B-90A3E8BF477C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DF18D-32E8-A535-94F5-332259421286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C76C4-AFB7-4C05-C760-8EFA06F6D996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DC2C-41C4-ECC5-BB7A-AC9F2F76BE75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2BF53-DA49-CA04-D946-F6D74EF483CA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5A376-34ED-F9C9-63A2-207D45F8E5B7}"/>
              </a:ext>
            </a:extLst>
          </p:cNvPr>
          <p:cNvSpPr/>
          <p:nvPr userDrawn="1"/>
        </p:nvSpPr>
        <p:spPr>
          <a:xfrm rot="16200000">
            <a:off x="6002042" y="-5066096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401B0-F4BD-334F-CC56-841B9E1640A2}"/>
              </a:ext>
            </a:extLst>
          </p:cNvPr>
          <p:cNvSpPr/>
          <p:nvPr userDrawn="1"/>
        </p:nvSpPr>
        <p:spPr>
          <a:xfrm>
            <a:off x="709605" y="1451425"/>
            <a:ext cx="10772775" cy="47581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706-E15B-DD0D-C1C1-27F85940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2D-FCDC-8EFE-2E8D-AB66162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DAB-FB48-7AD6-44AB-CDB58D90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7D7FB-8BED-4034-AF5C-6E1B4BE46DF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128-82F5-22EC-7F22-BE80019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DEB-6594-7910-0B57-FF0B1334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DD44-DB0E-3F91-E9DA-B9F1417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9F7-C408-6FB4-7D4D-8069C925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84D0-D95E-84AA-180D-1CD6650A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82CD4-7864-421F-8E1E-1827F21A79E8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FC8-8590-94DD-DD45-ED69FBCD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9360-94B8-3B57-A029-E87104B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E026-2AA3-481F-7CC2-227A94462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6EC-D0A4-B5F6-0B93-CC75CFE31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8CBD1-15AA-AB84-F147-58779A7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F3E402-4F46-86A0-0C41-8164AF0660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5567B9-FF87-2033-8673-879CD30E4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Sales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7385-8B1C-3EF6-8124-20BD40B56F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extraction with SQL Script</a:t>
            </a:r>
          </a:p>
        </p:txBody>
      </p:sp>
    </p:spTree>
    <p:extLst>
      <p:ext uri="{BB962C8B-B14F-4D97-AF65-F5344CB8AC3E}">
        <p14:creationId xmlns:p14="http://schemas.microsoft.com/office/powerpoint/2010/main" val="270422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9C08-CB37-C23D-291B-72E8E952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63826C5-2438-9B11-841D-64DB4E3D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B0E419-6AC5-99B2-2675-EFBEB60A1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Sales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2E1A-7781-0173-3C19-1C476D4347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Pre-Processing Procedure and comments</a:t>
            </a:r>
          </a:p>
        </p:txBody>
      </p:sp>
    </p:spTree>
    <p:extLst>
      <p:ext uri="{BB962C8B-B14F-4D97-AF65-F5344CB8AC3E}">
        <p14:creationId xmlns:p14="http://schemas.microsoft.com/office/powerpoint/2010/main" val="86341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831C0-3127-B5ED-D9DC-71B6D85D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C88D03-6CE7-86BD-5F23-2887158399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467A6-834B-98C5-22AD-7456757BE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Sales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28D1C-26D3-3776-7DCF-654B029784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labels and comments</a:t>
            </a:r>
          </a:p>
        </p:txBody>
      </p:sp>
    </p:spTree>
    <p:extLst>
      <p:ext uri="{BB962C8B-B14F-4D97-AF65-F5344CB8AC3E}">
        <p14:creationId xmlns:p14="http://schemas.microsoft.com/office/powerpoint/2010/main" val="409341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E279A-7941-B91B-540C-561BB9E4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562264E-AD7D-FC16-1F70-59EB446DFC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F97E6-1A26-B712-EA2D-F61372104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Sales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BC53-F01F-59EA-44CC-764FFA49F7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 pipeline deliverables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387659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2D276-F6E0-79EB-A1BC-3AA1B74E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89CF3E9-A88D-F2CB-5EA4-F5A5111F77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5ADFD-796F-199A-48D0-DF6D0E719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Sales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BA0DC-C551-A581-97CD-22FF5C2A31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 pipeline deliverables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12316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A4D0-DBE6-1968-EEE8-539F3210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43CFBDB-63CA-6C67-117E-F27014EDE2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2E426-9E9D-8EBD-E9E2-06896248B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Sales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97856-4C22-0282-E19A-6CD712E45D0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Results of Machine Learning model and comments</a:t>
            </a:r>
          </a:p>
        </p:txBody>
      </p:sp>
    </p:spTree>
    <p:extLst>
      <p:ext uri="{BB962C8B-B14F-4D97-AF65-F5344CB8AC3E}">
        <p14:creationId xmlns:p14="http://schemas.microsoft.com/office/powerpoint/2010/main" val="332335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76334-A112-B951-CF84-5FB144ED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EBA7099-1619-F685-0724-AD7A6ED736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276F7-9A50-AF2F-28B9-AC5C896EB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 up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709-F7B5-4FDE-2F87-52F9EE21BCF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for the project and what we have learned</a:t>
            </a:r>
          </a:p>
        </p:txBody>
      </p:sp>
    </p:spTree>
    <p:extLst>
      <p:ext uri="{BB962C8B-B14F-4D97-AF65-F5344CB8AC3E}">
        <p14:creationId xmlns:p14="http://schemas.microsoft.com/office/powerpoint/2010/main" val="78566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4164D-93BE-8038-8114-9D6500C0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FB87-BAC2-8611-FF0C-1DFD1A36C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721E-B293-30E3-9E09-25CDF2F6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3123"/>
          </a:xfrm>
        </p:spPr>
        <p:txBody>
          <a:bodyPr>
            <a:normAutofit/>
          </a:bodyPr>
          <a:lstStyle/>
          <a:p>
            <a:r>
              <a:rPr lang="en-US" u="sng" dirty="0"/>
              <a:t>From Our Team:</a:t>
            </a:r>
          </a:p>
          <a:p>
            <a:r>
              <a:rPr lang="en-US" dirty="0"/>
              <a:t>Alexia </a:t>
            </a:r>
            <a:r>
              <a:rPr lang="en-US" dirty="0" err="1"/>
              <a:t>Kalliani</a:t>
            </a:r>
            <a:br>
              <a:rPr lang="en-US" dirty="0"/>
            </a:br>
            <a:r>
              <a:rPr lang="en-US" dirty="0"/>
              <a:t>Giorgos Petrakis</a:t>
            </a:r>
            <a:br>
              <a:rPr lang="en-US" dirty="0"/>
            </a:br>
            <a:r>
              <a:rPr lang="en-US" dirty="0"/>
              <a:t>Konstantinos Gkaravelos</a:t>
            </a:r>
            <a:br>
              <a:rPr lang="en-US" dirty="0"/>
            </a:br>
            <a:r>
              <a:rPr lang="en-US" dirty="0"/>
              <a:t>Nikos Antoniou</a:t>
            </a:r>
          </a:p>
        </p:txBody>
      </p:sp>
    </p:spTree>
    <p:extLst>
      <p:ext uri="{BB962C8B-B14F-4D97-AF65-F5344CB8AC3E}">
        <p14:creationId xmlns:p14="http://schemas.microsoft.com/office/powerpoint/2010/main" val="140506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0BA79-2B5E-2FE0-E594-F46EE43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8CF89B-66A7-316D-EEF5-2FE5FDFB20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BF7E9-356D-3DF7-09A0-AE428BFC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Part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104CC-12C5-DD04-34A0-1B37A1FC20A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had to deliver for part 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8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E7AD6E-08DB-40D7-B926-EA32EB6EB8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86671-BDF9-8ADC-EFE9-69EBB273B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Chinook Data Warehouse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5EDB-F574-63FD-6843-658D526BC7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script video pre-recorded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387712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01938-9FE5-9BE3-DE63-1179D21F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48AB32E-47E8-DC9C-F274-224718C8B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6DF46-17C6-1980-DC4D-3FECB217D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Chinook Data Warehouse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E010B-5A59-4A5D-2A62-2C300CB03B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describing how we made the script and comments. </a:t>
            </a:r>
          </a:p>
          <a:p>
            <a:pPr marL="0" indent="0">
              <a:buNone/>
            </a:pPr>
            <a:r>
              <a:rPr lang="en-US" dirty="0"/>
              <a:t>Photo of the Database schema (Star)</a:t>
            </a:r>
          </a:p>
        </p:txBody>
      </p:sp>
    </p:spTree>
    <p:extLst>
      <p:ext uri="{BB962C8B-B14F-4D97-AF65-F5344CB8AC3E}">
        <p14:creationId xmlns:p14="http://schemas.microsoft.com/office/powerpoint/2010/main" val="353203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73E24-9643-6F82-1132-2DBB05C7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7C675A-545C-8355-4A90-4B3A8540D0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5C8D5-8AB9-92C3-50A4-24EE5B063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CD1-3D3E-82FC-6FF9-C1656AAD617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Photo of a dashboard and comments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107183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F4C7-4A30-8E5E-084A-E5FD69B7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BE88E1E-5D98-41C0-9FA0-26ABE67014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26368-37AB-C5C0-224B-3A4CA6A8B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E4C21-12DB-D89D-AA10-653FBA723C9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Photo of a dashboard and comments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247928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B738A-84C6-EFC2-EE01-4B828FF7C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A9E985-4A5E-97CC-EECB-EBE55346A9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0CD16-D13C-2D30-AB4E-F39D629E4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0303-5349-C026-F119-89CA372EFD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Photo of a dashboard and comments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2966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A7B72-E98A-CC88-5B64-82E8DE9C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EEACB1-24C5-4E1F-6CF4-48D41F011B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16EC8-0C3C-0276-91DE-7C9D52443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2739-AABD-BC54-B3FF-53A49E0D12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Photo of a dashboard and comments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343078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060E9-9530-C8C5-DC27-B369BC1D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9FEE615-B42A-EF1E-7BF2-C1B2F3959A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A4578-6715-3749-27CD-22E875F7E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Part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E016-76CD-02BC-6922-E0DFB5E2209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had to deliver for part II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3485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181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1_Custom Design</vt:lpstr>
      <vt:lpstr>3_Custom Design</vt:lpstr>
      <vt:lpstr>Custom Design</vt:lpstr>
      <vt:lpstr>2_Custom Design</vt:lpstr>
      <vt:lpstr>Business Intelligence &amp; Machine Learning</vt:lpstr>
      <vt:lpstr>Summary Part I</vt:lpstr>
      <vt:lpstr>Chinook Data Warehouse</vt:lpstr>
      <vt:lpstr>Chinook Data Warehouse</vt:lpstr>
      <vt:lpstr>Power BI</vt:lpstr>
      <vt:lpstr>Power BI</vt:lpstr>
      <vt:lpstr>Power BI</vt:lpstr>
      <vt:lpstr>Power BI</vt:lpstr>
      <vt:lpstr>Summary Part II</vt:lpstr>
      <vt:lpstr>Employee Sales Performance</vt:lpstr>
      <vt:lpstr>Employee Sales Performance</vt:lpstr>
      <vt:lpstr>Employee Sales Performance</vt:lpstr>
      <vt:lpstr>Employee Sales Performance</vt:lpstr>
      <vt:lpstr>Employee Sales Performance</vt:lpstr>
      <vt:lpstr>Employee Sales Performance</vt:lpstr>
      <vt:lpstr>Sum up  </vt:lpstr>
      <vt:lpstr>Thank you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Gkaravelos</dc:creator>
  <cp:lastModifiedBy>Konstantinos Gkaravelos</cp:lastModifiedBy>
  <cp:revision>14</cp:revision>
  <dcterms:created xsi:type="dcterms:W3CDTF">2025-01-16T16:22:41Z</dcterms:created>
  <dcterms:modified xsi:type="dcterms:W3CDTF">2025-01-19T19:16:08Z</dcterms:modified>
</cp:coreProperties>
</file>