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  <p:sldMasterId id="2147483947" r:id="rId2"/>
  </p:sldMasterIdLst>
  <p:notesMasterIdLst>
    <p:notesMasterId r:id="rId12"/>
  </p:notesMasterIdLst>
  <p:sldIdLst>
    <p:sldId id="329" r:id="rId3"/>
    <p:sldId id="330" r:id="rId4"/>
    <p:sldId id="331" r:id="rId5"/>
    <p:sldId id="332" r:id="rId6"/>
    <p:sldId id="320" r:id="rId7"/>
    <p:sldId id="321" r:id="rId8"/>
    <p:sldId id="322" r:id="rId9"/>
    <p:sldId id="323" r:id="rId10"/>
    <p:sldId id="33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6C4B7-A9E8-406B-A261-9DE6A7E44A35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1989F-5992-446C-B292-A448F77288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945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4075-D7B2-4416-A75B-0E92F2DF7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D3E97-DFCB-4E6B-9695-E90C80C61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0ED20-9B04-43B8-99CF-59A61C3D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92944-BAF1-46C8-B573-30453C58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5D4C9-7F68-467F-87A0-52B3A68F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76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891C-02C0-42B7-BABC-35095027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7D932-39EE-4513-92D8-022E2E824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E2836-3A7B-4EF1-9837-C9407536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D55E4-BF93-4AB1-93E9-7A562EC4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B5A47-8B5B-4374-8E6C-7BD74D43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0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60AD0-F5E3-4A71-A1F1-F68227430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70C83-E1AE-4B25-934F-D8622CE1F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F266C-12BF-463A-9A93-6D48BD95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7E19D-1D3D-4A3A-90F3-34D4E8CF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48070-6960-4945-9893-EE17E418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559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Титульный слайд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1078287" y="591625"/>
            <a:ext cx="9119010" cy="36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ubTitle" idx="1"/>
          </p:nvPr>
        </p:nvSpPr>
        <p:spPr>
          <a:xfrm>
            <a:off x="1078286" y="4363657"/>
            <a:ext cx="9119010" cy="96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3" name="Google Shape;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481" y="625033"/>
            <a:ext cx="9502813" cy="470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2296" y="591625"/>
            <a:ext cx="3991418" cy="934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376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Заголовок и объект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113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" name="Google Shape;2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7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7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7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3362536" y="3311185"/>
            <a:ext cx="5729288" cy="259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 b="0" u="none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942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>
  <p:cSld name="Заголовок, подзаголовок и объект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404447" y="1"/>
            <a:ext cx="11350868" cy="95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404447" y="1543050"/>
            <a:ext cx="11350868" cy="463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404812" y="958364"/>
            <a:ext cx="11272837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63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преподавателе">
  <p:cSld name="О преподавателе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394852" y="1354016"/>
            <a:ext cx="11618331" cy="492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/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94854" y="12469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2"/>
          </p:nvPr>
        </p:nvSpPr>
        <p:spPr>
          <a:xfrm>
            <a:off x="394854" y="73136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 b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9"/>
          <p:cNvSpPr>
            <a:spLocks noGrp="1"/>
          </p:cNvSpPr>
          <p:nvPr>
            <p:ph type="pic" idx="3"/>
          </p:nvPr>
        </p:nvSpPr>
        <p:spPr>
          <a:xfrm>
            <a:off x="8616950" y="360362"/>
            <a:ext cx="3179763" cy="420284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351959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Заголовок раздела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15432"/>
            <a:ext cx="13466241" cy="6858000"/>
          </a:xfrm>
          <a:prstGeom prst="rect">
            <a:avLst/>
          </a:prstGeom>
          <a:blipFill rotWithShape="1">
            <a:blip r:embed="rId2">
              <a:alphaModFix amt="29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900520" y="3347013"/>
            <a:ext cx="10428460" cy="2278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Open Sans"/>
              <a:buNone/>
              <a:defRPr sz="48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900520" y="6057420"/>
            <a:ext cx="10428460" cy="59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41" name="Google Shape;41;p10"/>
          <p:cNvCxnSpPr/>
          <p:nvPr/>
        </p:nvCxnSpPr>
        <p:spPr>
          <a:xfrm>
            <a:off x="643467" y="3113590"/>
            <a:ext cx="10685513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42;p10"/>
          <p:cNvCxnSpPr/>
          <p:nvPr/>
        </p:nvCxnSpPr>
        <p:spPr>
          <a:xfrm>
            <a:off x="643466" y="5858719"/>
            <a:ext cx="5084332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43;p10"/>
          <p:cNvCxnSpPr/>
          <p:nvPr/>
        </p:nvCxnSpPr>
        <p:spPr>
          <a:xfrm>
            <a:off x="640420" y="3113590"/>
            <a:ext cx="0" cy="274512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420" y="354959"/>
            <a:ext cx="3751620" cy="864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507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Два объекта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04447" y="1101436"/>
            <a:ext cx="5615353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6172202" y="1101436"/>
            <a:ext cx="5583112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185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Сравнение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985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74073" y="1023131"/>
            <a:ext cx="5623503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374074" y="2060205"/>
            <a:ext cx="5623503" cy="409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3"/>
          </p:nvPr>
        </p:nvSpPr>
        <p:spPr>
          <a:xfrm>
            <a:off x="6194428" y="986766"/>
            <a:ext cx="5703161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4"/>
          </p:nvPr>
        </p:nvSpPr>
        <p:spPr>
          <a:xfrm>
            <a:off x="6194427" y="2060206"/>
            <a:ext cx="5703162" cy="409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57" name="Google Shape;57;p12"/>
          <p:cNvCxnSpPr/>
          <p:nvPr/>
        </p:nvCxnSpPr>
        <p:spPr>
          <a:xfrm>
            <a:off x="374073" y="1023131"/>
            <a:ext cx="0" cy="1037074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12"/>
          <p:cNvCxnSpPr/>
          <p:nvPr/>
        </p:nvCxnSpPr>
        <p:spPr>
          <a:xfrm rot="10800000" flipH="1">
            <a:off x="358831" y="2060205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12"/>
          <p:cNvCxnSpPr/>
          <p:nvPr/>
        </p:nvCxnSpPr>
        <p:spPr>
          <a:xfrm>
            <a:off x="6194426" y="1013313"/>
            <a:ext cx="0" cy="1046892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12"/>
          <p:cNvCxnSpPr/>
          <p:nvPr/>
        </p:nvCxnSpPr>
        <p:spPr>
          <a:xfrm rot="10800000" flipH="1">
            <a:off x="6179821" y="2048713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2"/>
          <p:cNvCxnSpPr/>
          <p:nvPr/>
        </p:nvCxnSpPr>
        <p:spPr>
          <a:xfrm>
            <a:off x="358831" y="1027049"/>
            <a:ext cx="3876792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2"/>
          <p:cNvCxnSpPr/>
          <p:nvPr/>
        </p:nvCxnSpPr>
        <p:spPr>
          <a:xfrm>
            <a:off x="6179821" y="997494"/>
            <a:ext cx="3920489" cy="4327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67696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309D-BF30-4866-9359-B235D498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0CAB6-443C-474F-BEA0-012C570B0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4DF78-52DF-4288-AB94-94C0EB6D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A4571-51C4-4C14-936C-02816625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1D873-94C2-4965-A8D7-8EA6DF08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5011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66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374073" y="668337"/>
            <a:ext cx="1152351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2"/>
          </p:nvPr>
        </p:nvSpPr>
        <p:spPr>
          <a:xfrm>
            <a:off x="374073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3"/>
          </p:nvPr>
        </p:nvSpPr>
        <p:spPr>
          <a:xfrm>
            <a:off x="6194426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509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Только заголовок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698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Пустой слайд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351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Объект с подписью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273628" y="311727"/>
            <a:ext cx="4702029" cy="1745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852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273628" y="142875"/>
            <a:ext cx="11644744" cy="119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5183187" y="1419225"/>
            <a:ext cx="6735185" cy="444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/>
          </p:nvPr>
        </p:nvSpPr>
        <p:spPr>
          <a:xfrm>
            <a:off x="273628" y="1419225"/>
            <a:ext cx="4784147" cy="444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274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Рисунок с подписью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22118" y="238508"/>
            <a:ext cx="4449907" cy="181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>
            <a:spLocks noGrp="1"/>
          </p:cNvSpPr>
          <p:nvPr>
            <p:ph type="pic" idx="2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900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артнёры">
  <p:cSld name="Партнёры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3835605" y="81023"/>
            <a:ext cx="452078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НАШИ ПАРТНЁРЫ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8287" y="665667"/>
            <a:ext cx="11405629" cy="58777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584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">
  <p:cSld name="Закрывающий слайд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0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20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20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20"/>
          <p:cNvSpPr txBox="1"/>
          <p:nvPr/>
        </p:nvSpPr>
        <p:spPr>
          <a:xfrm>
            <a:off x="3551558" y="3280403"/>
            <a:ext cx="5675336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u="sng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edu.bmstu.ru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+7 (495) 120-30-75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E-mail: edu@bmstu.ru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Москва, ул. 2-я Бауманская,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дом 5, стр. 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642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 rot="5400000">
            <a:off x="3532127" y="-2046225"/>
            <a:ext cx="5095509" cy="1135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78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Вертикальный заголовок и текст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 rot="5400000">
            <a:off x="7133433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 rot="5400000">
            <a:off x="1799433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396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3C47-FD32-42D0-A543-9AA20A75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D68BA-6C2E-4E73-A78D-CF0D603CC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2D6CC-2AC8-43DF-A07E-D85D6149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F1ED3-D9D7-43AD-8DA8-D4770F05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D0FA8-822D-4882-9354-B44F8C94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16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7C38-D3BC-4FDF-BBC5-A55F30A5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5A68A-A167-4219-B5E5-11807240D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D2A4F-F9A1-4C1C-8410-51CB316DE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4F624-4785-4228-905B-1B486BB3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0873B-0BCE-4552-BDE3-F1BF51E2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E047C-6DE8-4CCD-BB7B-34E23E7C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27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E4A37-A8CB-4671-9851-55FF234F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C397D-DC4D-4AA3-819C-C210C7142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80C74-3BD0-4201-B26A-707BE8E5C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E656F-B9F0-4E82-BE3A-9E4BB9FC3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1048E-D918-4B28-9D23-09D23FCB1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1262A-3F70-4F25-B2AA-171F486C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E00FED-C14E-4DED-A8BB-784FB578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81641-20F1-4AE5-B313-144BC90F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57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BA95-32A0-4939-96BC-89E4AD53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B329E-DA65-4B10-BEC2-48E735F3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81D40-E8D8-4869-929D-6395202B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73BC5-ED16-4D6E-95FD-DF8C3D85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5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537E72-D969-4328-98A1-114A517B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065DD-034E-46C4-8234-4C9269BEF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596F6-DFED-4699-93F3-9B0FE653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16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7F89-9A79-45A0-89CC-4E152694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EE1F9-B539-4A58-A0BB-AC94D403F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77D84-3503-452A-8B19-AA466469D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5409C-BFAB-46C7-8227-4CD60FF2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E904B-F58D-48E7-9EF4-D1AFB72A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22494-E038-4D9B-9CC8-EA6A9A00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58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8447-1C95-4D55-80BA-54A1B0D6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B40496-B020-4210-8B98-5003370C8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38995-2ED6-4233-983F-0754DCB20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5396A-93D3-4E63-BE26-939831A1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EB7ED-1A1E-4139-B417-706F0C0B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9537A-8DFD-4EBC-A868-2AAFC869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31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7CA5A1-6405-4B57-AF95-2D378CEA7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0AC3D-1F87-48AA-9460-81B01A210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B46A4-5189-4576-BCB5-A4762E2F0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A3CF6-66A2-42FE-9D32-6D6A55A1BB51}" type="datetimeFigureOut">
              <a:rPr lang="en-GB" smtClean="0"/>
              <a:t>12/11/2022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8C87A-C28C-49F5-827F-655C05133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E96CA-EA37-464F-A987-00DE26C06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B47C9-A244-423E-83FF-6A7B33A90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0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" name="Google Shape;9;p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582399" y="6278717"/>
            <a:ext cx="1941314" cy="4472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2692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  <p:sldLayoutId id="2147483960" r:id="rId13"/>
    <p:sldLayoutId id="2147483961" r:id="rId14"/>
    <p:sldLayoutId id="2147483962" r:id="rId15"/>
    <p:sldLayoutId id="2147483963" r:id="rId16"/>
    <p:sldLayoutId id="2147483964" r:id="rId17"/>
    <p:sldLayoutId id="2147483965" r:id="rId18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0.e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30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0" Type="http://schemas.openxmlformats.org/officeDocument/2006/relationships/image" Target="../media/image17.png"/><Relationship Id="rId4" Type="http://schemas.openxmlformats.org/officeDocument/2006/relationships/image" Target="../media/image36.png"/><Relationship Id="rId9" Type="http://schemas.openxmlformats.org/officeDocument/2006/relationships/image" Target="../media/image4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edu@bmstu.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F86833CC-B2B0-41C9-8234-D42C8F0285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161615"/>
            <a:ext cx="12179565" cy="913467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D70647-CE90-4032-97D9-63FBD2472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6" y="691455"/>
            <a:ext cx="8443759" cy="5613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1233E2-89D1-4631-9EA2-F829C9433637}"/>
              </a:ext>
            </a:extLst>
          </p:cNvPr>
          <p:cNvSpPr txBox="1"/>
          <p:nvPr/>
        </p:nvSpPr>
        <p:spPr>
          <a:xfrm>
            <a:off x="710884" y="1873832"/>
            <a:ext cx="10928488" cy="2047247"/>
          </a:xfrm>
          <a:prstGeom prst="rect">
            <a:avLst/>
          </a:prstGeom>
          <a:noFill/>
        </p:spPr>
        <p:txBody>
          <a:bodyPr wrap="square" lIns="76727" tIns="38364" rIns="76727" bIns="38364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</a:p>
          <a:p>
            <a:pPr algn="ctr">
              <a:spcAft>
                <a:spcPts val="1200"/>
              </a:spcAft>
            </a:pP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курсу </a:t>
            </a:r>
          </a:p>
          <a:p>
            <a:pPr algn="ctr"/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14:cNvPr>
              <p14:cNvContentPartPr/>
              <p14:nvPr/>
            </p14:nvContentPartPr>
            <p14:xfrm>
              <a:off x="1168686" y="-205132"/>
              <a:ext cx="270" cy="359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14:cNvPr>
              <p14:cNvContentPartPr/>
              <p14:nvPr/>
            </p14:nvContentPartPr>
            <p14:xfrm>
              <a:off x="1805456" y="-167729"/>
              <a:ext cx="270" cy="359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9072" y="6340166"/>
            <a:ext cx="2057757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1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905" y="691455"/>
            <a:ext cx="3522006" cy="8113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B2FD1F-F6FD-4E11-981A-E2AD1882D626}"/>
              </a:ext>
            </a:extLst>
          </p:cNvPr>
          <p:cNvSpPr txBox="1"/>
          <p:nvPr/>
        </p:nvSpPr>
        <p:spPr>
          <a:xfrm>
            <a:off x="2262605" y="5235057"/>
            <a:ext cx="76877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Слушатель: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Кулабухов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Константин Витальевич</a:t>
            </a:r>
          </a:p>
          <a:p>
            <a:pPr algn="ctr"/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3.1 11785 МГТУ им. Н.Э. Баумана</a:t>
            </a:r>
          </a:p>
        </p:txBody>
      </p:sp>
    </p:spTree>
    <p:extLst>
      <p:ext uri="{BB962C8B-B14F-4D97-AF65-F5344CB8AC3E}">
        <p14:creationId xmlns:p14="http://schemas.microsoft.com/office/powerpoint/2010/main" val="1099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BD2D19-ACED-4D05-B3DF-F27B971E47F2}"/>
              </a:ext>
            </a:extLst>
          </p:cNvPr>
          <p:cNvSpPr/>
          <p:nvPr/>
        </p:nvSpPr>
        <p:spPr>
          <a:xfrm>
            <a:off x="-5533" y="0"/>
            <a:ext cx="369178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5">
              <a:lnSpc>
                <a:spcPct val="110000"/>
              </a:lnSpc>
              <a:buClr>
                <a:schemeClr val="bg1"/>
              </a:buClr>
            </a:pP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E9238-2478-46F1-BDD5-323A54A96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8" y="5997590"/>
            <a:ext cx="3523793" cy="810838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E8029AB-4342-44EA-B32B-A9C730864718}"/>
              </a:ext>
            </a:extLst>
          </p:cNvPr>
          <p:cNvSpPr txBox="1">
            <a:spLocks/>
          </p:cNvSpPr>
          <p:nvPr/>
        </p:nvSpPr>
        <p:spPr>
          <a:xfrm>
            <a:off x="144714" y="49573"/>
            <a:ext cx="3367607" cy="1445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D8E7F87-A3D8-43BF-B466-E1F1F44F3679}"/>
              </a:ext>
            </a:extLst>
          </p:cNvPr>
          <p:cNvSpPr txBox="1">
            <a:spLocks/>
          </p:cNvSpPr>
          <p:nvPr/>
        </p:nvSpPr>
        <p:spPr>
          <a:xfrm>
            <a:off x="80444" y="905521"/>
            <a:ext cx="3418663" cy="305889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Clr>
                <a:schemeClr val="bg1"/>
              </a:buClr>
              <a:buNone/>
            </a:pPr>
            <a:r>
              <a:rPr lang="ru-RU" sz="2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и До:</a:t>
            </a:r>
          </a:p>
          <a:p>
            <a:pPr algn="just">
              <a:lnSpc>
                <a:spcPct val="110000"/>
              </a:lnSpc>
              <a:buClr>
                <a:schemeClr val="bg1"/>
              </a:buClr>
            </a:pPr>
            <a:r>
              <a:rPr lang="ru-RU" sz="1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нас было 2 </a:t>
            </a:r>
            <a:r>
              <a:rPr lang="ru-RU" sz="19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sz="1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данными о композитах;</a:t>
            </a:r>
          </a:p>
          <a:p>
            <a:pPr algn="just">
              <a:lnSpc>
                <a:spcPct val="110000"/>
              </a:lnSpc>
              <a:buClr>
                <a:schemeClr val="bg1"/>
              </a:buClr>
            </a:pPr>
            <a:r>
              <a:rPr lang="ru-RU" sz="1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– написать программу для прогнозирования свойств новых композитов;</a:t>
            </a:r>
          </a:p>
          <a:p>
            <a:pPr marL="0" indent="0">
              <a:lnSpc>
                <a:spcPct val="110000"/>
              </a:lnSpc>
              <a:buClr>
                <a:schemeClr val="bg1"/>
              </a:buClr>
              <a:buNone/>
            </a:pP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3E55286-D386-4C71-89FF-FFBB1E76ACFF}"/>
              </a:ext>
            </a:extLst>
          </p:cNvPr>
          <p:cNvSpPr txBox="1">
            <a:spLocks/>
          </p:cNvSpPr>
          <p:nvPr/>
        </p:nvSpPr>
        <p:spPr>
          <a:xfrm>
            <a:off x="136112" y="4013985"/>
            <a:ext cx="3418663" cy="1733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Clr>
                <a:schemeClr val="bg1"/>
              </a:buClr>
              <a:buNone/>
            </a:pPr>
            <a:endParaRPr lang="ru-RU" sz="12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E34ACE2-2C3D-46F3-9583-C787780D4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298" y="130426"/>
            <a:ext cx="3986760" cy="412300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AF70841-7644-4406-857D-4BEE2F089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814" y="49573"/>
            <a:ext cx="4910447" cy="304390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4F621FE-7A68-4791-85CC-63BB6501C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2925" y="3093476"/>
            <a:ext cx="4794288" cy="383398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8CC2972-849B-4966-A558-C1D82394C8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9291" y="797104"/>
            <a:ext cx="3190076" cy="203750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FFDADB3-F5F3-4B60-AD92-D3B1AC62D9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7679" y="2368348"/>
            <a:ext cx="3868915" cy="22658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0A55A913-B23A-4D75-92A5-18826F029C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3132" y="4282406"/>
            <a:ext cx="4033778" cy="225969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A2AC24D-1AA6-4247-9CAC-9134EBAB43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9054" y="1728604"/>
            <a:ext cx="4467849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8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BD2D19-ACED-4D05-B3DF-F27B971E47F2}"/>
              </a:ext>
            </a:extLst>
          </p:cNvPr>
          <p:cNvSpPr/>
          <p:nvPr/>
        </p:nvSpPr>
        <p:spPr>
          <a:xfrm>
            <a:off x="-5533" y="0"/>
            <a:ext cx="369178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5">
              <a:lnSpc>
                <a:spcPct val="110000"/>
              </a:lnSpc>
              <a:buClr>
                <a:schemeClr val="bg1"/>
              </a:buClr>
            </a:pP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E9238-2478-46F1-BDD5-323A54A96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8" y="5997590"/>
            <a:ext cx="3523793" cy="810838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E8029AB-4342-44EA-B32B-A9C730864718}"/>
              </a:ext>
            </a:extLst>
          </p:cNvPr>
          <p:cNvSpPr txBox="1">
            <a:spLocks/>
          </p:cNvSpPr>
          <p:nvPr/>
        </p:nvSpPr>
        <p:spPr>
          <a:xfrm>
            <a:off x="42602" y="1707207"/>
            <a:ext cx="3367607" cy="6403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Начало пути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D8E7F87-A3D8-43BF-B466-E1F1F44F3679}"/>
              </a:ext>
            </a:extLst>
          </p:cNvPr>
          <p:cNvSpPr txBox="1">
            <a:spLocks/>
          </p:cNvSpPr>
          <p:nvPr/>
        </p:nvSpPr>
        <p:spPr>
          <a:xfrm>
            <a:off x="491999" y="1730570"/>
            <a:ext cx="2774904" cy="24922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Clr>
                <a:schemeClr val="bg1"/>
              </a:buClr>
              <a:buNone/>
            </a:pPr>
            <a:endParaRPr lang="ru-RU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Clr>
                <a:schemeClr val="bg1"/>
              </a:buClr>
              <a:buNone/>
            </a:pP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Заливаем и «моем» </a:t>
            </a:r>
            <a:r>
              <a:rPr lang="ru-R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датасеты</a:t>
            </a: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Clr>
                <a:schemeClr val="bg1"/>
              </a:buClr>
              <a:buNone/>
            </a:pP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визуализируем</a:t>
            </a:r>
          </a:p>
          <a:p>
            <a:pPr>
              <a:lnSpc>
                <a:spcPct val="110000"/>
              </a:lnSpc>
              <a:buClr>
                <a:schemeClr val="bg1"/>
              </a:buClr>
              <a:buFontTx/>
              <a:buChar char="-"/>
            </a:pP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получаем инсайты</a:t>
            </a:r>
          </a:p>
          <a:p>
            <a:pPr marL="0" indent="0">
              <a:lnSpc>
                <a:spcPct val="110000"/>
              </a:lnSpc>
              <a:buClr>
                <a:schemeClr val="bg1"/>
              </a:buClr>
              <a:buNone/>
            </a:pPr>
            <a:b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A1F45D2-DD5C-474E-9EB1-5239D3F51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594" y="152856"/>
            <a:ext cx="2863657" cy="178357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9F01ADA-CFE4-4074-A53A-268528B6F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0728" y="152856"/>
            <a:ext cx="3070362" cy="178357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8386721-5626-4307-8DE9-BC40F27E2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7594" y="3992026"/>
            <a:ext cx="1776256" cy="59436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E823082-B179-4E7D-BCC4-AFB83EF05F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5561" y="152856"/>
            <a:ext cx="1930856" cy="178357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4C0B180-CE1A-42EC-BC58-5851C9AEFA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5978" y="2146990"/>
            <a:ext cx="3707961" cy="410788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2B96C2D-3CCF-4C30-A259-20242DD232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7594" y="2027398"/>
            <a:ext cx="4318384" cy="195262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F93B0BB-2FE1-48E0-B3A4-A6E0FF0C53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7595" y="4688830"/>
            <a:ext cx="4567766" cy="164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BD2D19-ACED-4D05-B3DF-F27B971E47F2}"/>
              </a:ext>
            </a:extLst>
          </p:cNvPr>
          <p:cNvSpPr/>
          <p:nvPr/>
        </p:nvSpPr>
        <p:spPr>
          <a:xfrm>
            <a:off x="9662" y="16335"/>
            <a:ext cx="369178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5">
              <a:lnSpc>
                <a:spcPct val="110000"/>
              </a:lnSpc>
              <a:buClr>
                <a:schemeClr val="bg1"/>
              </a:buClr>
            </a:pP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E9238-2478-46F1-BDD5-323A54A96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8" y="5997590"/>
            <a:ext cx="3523793" cy="810838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E8029AB-4342-44EA-B32B-A9C730864718}"/>
              </a:ext>
            </a:extLst>
          </p:cNvPr>
          <p:cNvSpPr txBox="1">
            <a:spLocks/>
          </p:cNvSpPr>
          <p:nvPr/>
        </p:nvSpPr>
        <p:spPr>
          <a:xfrm>
            <a:off x="271578" y="1387922"/>
            <a:ext cx="3367607" cy="71519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Первые шаги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D8E7F87-A3D8-43BF-B466-E1F1F44F3679}"/>
              </a:ext>
            </a:extLst>
          </p:cNvPr>
          <p:cNvSpPr txBox="1">
            <a:spLocks/>
          </p:cNvSpPr>
          <p:nvPr/>
        </p:nvSpPr>
        <p:spPr>
          <a:xfrm>
            <a:off x="938525" y="1387922"/>
            <a:ext cx="3418663" cy="213693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Clr>
                <a:schemeClr val="bg1"/>
              </a:buClr>
              <a:buNone/>
            </a:pP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Оцениваем результат</a:t>
            </a:r>
          </a:p>
          <a:p>
            <a:pPr marL="0" indent="0">
              <a:lnSpc>
                <a:spcPct val="110000"/>
              </a:lnSpc>
              <a:buClr>
                <a:schemeClr val="bg1"/>
              </a:buClr>
              <a:buNone/>
            </a:pP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Отсекаем лишнее</a:t>
            </a:r>
          </a:p>
          <a:p>
            <a:pPr marL="0" indent="0">
              <a:lnSpc>
                <a:spcPct val="110000"/>
              </a:lnSpc>
              <a:buClr>
                <a:schemeClr val="bg1"/>
              </a:buClr>
              <a:buNone/>
            </a:pP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Нормализуем данные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DAE3935-DDDB-45AB-B779-A5AED6302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834" y="381000"/>
            <a:ext cx="2581275" cy="183832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0B20F77-819D-43C2-8B43-8E3836FDE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665" y="157034"/>
            <a:ext cx="3691781" cy="521919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6C66FF6-4C63-4DFC-8C63-D6C0EB812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1774" y="4281616"/>
            <a:ext cx="6332220" cy="24193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A524490-2E3B-404D-A352-4E10AE82CF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3462" y="2781210"/>
            <a:ext cx="3810532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0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BD2D19-ACED-4D05-B3DF-F27B971E47F2}"/>
              </a:ext>
            </a:extLst>
          </p:cNvPr>
          <p:cNvSpPr/>
          <p:nvPr/>
        </p:nvSpPr>
        <p:spPr>
          <a:xfrm>
            <a:off x="9073" y="-1"/>
            <a:ext cx="369178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5">
              <a:lnSpc>
                <a:spcPct val="110000"/>
              </a:lnSpc>
              <a:buClr>
                <a:schemeClr val="bg1"/>
              </a:buClr>
            </a:pP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E9238-2478-46F1-BDD5-323A54A96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8" y="5997590"/>
            <a:ext cx="3523793" cy="810838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E8029AB-4342-44EA-B32B-A9C730864718}"/>
              </a:ext>
            </a:extLst>
          </p:cNvPr>
          <p:cNvSpPr txBox="1">
            <a:spLocks/>
          </p:cNvSpPr>
          <p:nvPr/>
        </p:nvSpPr>
        <p:spPr>
          <a:xfrm>
            <a:off x="93658" y="1480405"/>
            <a:ext cx="3367607" cy="5905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Обучаем модели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D8E7F87-A3D8-43BF-B466-E1F1F44F3679}"/>
              </a:ext>
            </a:extLst>
          </p:cNvPr>
          <p:cNvSpPr txBox="1">
            <a:spLocks/>
          </p:cNvSpPr>
          <p:nvPr/>
        </p:nvSpPr>
        <p:spPr>
          <a:xfrm>
            <a:off x="630993" y="1775658"/>
            <a:ext cx="3511318" cy="206482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Clr>
                <a:schemeClr val="bg1"/>
              </a:buClr>
              <a:buNone/>
            </a:pPr>
            <a:endParaRPr lang="ru-RU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Clr>
                <a:schemeClr val="bg1"/>
              </a:buClr>
              <a:buNone/>
            </a:pPr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Делим данные на два лагеря</a:t>
            </a:r>
          </a:p>
          <a:p>
            <a:pPr marL="0" indent="0">
              <a:lnSpc>
                <a:spcPct val="110000"/>
              </a:lnSpc>
              <a:buClr>
                <a:schemeClr val="bg1"/>
              </a:buClr>
              <a:buNone/>
            </a:pPr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Учим - тестируем </a:t>
            </a:r>
          </a:p>
          <a:p>
            <a:pPr marL="0" indent="0">
              <a:lnSpc>
                <a:spcPct val="110000"/>
              </a:lnSpc>
              <a:buClr>
                <a:schemeClr val="bg1"/>
              </a:buClr>
              <a:buNone/>
            </a:pPr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Повторить 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</a:t>
            </a:r>
          </a:p>
          <a:p>
            <a:pPr marL="0" indent="0">
              <a:lnSpc>
                <a:spcPct val="110000"/>
              </a:lnSpc>
              <a:buClr>
                <a:schemeClr val="bg1"/>
              </a:buClr>
              <a:buNone/>
            </a:pPr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Выбираем победителя</a:t>
            </a:r>
            <a:endParaRPr lang="ru-RU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3E55286-D386-4C71-89FF-FFBB1E76ACFF}"/>
              </a:ext>
            </a:extLst>
          </p:cNvPr>
          <p:cNvSpPr txBox="1">
            <a:spLocks/>
          </p:cNvSpPr>
          <p:nvPr/>
        </p:nvSpPr>
        <p:spPr>
          <a:xfrm>
            <a:off x="146222" y="3379805"/>
            <a:ext cx="3418663" cy="2699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ru-RU" sz="17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9659B65-BBAD-4B4F-B9A2-594EADC66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440" y="435680"/>
            <a:ext cx="6201640" cy="104789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F9D7C8F-4E97-4F72-954A-73FEA93EB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247" y="1872906"/>
            <a:ext cx="5780095" cy="798674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67B3B4B-7D60-4FBD-AD94-E9A450290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231" y="3254692"/>
            <a:ext cx="2276475" cy="117157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EB1E9E5-0ED6-40B2-A169-8FD5897502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5415" y="4301804"/>
            <a:ext cx="22860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0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BD2D19-ACED-4D05-B3DF-F27B971E47F2}"/>
              </a:ext>
            </a:extLst>
          </p:cNvPr>
          <p:cNvSpPr/>
          <p:nvPr/>
        </p:nvSpPr>
        <p:spPr>
          <a:xfrm>
            <a:off x="0" y="12973"/>
            <a:ext cx="369178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5">
              <a:lnSpc>
                <a:spcPct val="110000"/>
              </a:lnSpc>
              <a:buClr>
                <a:schemeClr val="bg1"/>
              </a:buClr>
            </a:pP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E9238-2478-46F1-BDD5-323A54A96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8" y="5997590"/>
            <a:ext cx="3523793" cy="810838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E8029AB-4342-44EA-B32B-A9C730864718}"/>
              </a:ext>
            </a:extLst>
          </p:cNvPr>
          <p:cNvSpPr txBox="1">
            <a:spLocks/>
          </p:cNvSpPr>
          <p:nvPr/>
        </p:nvSpPr>
        <p:spPr>
          <a:xfrm>
            <a:off x="146222" y="2555068"/>
            <a:ext cx="3367607" cy="6297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Создаем нейросеть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D8E7F87-A3D8-43BF-B466-E1F1F44F3679}"/>
              </a:ext>
            </a:extLst>
          </p:cNvPr>
          <p:cNvSpPr txBox="1">
            <a:spLocks/>
          </p:cNvSpPr>
          <p:nvPr/>
        </p:nvSpPr>
        <p:spPr>
          <a:xfrm>
            <a:off x="93658" y="1391574"/>
            <a:ext cx="3511318" cy="40748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Clr>
                <a:schemeClr val="bg1"/>
              </a:buClr>
              <a:buNone/>
            </a:pP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21C05C5-0697-4630-8037-A153150D7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621" y="218793"/>
            <a:ext cx="6332220" cy="7747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03D2F78-B75A-4FAD-9E80-ECEC270C7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257" y="1130580"/>
            <a:ext cx="1946683" cy="188264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2DA115F-8EF5-4CF1-93D5-9D5E2FE54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0719" y="3090204"/>
            <a:ext cx="6258560" cy="32385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2F0B3F9-C2A2-457F-BEB9-A8020B1306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5332" y="3510180"/>
            <a:ext cx="4543425" cy="44767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6BB303E-1C67-4A23-8B7F-0327E1F535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1575" y="1106845"/>
            <a:ext cx="2184913" cy="176307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413DCAD-F2AC-4602-916C-1DFC56DD20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0618" y="1384977"/>
            <a:ext cx="2797724" cy="185073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7AB9740-6C78-4C6E-B7D4-B77D02AC6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035" y="4979412"/>
            <a:ext cx="1688148" cy="167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2C75F511-E970-41ED-9C61-62E5B3D6FB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30719" y="3990694"/>
            <a:ext cx="4306230" cy="241231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6CA464B-CDF7-4760-9FFB-CAC3E82B15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00618" y="3202564"/>
            <a:ext cx="2797724" cy="205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3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BD2D19-ACED-4D05-B3DF-F27B971E47F2}"/>
              </a:ext>
            </a:extLst>
          </p:cNvPr>
          <p:cNvSpPr/>
          <p:nvPr/>
        </p:nvSpPr>
        <p:spPr>
          <a:xfrm>
            <a:off x="-17374" y="-329725"/>
            <a:ext cx="369178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5">
              <a:lnSpc>
                <a:spcPct val="110000"/>
              </a:lnSpc>
              <a:buClr>
                <a:schemeClr val="bg1"/>
              </a:buClr>
            </a:pP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E9238-2478-46F1-BDD5-323A54A96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8" y="5997590"/>
            <a:ext cx="3523793" cy="810838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E8029AB-4342-44EA-B32B-A9C730864718}"/>
              </a:ext>
            </a:extLst>
          </p:cNvPr>
          <p:cNvSpPr txBox="1">
            <a:spLocks/>
          </p:cNvSpPr>
          <p:nvPr/>
        </p:nvSpPr>
        <p:spPr>
          <a:xfrm>
            <a:off x="223561" y="2348042"/>
            <a:ext cx="3367607" cy="10809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Предсказание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3E55286-D386-4C71-89FF-FFBB1E76ACFF}"/>
              </a:ext>
            </a:extLst>
          </p:cNvPr>
          <p:cNvSpPr txBox="1">
            <a:spLocks/>
          </p:cNvSpPr>
          <p:nvPr/>
        </p:nvSpPr>
        <p:spPr>
          <a:xfrm>
            <a:off x="146222" y="3379805"/>
            <a:ext cx="3418663" cy="2699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ru-RU" sz="17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28107A2-BD27-4A23-A9C9-0D39E117F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015" y="590116"/>
            <a:ext cx="3352800" cy="52387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5E6F6D4-08E2-4262-87F1-F831794CC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666" y="1113991"/>
            <a:ext cx="3691782" cy="235795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CE9EC8A-C304-4F4C-8BFE-E52D46C2D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114" y="3471941"/>
            <a:ext cx="3980209" cy="255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35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BD2D19-ACED-4D05-B3DF-F27B971E47F2}"/>
              </a:ext>
            </a:extLst>
          </p:cNvPr>
          <p:cNvSpPr/>
          <p:nvPr/>
        </p:nvSpPr>
        <p:spPr>
          <a:xfrm>
            <a:off x="-17374" y="-49573"/>
            <a:ext cx="369178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5">
              <a:lnSpc>
                <a:spcPct val="110000"/>
              </a:lnSpc>
              <a:buClr>
                <a:schemeClr val="bg1"/>
              </a:buClr>
            </a:pP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E9238-2478-46F1-BDD5-323A54A96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8" y="5997590"/>
            <a:ext cx="3523793" cy="810838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E8029AB-4342-44EA-B32B-A9C730864718}"/>
              </a:ext>
            </a:extLst>
          </p:cNvPr>
          <p:cNvSpPr txBox="1">
            <a:spLocks/>
          </p:cNvSpPr>
          <p:nvPr/>
        </p:nvSpPr>
        <p:spPr>
          <a:xfrm>
            <a:off x="144713" y="2773100"/>
            <a:ext cx="3367607" cy="15098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Завершаем проект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3E55286-D386-4C71-89FF-FFBB1E76ACFF}"/>
              </a:ext>
            </a:extLst>
          </p:cNvPr>
          <p:cNvSpPr txBox="1">
            <a:spLocks/>
          </p:cNvSpPr>
          <p:nvPr/>
        </p:nvSpPr>
        <p:spPr>
          <a:xfrm>
            <a:off x="146222" y="3379805"/>
            <a:ext cx="3418663" cy="2699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ru-RU" sz="17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3AD2071-112D-47B4-B431-A4A643F16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854" y="869202"/>
            <a:ext cx="3915477" cy="3898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7596826-909D-4AFE-99A4-D44783CCB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144" y="1251092"/>
            <a:ext cx="3993634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5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>
            <a:spLocks noGrp="1"/>
          </p:cNvSpPr>
          <p:nvPr>
            <p:ph type="body" idx="1"/>
          </p:nvPr>
        </p:nvSpPr>
        <p:spPr>
          <a:xfrm>
            <a:off x="3119524" y="3324675"/>
            <a:ext cx="6290100" cy="25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edu.bmstu.ru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+7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495 182-83-85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en-US" u="sng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edu@bmstu.ru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lvl="0" indent="-1714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Москва, Госпитальный переулок , д. 4-6, с.3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1406</TotalTime>
  <Words>117</Words>
  <Application>Microsoft Office PowerPoint</Application>
  <PresentationFormat>Широкоэкранный</PresentationFormat>
  <Paragraphs>32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Noto Sans Symbols</vt:lpstr>
      <vt:lpstr>Open Sans</vt:lpstr>
      <vt:lpstr>Times New Roman</vt:lpstr>
      <vt:lpstr>Wingdings</vt:lpstr>
      <vt:lpstr>Office Theme</vt:lpstr>
      <vt:lpstr>If,kjyVUNE_28012021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 Kul</dc:creator>
  <cp:lastModifiedBy>Konstantin Kul</cp:lastModifiedBy>
  <cp:revision>107</cp:revision>
  <dcterms:created xsi:type="dcterms:W3CDTF">2022-06-12T16:10:37Z</dcterms:created>
  <dcterms:modified xsi:type="dcterms:W3CDTF">2022-11-12T07:56:29Z</dcterms:modified>
</cp:coreProperties>
</file>