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2D8D2-9C13-480C-A31E-58D980E05602}" v="305" dt="2022-04-21T13:00:25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bedev Fedor" userId="584260e9e1a7b955" providerId="Windows Live" clId="Web-{BEB2D8D2-9C13-480C-A31E-58D980E05602}"/>
    <pc:docChg chg="addSld modSld">
      <pc:chgData name="Lebedev Fedor" userId="584260e9e1a7b955" providerId="Windows Live" clId="Web-{BEB2D8D2-9C13-480C-A31E-58D980E05602}" dt="2022-04-21T13:00:25.082" v="306" actId="1076"/>
      <pc:docMkLst>
        <pc:docMk/>
      </pc:docMkLst>
      <pc:sldChg chg="modSp">
        <pc:chgData name="Lebedev Fedor" userId="584260e9e1a7b955" providerId="Windows Live" clId="Web-{BEB2D8D2-9C13-480C-A31E-58D980E05602}" dt="2022-04-21T12:15:40.918" v="44" actId="20577"/>
        <pc:sldMkLst>
          <pc:docMk/>
          <pc:sldMk cId="2252104236" sldId="256"/>
        </pc:sldMkLst>
        <pc:spChg chg="mod">
          <ac:chgData name="Lebedev Fedor" userId="584260e9e1a7b955" providerId="Windows Live" clId="Web-{BEB2D8D2-9C13-480C-A31E-58D980E05602}" dt="2022-04-21T12:15:03.808" v="8" actId="20577"/>
          <ac:spMkLst>
            <pc:docMk/>
            <pc:sldMk cId="2252104236" sldId="256"/>
            <ac:spMk id="2" creationId="{E24AFD8C-FBEB-4B85-874A-BBC63615B5C3}"/>
          </ac:spMkLst>
        </pc:spChg>
        <pc:spChg chg="mod">
          <ac:chgData name="Lebedev Fedor" userId="584260e9e1a7b955" providerId="Windows Live" clId="Web-{BEB2D8D2-9C13-480C-A31E-58D980E05602}" dt="2022-04-21T12:15:40.918" v="44" actId="20577"/>
          <ac:spMkLst>
            <pc:docMk/>
            <pc:sldMk cId="2252104236" sldId="256"/>
            <ac:spMk id="3" creationId="{269EC215-3B8B-4B18-A06D-62C62C583DED}"/>
          </ac:spMkLst>
        </pc:spChg>
      </pc:sldChg>
      <pc:sldChg chg="modSp">
        <pc:chgData name="Lebedev Fedor" userId="584260e9e1a7b955" providerId="Windows Live" clId="Web-{BEB2D8D2-9C13-480C-A31E-58D980E05602}" dt="2022-04-21T12:20:48.971" v="132" actId="20577"/>
        <pc:sldMkLst>
          <pc:docMk/>
          <pc:sldMk cId="3622187129" sldId="257"/>
        </pc:sldMkLst>
        <pc:spChg chg="mod">
          <ac:chgData name="Lebedev Fedor" userId="584260e9e1a7b955" providerId="Windows Live" clId="Web-{BEB2D8D2-9C13-480C-A31E-58D980E05602}" dt="2022-04-21T12:20:48.971" v="132" actId="20577"/>
          <ac:spMkLst>
            <pc:docMk/>
            <pc:sldMk cId="3622187129" sldId="257"/>
            <ac:spMk id="3" creationId="{3F63DDC0-0CFF-4DE5-A6CE-DD46FA2EF5B3}"/>
          </ac:spMkLst>
        </pc:spChg>
      </pc:sldChg>
      <pc:sldChg chg="modSp">
        <pc:chgData name="Lebedev Fedor" userId="584260e9e1a7b955" providerId="Windows Live" clId="Web-{BEB2D8D2-9C13-480C-A31E-58D980E05602}" dt="2022-04-21T12:22:26.019" v="182" actId="20577"/>
        <pc:sldMkLst>
          <pc:docMk/>
          <pc:sldMk cId="3910847473" sldId="258"/>
        </pc:sldMkLst>
        <pc:spChg chg="mod">
          <ac:chgData name="Lebedev Fedor" userId="584260e9e1a7b955" providerId="Windows Live" clId="Web-{BEB2D8D2-9C13-480C-A31E-58D980E05602}" dt="2022-04-21T12:22:26.019" v="182" actId="20577"/>
          <ac:spMkLst>
            <pc:docMk/>
            <pc:sldMk cId="3910847473" sldId="258"/>
            <ac:spMk id="3" creationId="{993DDF59-2E0C-401E-A200-D171D0B849D3}"/>
          </ac:spMkLst>
        </pc:spChg>
      </pc:sldChg>
      <pc:sldChg chg="addSp delSp modSp">
        <pc:chgData name="Lebedev Fedor" userId="584260e9e1a7b955" providerId="Windows Live" clId="Web-{BEB2D8D2-9C13-480C-A31E-58D980E05602}" dt="2022-04-21T12:57:19.382" v="229" actId="14100"/>
        <pc:sldMkLst>
          <pc:docMk/>
          <pc:sldMk cId="2983551285" sldId="259"/>
        </pc:sldMkLst>
        <pc:spChg chg="mod">
          <ac:chgData name="Lebedev Fedor" userId="584260e9e1a7b955" providerId="Windows Live" clId="Web-{BEB2D8D2-9C13-480C-A31E-58D980E05602}" dt="2022-04-21T12:53:08.366" v="201" actId="20577"/>
          <ac:spMkLst>
            <pc:docMk/>
            <pc:sldMk cId="2983551285" sldId="259"/>
            <ac:spMk id="2" creationId="{7C1A98B4-8D45-4773-B015-FE27BBA5C084}"/>
          </ac:spMkLst>
        </pc:spChg>
        <pc:spChg chg="add del mod">
          <ac:chgData name="Lebedev Fedor" userId="584260e9e1a7b955" providerId="Windows Live" clId="Web-{BEB2D8D2-9C13-480C-A31E-58D980E05602}" dt="2022-04-21T12:56:03.408" v="208"/>
          <ac:spMkLst>
            <pc:docMk/>
            <pc:sldMk cId="2983551285" sldId="259"/>
            <ac:spMk id="6" creationId="{0BF50EE6-CC99-3AE5-8618-307F8EA49F74}"/>
          </ac:spMkLst>
        </pc:spChg>
        <pc:spChg chg="add del mod">
          <ac:chgData name="Lebedev Fedor" userId="584260e9e1a7b955" providerId="Windows Live" clId="Web-{BEB2D8D2-9C13-480C-A31E-58D980E05602}" dt="2022-04-21T12:57:12.663" v="227"/>
          <ac:spMkLst>
            <pc:docMk/>
            <pc:sldMk cId="2983551285" sldId="259"/>
            <ac:spMk id="13" creationId="{80BCE73D-5584-3B4B-9F6A-1873283812FD}"/>
          </ac:spMkLst>
        </pc:spChg>
        <pc:picChg chg="del">
          <ac:chgData name="Lebedev Fedor" userId="584260e9e1a7b955" providerId="Windows Live" clId="Web-{BEB2D8D2-9C13-480C-A31E-58D980E05602}" dt="2022-04-21T12:53:10.788" v="203"/>
          <ac:picMkLst>
            <pc:docMk/>
            <pc:sldMk cId="2983551285" sldId="259"/>
            <ac:picMk id="4" creationId="{7196397E-8EC4-433A-A359-A78B0673BEDB}"/>
          </ac:picMkLst>
        </pc:picChg>
        <pc:picChg chg="del">
          <ac:chgData name="Lebedev Fedor" userId="584260e9e1a7b955" providerId="Windows Live" clId="Web-{BEB2D8D2-9C13-480C-A31E-58D980E05602}" dt="2022-04-21T12:53:09.100" v="202"/>
          <ac:picMkLst>
            <pc:docMk/>
            <pc:sldMk cId="2983551285" sldId="259"/>
            <ac:picMk id="5" creationId="{82E5B359-516E-49F7-8019-0F8792199837}"/>
          </ac:picMkLst>
        </pc:picChg>
        <pc:picChg chg="add del mod ord">
          <ac:chgData name="Lebedev Fedor" userId="584260e9e1a7b955" providerId="Windows Live" clId="Web-{BEB2D8D2-9C13-480C-A31E-58D980E05602}" dt="2022-04-21T12:56:00.299" v="207"/>
          <ac:picMkLst>
            <pc:docMk/>
            <pc:sldMk cId="2983551285" sldId="259"/>
            <ac:picMk id="7" creationId="{9506F8D4-D238-FB8C-8890-44C0411A0065}"/>
          </ac:picMkLst>
        </pc:picChg>
        <pc:picChg chg="add del mod">
          <ac:chgData name="Lebedev Fedor" userId="584260e9e1a7b955" providerId="Windows Live" clId="Web-{BEB2D8D2-9C13-480C-A31E-58D980E05602}" dt="2022-04-21T12:55:58.908" v="206"/>
          <ac:picMkLst>
            <pc:docMk/>
            <pc:sldMk cId="2983551285" sldId="259"/>
            <ac:picMk id="8" creationId="{0F8F536C-ACA6-016C-0546-F64197E176EE}"/>
          </ac:picMkLst>
        </pc:picChg>
        <pc:picChg chg="add del mod ord">
          <ac:chgData name="Lebedev Fedor" userId="584260e9e1a7b955" providerId="Windows Live" clId="Web-{BEB2D8D2-9C13-480C-A31E-58D980E05602}" dt="2022-04-21T12:57:03.381" v="223"/>
          <ac:picMkLst>
            <pc:docMk/>
            <pc:sldMk cId="2983551285" sldId="259"/>
            <ac:picMk id="9" creationId="{0E12A7EC-A6B5-3033-F900-BDA2EE098A97}"/>
          </ac:picMkLst>
        </pc:picChg>
        <pc:picChg chg="add del mod">
          <ac:chgData name="Lebedev Fedor" userId="584260e9e1a7b955" providerId="Windows Live" clId="Web-{BEB2D8D2-9C13-480C-A31E-58D980E05602}" dt="2022-04-21T12:56:53.459" v="217"/>
          <ac:picMkLst>
            <pc:docMk/>
            <pc:sldMk cId="2983551285" sldId="259"/>
            <ac:picMk id="10" creationId="{C38D50B6-62E3-0EF2-6CE8-9C8A8015123D}"/>
          </ac:picMkLst>
        </pc:picChg>
        <pc:picChg chg="add mod">
          <ac:chgData name="Lebedev Fedor" userId="584260e9e1a7b955" providerId="Windows Live" clId="Web-{BEB2D8D2-9C13-480C-A31E-58D980E05602}" dt="2022-04-21T12:57:19.382" v="229" actId="14100"/>
          <ac:picMkLst>
            <pc:docMk/>
            <pc:sldMk cId="2983551285" sldId="259"/>
            <ac:picMk id="11" creationId="{33852BA5-A854-87FE-7C48-E6A447795F85}"/>
          </ac:picMkLst>
        </pc:picChg>
      </pc:sldChg>
      <pc:sldChg chg="addSp delSp modSp">
        <pc:chgData name="Lebedev Fedor" userId="584260e9e1a7b955" providerId="Windows Live" clId="Web-{BEB2D8D2-9C13-480C-A31E-58D980E05602}" dt="2022-04-21T12:58:08.088" v="261" actId="1076"/>
        <pc:sldMkLst>
          <pc:docMk/>
          <pc:sldMk cId="2090725939" sldId="260"/>
        </pc:sldMkLst>
        <pc:spChg chg="mod">
          <ac:chgData name="Lebedev Fedor" userId="584260e9e1a7b955" providerId="Windows Live" clId="Web-{BEB2D8D2-9C13-480C-A31E-58D980E05602}" dt="2022-04-21T12:57:35.180" v="255" actId="20577"/>
          <ac:spMkLst>
            <pc:docMk/>
            <pc:sldMk cId="2090725939" sldId="260"/>
            <ac:spMk id="2" creationId="{03465EB1-C0DA-464D-92C6-EE29333BF388}"/>
          </ac:spMkLst>
        </pc:spChg>
        <pc:spChg chg="add">
          <ac:chgData name="Lebedev Fedor" userId="584260e9e1a7b955" providerId="Windows Live" clId="Web-{BEB2D8D2-9C13-480C-A31E-58D980E05602}" dt="2022-04-21T12:57:22.586" v="230"/>
          <ac:spMkLst>
            <pc:docMk/>
            <pc:sldMk cId="2090725939" sldId="260"/>
            <ac:spMk id="3" creationId="{F1A4527D-2AD0-2292-3BFA-C7104C18E772}"/>
          </ac:spMkLst>
        </pc:spChg>
        <pc:spChg chg="add del mod">
          <ac:chgData name="Lebedev Fedor" userId="584260e9e1a7b955" providerId="Windows Live" clId="Web-{BEB2D8D2-9C13-480C-A31E-58D980E05602}" dt="2022-04-21T12:58:00.182" v="258"/>
          <ac:spMkLst>
            <pc:docMk/>
            <pc:sldMk cId="2090725939" sldId="260"/>
            <ac:spMk id="6" creationId="{CD828872-64A4-AF8B-EE52-C0C9286E363F}"/>
          </ac:spMkLst>
        </pc:spChg>
        <pc:picChg chg="del">
          <ac:chgData name="Lebedev Fedor" userId="584260e9e1a7b955" providerId="Windows Live" clId="Web-{BEB2D8D2-9C13-480C-A31E-58D980E05602}" dt="2022-04-21T12:57:37.211" v="256"/>
          <ac:picMkLst>
            <pc:docMk/>
            <pc:sldMk cId="2090725939" sldId="260"/>
            <ac:picMk id="4" creationId="{046A6074-BF54-4277-A476-6847A880E497}"/>
          </ac:picMkLst>
        </pc:picChg>
        <pc:picChg chg="add mod ord">
          <ac:chgData name="Lebedev Fedor" userId="584260e9e1a7b955" providerId="Windows Live" clId="Web-{BEB2D8D2-9C13-480C-A31E-58D980E05602}" dt="2022-04-21T12:58:08.088" v="261" actId="1076"/>
          <ac:picMkLst>
            <pc:docMk/>
            <pc:sldMk cId="2090725939" sldId="260"/>
            <ac:picMk id="7" creationId="{2460CE08-62F0-42EE-5F0C-A8A4F0D07F10}"/>
          </ac:picMkLst>
        </pc:picChg>
      </pc:sldChg>
      <pc:sldChg chg="addSp delSp modSp">
        <pc:chgData name="Lebedev Fedor" userId="584260e9e1a7b955" providerId="Windows Live" clId="Web-{BEB2D8D2-9C13-480C-A31E-58D980E05602}" dt="2022-04-21T12:59:27.515" v="292" actId="14100"/>
        <pc:sldMkLst>
          <pc:docMk/>
          <pc:sldMk cId="2557138802" sldId="261"/>
        </pc:sldMkLst>
        <pc:spChg chg="mod">
          <ac:chgData name="Lebedev Fedor" userId="584260e9e1a7b955" providerId="Windows Live" clId="Web-{BEB2D8D2-9C13-480C-A31E-58D980E05602}" dt="2022-04-21T12:58:36.918" v="280" actId="20577"/>
          <ac:spMkLst>
            <pc:docMk/>
            <pc:sldMk cId="2557138802" sldId="261"/>
            <ac:spMk id="2" creationId="{526A3221-192D-4F70-BB0C-9D22AF5224AF}"/>
          </ac:spMkLst>
        </pc:spChg>
        <pc:spChg chg="add del mod">
          <ac:chgData name="Lebedev Fedor" userId="584260e9e1a7b955" providerId="Windows Live" clId="Web-{BEB2D8D2-9C13-480C-A31E-58D980E05602}" dt="2022-04-21T12:58:57.279" v="287"/>
          <ac:spMkLst>
            <pc:docMk/>
            <pc:sldMk cId="2557138802" sldId="261"/>
            <ac:spMk id="5" creationId="{F4F6B07B-41E2-CEA0-C0B3-01D7878AD1DB}"/>
          </ac:spMkLst>
        </pc:spChg>
        <pc:picChg chg="add mod">
          <ac:chgData name="Lebedev Fedor" userId="584260e9e1a7b955" providerId="Windows Live" clId="Web-{BEB2D8D2-9C13-480C-A31E-58D980E05602}" dt="2022-04-21T12:59:02.936" v="289" actId="14100"/>
          <ac:picMkLst>
            <pc:docMk/>
            <pc:sldMk cId="2557138802" sldId="261"/>
            <ac:picMk id="3" creationId="{2CC01ED0-E53A-2E22-8311-75BF680E34F6}"/>
          </ac:picMkLst>
        </pc:picChg>
        <pc:picChg chg="add mod">
          <ac:chgData name="Lebedev Fedor" userId="584260e9e1a7b955" providerId="Windows Live" clId="Web-{BEB2D8D2-9C13-480C-A31E-58D980E05602}" dt="2022-04-21T12:59:27.515" v="292" actId="14100"/>
          <ac:picMkLst>
            <pc:docMk/>
            <pc:sldMk cId="2557138802" sldId="261"/>
            <ac:picMk id="6" creationId="{96A998AF-2611-AC25-9B78-560E2585AFEF}"/>
          </ac:picMkLst>
        </pc:picChg>
        <pc:picChg chg="del">
          <ac:chgData name="Lebedev Fedor" userId="584260e9e1a7b955" providerId="Windows Live" clId="Web-{BEB2D8D2-9C13-480C-A31E-58D980E05602}" dt="2022-04-21T12:58:39.637" v="282"/>
          <ac:picMkLst>
            <pc:docMk/>
            <pc:sldMk cId="2557138802" sldId="261"/>
            <ac:picMk id="12" creationId="{C472B892-93EE-47B6-9A47-6C04DD80F6E5}"/>
          </ac:picMkLst>
        </pc:picChg>
        <pc:picChg chg="del">
          <ac:chgData name="Lebedev Fedor" userId="584260e9e1a7b955" providerId="Windows Live" clId="Web-{BEB2D8D2-9C13-480C-A31E-58D980E05602}" dt="2022-04-21T12:58:41.075" v="283"/>
          <ac:picMkLst>
            <pc:docMk/>
            <pc:sldMk cId="2557138802" sldId="261"/>
            <ac:picMk id="13" creationId="{8928B799-ED9C-4C93-B0D3-8D88A8D2540F}"/>
          </ac:picMkLst>
        </pc:picChg>
      </pc:sldChg>
      <pc:sldChg chg="addSp delSp modSp new">
        <pc:chgData name="Lebedev Fedor" userId="584260e9e1a7b955" providerId="Windows Live" clId="Web-{BEB2D8D2-9C13-480C-A31E-58D980E05602}" dt="2022-04-21T13:00:25.082" v="306" actId="1076"/>
        <pc:sldMkLst>
          <pc:docMk/>
          <pc:sldMk cId="865090771" sldId="262"/>
        </pc:sldMkLst>
        <pc:spChg chg="mod">
          <ac:chgData name="Lebedev Fedor" userId="584260e9e1a7b955" providerId="Windows Live" clId="Web-{BEB2D8D2-9C13-480C-A31E-58D980E05602}" dt="2022-04-21T13:00:12.222" v="301" actId="20577"/>
          <ac:spMkLst>
            <pc:docMk/>
            <pc:sldMk cId="865090771" sldId="262"/>
            <ac:spMk id="2" creationId="{ACAC682A-7B15-0F35-80B3-1E7AF4F101ED}"/>
          </ac:spMkLst>
        </pc:spChg>
        <pc:spChg chg="del">
          <ac:chgData name="Lebedev Fedor" userId="584260e9e1a7b955" providerId="Windows Live" clId="Web-{BEB2D8D2-9C13-480C-A31E-58D980E05602}" dt="2022-04-21T13:00:14.144" v="302"/>
          <ac:spMkLst>
            <pc:docMk/>
            <pc:sldMk cId="865090771" sldId="262"/>
            <ac:spMk id="3" creationId="{FD53DA24-94CE-0C0E-FC3A-4DEE3A02855A}"/>
          </ac:spMkLst>
        </pc:spChg>
        <pc:picChg chg="add mod ord">
          <ac:chgData name="Lebedev Fedor" userId="584260e9e1a7b955" providerId="Windows Live" clId="Web-{BEB2D8D2-9C13-480C-A31E-58D980E05602}" dt="2022-04-21T13:00:25.082" v="306" actId="1076"/>
          <ac:picMkLst>
            <pc:docMk/>
            <pc:sldMk cId="865090771" sldId="262"/>
            <ac:picMk id="4" creationId="{9836E614-C1F4-B398-396A-B64316814C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AFD8C-FBEB-4B85-874A-BBC63615B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CloneTube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9EC215-3B8B-4B18-A06D-62C62C583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Выполнили: </a:t>
            </a:r>
          </a:p>
          <a:p>
            <a:r>
              <a:rPr lang="ru-RU" dirty="0">
                <a:ea typeface="+mj-lt"/>
                <a:cs typeface="+mj-lt"/>
              </a:rPr>
              <a:t>Лебедев Фёдор</a:t>
            </a:r>
          </a:p>
          <a:p>
            <a:r>
              <a:rPr lang="ru-RU" dirty="0"/>
              <a:t>Константин Зайцев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2C4DAF-94EA-4D63-B6EB-BF8579D16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73" y="2080620"/>
            <a:ext cx="1436916" cy="14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0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84AA0-4488-4951-9152-1CD9A805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63DDC0-0CFF-4DE5-A6CE-DD46FA2E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8AD0D6"/>
              </a:buClr>
            </a:pPr>
            <a:r>
              <a:rPr lang="ru-RU" sz="3600" dirty="0" err="1"/>
              <a:t>Cоздать</a:t>
            </a:r>
            <a:r>
              <a:rPr lang="ru-RU" sz="3600" dirty="0"/>
              <a:t> видеохостинг</a:t>
            </a:r>
          </a:p>
          <a:p>
            <a:r>
              <a:rPr lang="ru-RU" sz="3600" dirty="0"/>
              <a:t>Реализовать добавление комментариев</a:t>
            </a:r>
          </a:p>
          <a:p>
            <a:pPr>
              <a:buClr>
                <a:srgbClr val="8AD0D6"/>
              </a:buClr>
            </a:pPr>
            <a:r>
              <a:rPr lang="ru-RU" sz="3600" dirty="0"/>
              <a:t>Реализовать систему просмотра видео</a:t>
            </a:r>
          </a:p>
          <a:p>
            <a:pPr>
              <a:buClr>
                <a:srgbClr val="8AD0D6"/>
              </a:buClr>
            </a:pPr>
            <a:r>
              <a:rPr lang="ru-RU" sz="3600" dirty="0"/>
              <a:t>Реализовать систему </a:t>
            </a:r>
            <a:r>
              <a:rPr lang="ru-RU" sz="3600" dirty="0" err="1"/>
              <a:t>микросервисов</a:t>
            </a:r>
            <a:endParaRPr lang="ru-RU" sz="3600" dirty="0"/>
          </a:p>
          <a:p>
            <a:endParaRPr lang="ru-RU" sz="3200"/>
          </a:p>
        </p:txBody>
      </p:sp>
      <p:pic>
        <p:nvPicPr>
          <p:cNvPr id="1028" name="Picture 4" descr="Target Цель Arrow - Бесплатная векторная графика на Pixabay">
            <a:extLst>
              <a:ext uri="{FF2B5EF4-FFF2-40B4-BE49-F238E27FC236}">
                <a16:creationId xmlns:a16="http://schemas.microsoft.com/office/drawing/2014/main" id="{B78823D6-B407-422D-8A0D-B8FCFC8B6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949" y="3861437"/>
            <a:ext cx="2321565" cy="228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18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29465-41E2-411F-AFA5-415320F7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проекте реализовано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3DDF59-2E0C-401E-A200-D171D0B8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8106002" cy="40569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/>
              <a:t>Поиск по базе данных</a:t>
            </a:r>
          </a:p>
          <a:p>
            <a:r>
              <a:rPr lang="ru-RU" sz="3200" dirty="0"/>
              <a:t>Просмотр видео</a:t>
            </a:r>
          </a:p>
          <a:p>
            <a:r>
              <a:rPr lang="ru-RU" sz="3200" dirty="0"/>
              <a:t>Добавление и удаление и редактирование видео</a:t>
            </a:r>
          </a:p>
          <a:p>
            <a:r>
              <a:rPr lang="ru-RU" sz="3200" dirty="0"/>
              <a:t>Добавление комментариев</a:t>
            </a:r>
          </a:p>
        </p:txBody>
      </p:sp>
      <p:pic>
        <p:nvPicPr>
          <p:cNvPr id="2050" name="Picture 2" descr="Функции экономики — Answr">
            <a:extLst>
              <a:ext uri="{FF2B5EF4-FFF2-40B4-BE49-F238E27FC236}">
                <a16:creationId xmlns:a16="http://schemas.microsoft.com/office/drawing/2014/main" id="{DAD77196-2A83-451D-B25C-74BDCA0F0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030" y="4659850"/>
            <a:ext cx="2051152" cy="14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84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A98B4-8D45-4773-B015-FE27BBA5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33852BA5-A854-87FE-7C48-E6A447795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66" y="1605945"/>
            <a:ext cx="10391078" cy="48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65EB1-C0DA-464D-92C6-EE29333B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видео и комментарии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4527D-2AD0-2292-3BFA-C7104C18E77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Текст слайда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2460CE08-62F0-42EE-5F0C-A8A4F0D07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360" y="1309504"/>
            <a:ext cx="9204395" cy="4818090"/>
          </a:xfrm>
        </p:spPr>
      </p:pic>
    </p:spTree>
    <p:extLst>
      <p:ext uri="{BB962C8B-B14F-4D97-AF65-F5344CB8AC3E}">
        <p14:creationId xmlns:p14="http://schemas.microsoft.com/office/powerpoint/2010/main" val="20907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A3221-192D-4F70-BB0C-9D22AF52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Логин и регистрация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2CC01ED0-E53A-2E22-8311-75BF680E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12" y="1474332"/>
            <a:ext cx="4583151" cy="4903653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96A998AF-2611-AC25-9B78-560E2585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37" y="1478472"/>
            <a:ext cx="5038492" cy="48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3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C682A-7B15-0F35-80B3-1E7AF4F1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Каналы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836E614-C1F4-B398-396A-B64316814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46" y="1718382"/>
            <a:ext cx="9003146" cy="4316286"/>
          </a:xfrm>
        </p:spPr>
      </p:pic>
    </p:spTree>
    <p:extLst>
      <p:ext uri="{BB962C8B-B14F-4D97-AF65-F5344CB8AC3E}">
        <p14:creationId xmlns:p14="http://schemas.microsoft.com/office/powerpoint/2010/main" val="865090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75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Ион</vt:lpstr>
      <vt:lpstr>CloneTube</vt:lpstr>
      <vt:lpstr>Цели</vt:lpstr>
      <vt:lpstr>В проекте реализовано</vt:lpstr>
      <vt:lpstr>Главная страница</vt:lpstr>
      <vt:lpstr>Просмотр видео и комментарии</vt:lpstr>
      <vt:lpstr>Логин и регистрация</vt:lpstr>
      <vt:lpstr>Каналы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Энциклопедия компьютерных игр</dc:title>
  <dc:creator>Fedor Lebedev</dc:creator>
  <cp:lastModifiedBy>Fedor Lebedev</cp:lastModifiedBy>
  <cp:revision>78</cp:revision>
  <dcterms:created xsi:type="dcterms:W3CDTF">2021-11-11T20:25:06Z</dcterms:created>
  <dcterms:modified xsi:type="dcterms:W3CDTF">2022-04-21T13:00:34Z</dcterms:modified>
</cp:coreProperties>
</file>