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AFD8C-FBEB-4B85-874A-BBC63615B5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Энциклопедия компьютерных игр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69EC215-3B8B-4B18-A06D-62C62C583D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 ученик 9 класса Лебедев Фёдор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22C4DAF-94EA-4D63-B6EB-BF8579D16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873" y="2080620"/>
            <a:ext cx="1436916" cy="143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04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484AA0-4488-4951-9152-1CD9A805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63DDC0-0CFF-4DE5-A6CE-DD46FA2EF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Помочь человеку, который только осваивается в мире видеоигр.</a:t>
            </a:r>
          </a:p>
          <a:p>
            <a:r>
              <a:rPr lang="ru-RU" sz="3200" dirty="0"/>
              <a:t>Подобрать игры, которые возможно ему понравятся.</a:t>
            </a:r>
          </a:p>
          <a:p>
            <a:r>
              <a:rPr lang="ru-RU" sz="3200" dirty="0"/>
              <a:t>Сделать удобную систему списка желаемого</a:t>
            </a:r>
          </a:p>
        </p:txBody>
      </p:sp>
      <p:pic>
        <p:nvPicPr>
          <p:cNvPr id="1028" name="Picture 4" descr="Target Цель Arrow - Бесплатная векторная графика на Pixabay">
            <a:extLst>
              <a:ext uri="{FF2B5EF4-FFF2-40B4-BE49-F238E27FC236}">
                <a16:creationId xmlns:a16="http://schemas.microsoft.com/office/drawing/2014/main" id="{B78823D6-B407-422D-8A0D-B8FCFC8B6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9949" y="3861437"/>
            <a:ext cx="2321565" cy="2286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187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E29465-41E2-411F-AFA5-415320F79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проекте реализовано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3DDF59-2E0C-401E-A200-D171D0B84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8106002" cy="4056937"/>
          </a:xfrm>
        </p:spPr>
        <p:txBody>
          <a:bodyPr>
            <a:normAutofit fontScale="92500"/>
          </a:bodyPr>
          <a:lstStyle/>
          <a:p>
            <a:r>
              <a:rPr lang="ru-RU" sz="3200" dirty="0"/>
              <a:t>Поиск по базе данных</a:t>
            </a:r>
          </a:p>
          <a:p>
            <a:r>
              <a:rPr lang="ru-RU" sz="3200" dirty="0"/>
              <a:t>Просмотр информации об игре</a:t>
            </a:r>
          </a:p>
          <a:p>
            <a:r>
              <a:rPr lang="ru-RU" sz="3200" dirty="0"/>
              <a:t>Добавление и удаление любимых игр</a:t>
            </a:r>
          </a:p>
          <a:p>
            <a:r>
              <a:rPr lang="ru-RU" sz="3200" dirty="0"/>
              <a:t>Добавление и удаление игр из списка желаемого</a:t>
            </a:r>
          </a:p>
          <a:p>
            <a:r>
              <a:rPr lang="ru-RU" sz="3200" dirty="0"/>
              <a:t>Генерация списка желаемого в </a:t>
            </a:r>
            <a:r>
              <a:rPr lang="en-US" sz="3200" dirty="0"/>
              <a:t>txt </a:t>
            </a:r>
            <a:r>
              <a:rPr lang="ru-RU" sz="3200" dirty="0"/>
              <a:t>файл</a:t>
            </a:r>
          </a:p>
        </p:txBody>
      </p:sp>
      <p:pic>
        <p:nvPicPr>
          <p:cNvPr id="2050" name="Picture 2" descr="Функции экономики — Answr">
            <a:extLst>
              <a:ext uri="{FF2B5EF4-FFF2-40B4-BE49-F238E27FC236}">
                <a16:creationId xmlns:a16="http://schemas.microsoft.com/office/drawing/2014/main" id="{DAD77196-2A83-451D-B25C-74BDCA0F0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9030" y="4659850"/>
            <a:ext cx="2051152" cy="145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847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1A98B4-8D45-4773-B015-FE27BBA5C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и просмотр основной информации об игре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196397E-8EC4-433A-A359-A78B0673BE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0409" y="1853246"/>
            <a:ext cx="4298330" cy="416448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2E5B359-516E-49F7-8019-0F8792199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861" y="1853247"/>
            <a:ext cx="5598939" cy="416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551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465EB1-C0DA-464D-92C6-EE29333BF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желаемого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46A6074-BF54-4277-A476-6847A880E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083" y="1648876"/>
            <a:ext cx="7744305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25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6A3221-192D-4F70-BB0C-9D22AF522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Любимые и рекомендованные игры</a:t>
            </a: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C472B892-93EE-47B6-9A47-6C04DD80F6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6808" y="2272332"/>
            <a:ext cx="5156479" cy="382564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928B799-ED9C-4C93-B0D3-8D88A8D25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877" y="2272332"/>
            <a:ext cx="5093315" cy="382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1388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</TotalTime>
  <Words>75</Words>
  <Application>Microsoft Office PowerPoint</Application>
  <PresentationFormat>Широкоэкранный</PresentationFormat>
  <Paragraphs>15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Ион</vt:lpstr>
      <vt:lpstr>Энциклопедия компьютерных игр</vt:lpstr>
      <vt:lpstr>Цели</vt:lpstr>
      <vt:lpstr>В проекте реализовано</vt:lpstr>
      <vt:lpstr>Поиск и просмотр основной информации об игре</vt:lpstr>
      <vt:lpstr>Список желаемого</vt:lpstr>
      <vt:lpstr>Любимые и рекомендованные игры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Энциклопедия компьютерных игр</dc:title>
  <dc:creator>Fedor Lebedev</dc:creator>
  <cp:lastModifiedBy>Fedor Lebedev</cp:lastModifiedBy>
  <cp:revision>4</cp:revision>
  <dcterms:created xsi:type="dcterms:W3CDTF">2021-11-11T20:25:06Z</dcterms:created>
  <dcterms:modified xsi:type="dcterms:W3CDTF">2021-11-11T21:08:15Z</dcterms:modified>
</cp:coreProperties>
</file>