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екрасов" initials="МН" lastIdx="1" clrIdx="0">
    <p:extLst>
      <p:ext uri="{19B8F6BF-5375-455C-9EA6-DF929625EA0E}">
        <p15:presenceInfo xmlns:p15="http://schemas.microsoft.com/office/powerpoint/2012/main" userId="Максим Некрас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F9AC-F1E6-4329-96E3-79905CE6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A2EF93-67CD-4ABF-AC6D-0CBF362ED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C3D64-F065-472D-BD32-556CE48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24956-5781-43BA-A68B-4AFF71F9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AFBB0-FEAF-4FBD-B693-CE7B2957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8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5D833-DC26-43D7-87D8-DBBDCA1E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AF29D5-2B21-4A79-BF50-113B6CC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DF5A2A-11CD-40F2-96FC-D1ADB5D7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479A5-A6B7-4098-B714-5FA4D8B1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29A8D-EFB7-4935-8B36-EB50307D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A04592-AB4F-4B35-9578-19F631171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0FA0FE-6CCA-4502-AA24-4BDAC9893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23C16-9DF8-47C3-AA27-902DA797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9BB32-235A-47B6-9A84-3863C9D0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E7BAC-4740-4BBC-A5E9-014BBB9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CA86B-9870-41C5-9650-7A38C3D5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7E112-0BBE-4566-8181-1A6A8BC3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1DEA1D-4D94-4451-8A68-DB780DE1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E4B6B8-71DC-4357-8D89-28F0C98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160C9-4125-47B2-9CF7-9FDC2CAA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83F8B-A9F2-4FFC-BDA2-B8EC975D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B60133-7933-452D-87BD-03BAD17F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5489A-5D93-4CD8-A0BF-8B83453B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F8712-7681-48C7-9E59-E36DEA5D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CBBD2-0C26-4FAB-BB00-BEA0D55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74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D79DE-9800-48FE-AB0C-760DCA60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53B70-95E7-4839-A8B7-63E444570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C6FA52-D1BD-41C2-B6AE-51C8B93AE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75BCB-D0B3-45DA-B5AA-6BAEB35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340A64-FCCA-4D10-9F71-34E5B116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AE57E9-2EC5-42BA-8F03-58E582C7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DC3C-123B-4FF5-A377-67E179EB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03BA05-E4DC-4AAD-A7C2-1A9C1CDC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AAE581-F5ED-4591-A21F-F7C34683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09876C-49B6-40C9-B597-84888BD53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9FF434-74BB-4AEC-9D2C-BB7756D7C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7F5267-16E1-47D9-BC97-3F62AA6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713629-0F08-4518-995E-284AF44E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B5FFDE-EC32-4A8D-99D3-C36EB011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5C342-6353-46A5-AF39-49C4C8BA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730F96-C09A-4CAC-B36A-C2BDBB7C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7C3C6E-A555-45A1-9D88-7FA104DD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D41116-17F3-4C4A-AA6C-0854B5E8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0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37D54F-2468-44C5-B9A6-B780E310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168B12-2C49-463A-B995-A6E25525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03022A-A4B5-47F5-BAED-00B56184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0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5C974-B748-40C7-8B3A-6D346F07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649BB-E97D-4187-9AB2-6AACD525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287FF1-98B9-4B0F-9066-4B37D338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9801C-8EB2-4BA8-8FB4-BCE224D7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CB381B-EABA-4F45-B5EB-61807831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1D095-DEA0-4E15-B3EE-CA6A339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F9130-ECFF-4C71-A926-21E8FB62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3B0E6F-E2F1-4148-94F6-36D75AFE0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C2133F-282E-4C13-93AD-445F78EF8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905E8-C674-47A5-8E2C-134DDEBD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435A7A-3552-4EBD-B902-70E190B2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CA65B7-1432-426E-9E58-5E77C4CC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C220-A8B2-4C91-82C9-28EC383E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E1FCDE-6CB3-40C2-A81A-EB1D99D6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1F537-E4BD-48E7-8D4E-F8B5544D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4283-252C-449D-89F8-B0542ED03297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6B656-D70C-4E9D-850B-F326F976A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43F27-ED6D-47A0-9CD0-CE4BC0FA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082F-29B8-41A2-8A41-F7F5BF8AA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Проект: чат-бот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F7625A-81C0-45B9-B6A1-E7D7690FA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Калугин Константин, Некрасов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37629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0A8DE-BF78-4820-9356-225CDB63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A9299-128E-457F-8D32-0CB4302EE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– создать полностью работающего бота на платформе </a:t>
            </a:r>
            <a:r>
              <a:rPr lang="en-US" dirty="0"/>
              <a:t>Telegram, </a:t>
            </a:r>
            <a:r>
              <a:rPr lang="ru-RU" dirty="0"/>
              <a:t>со следующими возможностями:</a:t>
            </a:r>
          </a:p>
          <a:p>
            <a:pPr marL="0" indent="0">
              <a:buNone/>
            </a:pPr>
            <a:r>
              <a:rPr lang="ru-RU" dirty="0"/>
              <a:t>	1) Запрос на википедию</a:t>
            </a:r>
          </a:p>
          <a:p>
            <a:pPr marL="0" indent="0">
              <a:buNone/>
            </a:pPr>
            <a:r>
              <a:rPr lang="ru-RU" dirty="0"/>
              <a:t>	2) Получение карты любого объекта в разных режимах</a:t>
            </a:r>
          </a:p>
          <a:p>
            <a:pPr marL="0" indent="0">
              <a:buNone/>
            </a:pPr>
            <a:r>
              <a:rPr lang="ru-RU" dirty="0"/>
              <a:t>	3) Транслитерация текста</a:t>
            </a:r>
          </a:p>
          <a:p>
            <a:pPr marL="0" indent="0">
              <a:buNone/>
            </a:pPr>
            <a:r>
              <a:rPr lang="ru-RU" dirty="0"/>
              <a:t>	4) Создание/просмотр/изменение/удаление статей в </a:t>
            </a:r>
            <a:r>
              <a:rPr lang="ru-RU" dirty="0" err="1"/>
              <a:t>чатботе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5) Вспомогательные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55857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AB2D6-594A-4712-B864-F787D27D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63B5065-2EE2-4848-96D9-4B8B6B77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Говорящие имена переменных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Большое количество комментариев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Понятный порядок функций и классов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Удобная структура проекта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24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A84CE-57EB-4AEB-9B3B-455EF4B6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16DBC-8470-4967-96B4-51C44E14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</a:rPr>
              <a:t>Для работы бота используются файлы: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requirements.txt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список зависимостей, библиотек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main.py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основной файл со всеми алгоритмами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Procfile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рабочий файл для деплоя в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heroku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db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/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info.db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база данных, где хранится информация о пользователях и их статьях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data/users.py -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orm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для таблицы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users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в базе данных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data/db_session.py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файл для работы с базой данных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data/articles.py -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orm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для таблицы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articles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в базе данных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data/__all_models.py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файл для использования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orm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38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5EE4A-849D-41D0-8442-30C1BB02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main.py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FF95F-4707-4711-9903-CC2BD38E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Bot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класс используется для работы бота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Wiki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создания запросов в википедию и вывода информацию с энциклопедии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YandexMap</a:t>
            </a:r>
            <a:r>
              <a:rPr lang="en-US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создания запросов в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яндекс.карты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и вывода карт с ресурса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Translit</a:t>
            </a:r>
            <a:r>
              <a:rPr lang="en-US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изменения раскладки сообщения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</a:rPr>
              <a:t>Class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DataBase</a:t>
            </a:r>
            <a:r>
              <a:rPr lang="en-US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работы с базой данных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22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D04B9-C3F2-4A2E-8773-F4AF8679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других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D65AF-3970-4019-8E55-85DEA929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 </a:t>
            </a:r>
            <a:r>
              <a:rPr lang="en-US" i="0" dirty="0">
                <a:solidFill>
                  <a:srgbClr val="333333"/>
                </a:solidFill>
                <a:effectLst/>
              </a:rPr>
              <a:t>data/users.py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r>
              <a:rPr lang="en-US" i="0" dirty="0">
                <a:solidFill>
                  <a:srgbClr val="333333"/>
                </a:solidFill>
                <a:effectLst/>
              </a:rPr>
              <a:t>Class User</a:t>
            </a:r>
          </a:p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 </a:t>
            </a:r>
            <a:r>
              <a:rPr lang="en-US" i="0" dirty="0">
                <a:solidFill>
                  <a:srgbClr val="333333"/>
                </a:solidFill>
                <a:effectLst/>
              </a:rPr>
              <a:t>data/db_session.py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i="0" dirty="0">
                <a:solidFill>
                  <a:srgbClr val="333333"/>
                </a:solidFill>
                <a:effectLst/>
              </a:rPr>
              <a:t>def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global_init</a:t>
            </a:r>
            <a:r>
              <a:rPr lang="en-US" i="0" dirty="0">
                <a:solidFill>
                  <a:srgbClr val="333333"/>
                </a:solidFill>
                <a:effectLst/>
              </a:rPr>
              <a:t>(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db_file</a:t>
            </a:r>
            <a:r>
              <a:rPr lang="en-US" i="0" dirty="0">
                <a:solidFill>
                  <a:srgbClr val="333333"/>
                </a:solidFill>
                <a:effectLst/>
              </a:rPr>
              <a:t>)</a:t>
            </a:r>
            <a:endParaRPr lang="ru-RU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i="0" dirty="0">
                <a:solidFill>
                  <a:srgbClr val="333333"/>
                </a:solidFill>
                <a:effectLst/>
              </a:rPr>
              <a:t>def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create_session</a:t>
            </a:r>
            <a:r>
              <a:rPr lang="en-US" i="0" dirty="0">
                <a:solidFill>
                  <a:srgbClr val="333333"/>
                </a:solidFill>
                <a:effectLst/>
              </a:rPr>
              <a:t>()</a:t>
            </a:r>
            <a:endParaRPr lang="ru-RU" dirty="0">
              <a:solidFill>
                <a:srgbClr val="333333"/>
              </a:solidFill>
            </a:endParaRPr>
          </a:p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</a:t>
            </a:r>
            <a:r>
              <a:rPr lang="en-US" i="0" dirty="0">
                <a:solidFill>
                  <a:srgbClr val="333333"/>
                </a:solidFill>
                <a:effectLst/>
              </a:rPr>
              <a:t> data/articles.py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r>
              <a:rPr lang="en-US" i="0" dirty="0">
                <a:solidFill>
                  <a:srgbClr val="333333"/>
                </a:solidFill>
                <a:effectLst/>
              </a:rPr>
              <a:t>Class Article</a:t>
            </a:r>
            <a:endParaRPr lang="ru-RU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nn-NO" i="0" dirty="0">
                <a:solidFill>
                  <a:srgbClr val="333333"/>
                </a:solidFill>
                <a:effectLst/>
              </a:rPr>
              <a:t>Структура data/__all_models.py</a:t>
            </a:r>
            <a:r>
              <a:rPr lang="ru-RU" i="0" dirty="0">
                <a:solidFill>
                  <a:srgbClr val="333333"/>
                </a:solidFill>
                <a:effectLst/>
              </a:rPr>
              <a:t> – не имеет</a:t>
            </a:r>
          </a:p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 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data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db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info.db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</a:p>
          <a:p>
            <a:pPr lvl="1"/>
            <a:r>
              <a:rPr lang="ru-RU" i="0" dirty="0">
                <a:solidFill>
                  <a:srgbClr val="333333"/>
                </a:solidFill>
                <a:effectLst/>
              </a:rPr>
              <a:t>Таблица </a:t>
            </a:r>
            <a:r>
              <a:rPr lang="en-US" i="0" dirty="0">
                <a:solidFill>
                  <a:srgbClr val="333333"/>
                </a:solidFill>
                <a:effectLst/>
              </a:rPr>
              <a:t>users</a:t>
            </a:r>
          </a:p>
          <a:p>
            <a:pPr lvl="1"/>
            <a:r>
              <a:rPr lang="ru-RU" i="0" dirty="0">
                <a:solidFill>
                  <a:srgbClr val="333333"/>
                </a:solidFill>
                <a:effectLst/>
              </a:rPr>
              <a:t>Таблица </a:t>
            </a:r>
            <a:r>
              <a:rPr lang="en-US" i="0" dirty="0">
                <a:solidFill>
                  <a:srgbClr val="333333"/>
                </a:solidFill>
                <a:effectLst/>
              </a:rPr>
              <a:t>articles</a:t>
            </a:r>
            <a:br>
              <a:rPr lang="en-US" dirty="0"/>
            </a:br>
            <a:endParaRPr 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5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C41B9-836D-4C1C-8A7A-85BEB3C4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data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db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info.db</a:t>
            </a:r>
            <a:r>
              <a:rPr lang="ru-RU" i="0" dirty="0">
                <a:solidFill>
                  <a:srgbClr val="333333"/>
                </a:solidFill>
                <a:effectLst/>
              </a:rPr>
              <a:t>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9E413-45B9-4C16-9669-05DD7D36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333333"/>
                </a:solidFill>
                <a:effectLst/>
              </a:rPr>
              <a:t>1. Таблица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articles</a:t>
            </a:r>
            <a:r>
              <a:rPr lang="ru-RU" b="1" i="0" dirty="0">
                <a:solidFill>
                  <a:srgbClr val="333333"/>
                </a:solidFill>
                <a:effectLst/>
              </a:rPr>
              <a:t> -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записи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title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название статьи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content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текст статьи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user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чата, пользователь которого создал статью</a:t>
            </a:r>
          </a:p>
          <a:p>
            <a:pPr marL="0" indent="0">
              <a:buNone/>
            </a:pPr>
            <a:r>
              <a:rPr lang="ru-RU" i="0" dirty="0">
                <a:solidFill>
                  <a:srgbClr val="333333"/>
                </a:solidFill>
                <a:effectLst/>
              </a:rPr>
              <a:t>2. Таблица </a:t>
            </a:r>
            <a:r>
              <a:rPr lang="en-US" i="0" dirty="0">
                <a:solidFill>
                  <a:srgbClr val="333333"/>
                </a:solidFill>
                <a:effectLst/>
              </a:rPr>
              <a:t>users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записи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chat_id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чата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wiki_requests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запросов в википедию от пользователя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maps_requests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запросов в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яндекс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карты от пользователя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articles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созданных статей (не уменьшается при удалении статей)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translits_requests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использований функции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transliteration</a:t>
            </a:r>
            <a:endParaRPr lang="ru-RU" b="0" i="0" dirty="0">
              <a:solidFill>
                <a:srgbClr val="333333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overall_rating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общий рейтинг пользователя (не является суммой предыдущих данных)</a:t>
            </a:r>
          </a:p>
        </p:txBody>
      </p:sp>
    </p:spTree>
    <p:extLst>
      <p:ext uri="{BB962C8B-B14F-4D97-AF65-F5344CB8AC3E}">
        <p14:creationId xmlns:p14="http://schemas.microsoft.com/office/powerpoint/2010/main" val="19934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9F278-2FCC-4885-BEEE-AD32C864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CA714-C513-4AD0-A599-EA74CE6C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</a:rPr>
              <a:t>Бот работает полностью исправно без каких-либо нареканий. Имеется достаточное количество функций для комфортной работы. К тому же имеется большое количество возможностей для последующего улучшения бота с малым количеством рамок и ограничений. Сам же код имеет все признаки хорошего кода: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Говорящие имена переменных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Большое количество комментариев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Понятный порядок функций и классов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Удобная структура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29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481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Тема Office</vt:lpstr>
      <vt:lpstr>Проект: чат-бот</vt:lpstr>
      <vt:lpstr>Введение</vt:lpstr>
      <vt:lpstr>Принципы работы</vt:lpstr>
      <vt:lpstr>Структура проекта:</vt:lpstr>
      <vt:lpstr>Структура main.py</vt:lpstr>
      <vt:lpstr>Структуры других файлов</vt:lpstr>
      <vt:lpstr>Таблицы data/db/info.db 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чат-бот</dc:title>
  <dc:creator>Максим Некрасов</dc:creator>
  <cp:lastModifiedBy>Максим Некрасов</cp:lastModifiedBy>
  <cp:revision>4</cp:revision>
  <dcterms:created xsi:type="dcterms:W3CDTF">2021-04-24T12:37:00Z</dcterms:created>
  <dcterms:modified xsi:type="dcterms:W3CDTF">2021-04-24T13:09:47Z</dcterms:modified>
</cp:coreProperties>
</file>