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0635-62C7-42C6-84A6-0694EB4C6638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DAF8E-C558-4D4E-9E66-5428FDA889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324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0635-62C7-42C6-84A6-0694EB4C6638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DAF8E-C558-4D4E-9E66-5428FDA889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405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0635-62C7-42C6-84A6-0694EB4C6638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DAF8E-C558-4D4E-9E66-5428FDA889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503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0635-62C7-42C6-84A6-0694EB4C6638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DAF8E-C558-4D4E-9E66-5428FDA88907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216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0635-62C7-42C6-84A6-0694EB4C6638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DAF8E-C558-4D4E-9E66-5428FDA889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0123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0635-62C7-42C6-84A6-0694EB4C6638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DAF8E-C558-4D4E-9E66-5428FDA889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187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0635-62C7-42C6-84A6-0694EB4C6638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DAF8E-C558-4D4E-9E66-5428FDA889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4938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0635-62C7-42C6-84A6-0694EB4C6638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DAF8E-C558-4D4E-9E66-5428FDA889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3856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0635-62C7-42C6-84A6-0694EB4C6638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DAF8E-C558-4D4E-9E66-5428FDA889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8411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0635-62C7-42C6-84A6-0694EB4C6638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DAF8E-C558-4D4E-9E66-5428FDA889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67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0635-62C7-42C6-84A6-0694EB4C6638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DAF8E-C558-4D4E-9E66-5428FDA889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76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0635-62C7-42C6-84A6-0694EB4C6638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DAF8E-C558-4D4E-9E66-5428FDA889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471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0635-62C7-42C6-84A6-0694EB4C6638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DAF8E-C558-4D4E-9E66-5428FDA889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015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0635-62C7-42C6-84A6-0694EB4C6638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DAF8E-C558-4D4E-9E66-5428FDA889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579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0635-62C7-42C6-84A6-0694EB4C6638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DAF8E-C558-4D4E-9E66-5428FDA889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78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0635-62C7-42C6-84A6-0694EB4C6638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DAF8E-C558-4D4E-9E66-5428FDA889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894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0635-62C7-42C6-84A6-0694EB4C6638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DAF8E-C558-4D4E-9E66-5428FDA889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551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ED30635-62C7-42C6-84A6-0694EB4C6638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DAF8E-C558-4D4E-9E66-5428FDA889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5327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54370" y="1143000"/>
            <a:ext cx="10439638" cy="2186581"/>
          </a:xfrm>
        </p:spPr>
        <p:txBody>
          <a:bodyPr/>
          <a:lstStyle/>
          <a:p>
            <a:r>
              <a:rPr lang="ru-RU" dirty="0" smtClean="0"/>
              <a:t>Проект на языке </a:t>
            </a:r>
            <a:r>
              <a:rPr lang="en-US" dirty="0" smtClean="0"/>
              <a:t>python</a:t>
            </a:r>
            <a:r>
              <a:rPr lang="ru-RU" dirty="0" smtClean="0"/>
              <a:t>: Морской бой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Выполнили: Калугин Константин Павлович</a:t>
            </a:r>
          </a:p>
          <a:p>
            <a:pPr algn="r"/>
            <a:r>
              <a:rPr lang="ru-RU" dirty="0" smtClean="0"/>
              <a:t>Некрасов Максим Николаевич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344924" y="5861304"/>
            <a:ext cx="350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Междуреченск 2021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738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Введение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Идея для игры возникла в процессе поиска возможных вариантов для проекта. Мы рассматривали ещё несколько идей, такие как: война вирусов, симулятор бога и три в ряд. </a:t>
            </a:r>
          </a:p>
          <a:p>
            <a:pPr marL="0" indent="0">
              <a:buNone/>
            </a:pPr>
            <a:r>
              <a:rPr lang="ru-RU" dirty="0" smtClean="0"/>
              <a:t>Но остановились на Морском бое из-за: знакомства с работой клетчатого поля, и возможности реализовать какой-никакой ИИ(</a:t>
            </a:r>
            <a:r>
              <a:rPr lang="ru-RU" dirty="0" err="1" smtClean="0"/>
              <a:t>искуственный</a:t>
            </a:r>
            <a:r>
              <a:rPr lang="ru-RU" dirty="0" smtClean="0"/>
              <a:t> </a:t>
            </a:r>
            <a:r>
              <a:rPr lang="ru-RU" dirty="0" err="1" smtClean="0"/>
              <a:t>интелект</a:t>
            </a:r>
            <a:r>
              <a:rPr lang="ru-RU" dirty="0" smtClean="0"/>
              <a:t>). Был правда и минус: мы не знали приблизительное число строк кода, то есть, впишемся ли мы в условия?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14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4101" y="277493"/>
            <a:ext cx="10515600" cy="1325563"/>
          </a:xfrm>
        </p:spPr>
        <p:txBody>
          <a:bodyPr/>
          <a:lstStyle/>
          <a:p>
            <a:r>
              <a:rPr lang="ru-RU" b="1" dirty="0"/>
              <a:t>Описание </a:t>
            </a:r>
            <a:r>
              <a:rPr lang="ru-RU" b="1" dirty="0" smtClean="0"/>
              <a:t>реализации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4101" y="1603056"/>
            <a:ext cx="8375021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Проект по структуре получился достаточно обширным, ведь мы использовали многие изученные нами технологии, но так как это наш фактически первый реальный опыт проектировании структуры, результат я считаю приемлемым</a:t>
            </a:r>
          </a:p>
          <a:p>
            <a:r>
              <a:rPr lang="ru-RU" dirty="0" smtClean="0"/>
              <a:t>Проект состоит из:</a:t>
            </a:r>
          </a:p>
          <a:p>
            <a:r>
              <a:rPr lang="ru-RU" dirty="0"/>
              <a:t>Н</a:t>
            </a:r>
            <a:r>
              <a:rPr lang="ru-RU" dirty="0" smtClean="0"/>
              <a:t>ескольких основных функций, не входящих в классы. Например, </a:t>
            </a:r>
            <a:r>
              <a:rPr lang="en-US" dirty="0" err="1" smtClean="0"/>
              <a:t>load_image</a:t>
            </a:r>
            <a:r>
              <a:rPr lang="ru-RU" dirty="0" smtClean="0"/>
              <a:t> – загрузка изображения из папки, и </a:t>
            </a:r>
            <a:r>
              <a:rPr lang="en-US" dirty="0" smtClean="0"/>
              <a:t>terminate – </a:t>
            </a:r>
            <a:r>
              <a:rPr lang="ru-RU" dirty="0" smtClean="0"/>
              <a:t>функция </a:t>
            </a:r>
            <a:r>
              <a:rPr lang="en-US" dirty="0" smtClean="0"/>
              <a:t>‘</a:t>
            </a:r>
            <a:r>
              <a:rPr lang="ru-RU" dirty="0" smtClean="0"/>
              <a:t>сохранения</a:t>
            </a:r>
            <a:r>
              <a:rPr lang="en-US" dirty="0" smtClean="0"/>
              <a:t>’</a:t>
            </a:r>
            <a:r>
              <a:rPr lang="ru-RU" dirty="0" smtClean="0"/>
              <a:t> игры, или завершения сеанса игры;</a:t>
            </a:r>
          </a:p>
          <a:p>
            <a:r>
              <a:rPr lang="ru-RU" dirty="0" smtClean="0"/>
              <a:t> Цикла самого модуля </a:t>
            </a:r>
            <a:r>
              <a:rPr lang="en-US" dirty="0" err="1" smtClean="0"/>
              <a:t>pygame</a:t>
            </a:r>
            <a:r>
              <a:rPr lang="ru-RU" dirty="0" smtClean="0"/>
              <a:t>;</a:t>
            </a:r>
          </a:p>
          <a:p>
            <a:r>
              <a:rPr lang="ru-RU" dirty="0" smtClean="0"/>
              <a:t>И классов,  основными из которых являются: </a:t>
            </a:r>
            <a:r>
              <a:rPr lang="en-US" dirty="0" smtClean="0"/>
              <a:t>Screens</a:t>
            </a:r>
            <a:r>
              <a:rPr lang="ru-RU" dirty="0" smtClean="0"/>
              <a:t>, </a:t>
            </a:r>
            <a:r>
              <a:rPr lang="en-US" dirty="0" smtClean="0"/>
              <a:t>Buttons, </a:t>
            </a:r>
            <a:r>
              <a:rPr lang="en-US" dirty="0" err="1" smtClean="0"/>
              <a:t>Game_Bot</a:t>
            </a:r>
            <a:r>
              <a:rPr lang="en-US" dirty="0" smtClean="0"/>
              <a:t>, </a:t>
            </a:r>
            <a:r>
              <a:rPr lang="ru-RU" dirty="0" smtClean="0"/>
              <a:t>сам основный класс игры </a:t>
            </a:r>
            <a:r>
              <a:rPr lang="en-US" dirty="0" smtClean="0"/>
              <a:t>Game</a:t>
            </a:r>
            <a:r>
              <a:rPr lang="ru-RU" dirty="0" smtClean="0"/>
              <a:t> и классы полей для игрока и бота.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301" y="875473"/>
            <a:ext cx="2781541" cy="564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33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38784" y="1990217"/>
            <a:ext cx="10765536" cy="4351338"/>
          </a:xfrm>
        </p:spPr>
        <p:txBody>
          <a:bodyPr/>
          <a:lstStyle/>
          <a:p>
            <a:r>
              <a:rPr lang="ru-RU" dirty="0" smtClean="0"/>
              <a:t>Проект в общей сложности вышел чуть более 800 строк</a:t>
            </a:r>
          </a:p>
          <a:p>
            <a:r>
              <a:rPr lang="ru-RU" dirty="0" smtClean="0"/>
              <a:t>Программа создавалась группой, а значит мы научились работать через </a:t>
            </a:r>
            <a:r>
              <a:rPr lang="en-US" dirty="0" err="1" smtClean="0"/>
              <a:t>Git</a:t>
            </a:r>
            <a:r>
              <a:rPr lang="en-US" dirty="0" smtClean="0"/>
              <a:t>, </a:t>
            </a:r>
            <a:r>
              <a:rPr lang="ru-RU" dirty="0" smtClean="0"/>
              <a:t>что будет крайне полезно в перспективе</a:t>
            </a:r>
          </a:p>
          <a:p>
            <a:r>
              <a:rPr lang="ru-RU" dirty="0" smtClean="0"/>
              <a:t>У данной игры большие возможности по реализации(будь то новые фишки в самой программе, или же другие режимы игры)</a:t>
            </a:r>
          </a:p>
          <a:p>
            <a:r>
              <a:rPr lang="ru-RU" dirty="0" smtClean="0"/>
              <a:t>Проект готов к сдаче, но не к полноценному использованию</a:t>
            </a:r>
          </a:p>
          <a:p>
            <a:r>
              <a:rPr lang="ru-RU" dirty="0" smtClean="0"/>
              <a:t>И, конечно, появился опыт работы уже с достаточно большими проектами</a:t>
            </a:r>
            <a:r>
              <a:rPr lang="en-US" dirty="0" smtClean="0"/>
              <a:t>(</a:t>
            </a:r>
            <a:r>
              <a:rPr lang="ru-RU" dirty="0" smtClean="0"/>
              <a:t>поиск изображений, недостающей информации, умение представлять свои дальнейшие действия</a:t>
            </a:r>
            <a:r>
              <a:rPr lang="en-US" dirty="0" smtClean="0"/>
              <a:t>)</a:t>
            </a: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940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03515" y="855054"/>
            <a:ext cx="3523553" cy="1400530"/>
          </a:xfrm>
        </p:spPr>
        <p:txBody>
          <a:bodyPr/>
          <a:lstStyle/>
          <a:p>
            <a:r>
              <a:rPr lang="ru-RU" dirty="0" smtClean="0"/>
              <a:t>На это всё!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672" y="2347616"/>
            <a:ext cx="5349240" cy="401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12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199</TotalTime>
  <Words>280</Words>
  <Application>Microsoft Office PowerPoint</Application>
  <PresentationFormat>Широкоэкранный</PresentationFormat>
  <Paragraphs>23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Ион</vt:lpstr>
      <vt:lpstr>Проект на языке python: Морской бой</vt:lpstr>
      <vt:lpstr>Введение</vt:lpstr>
      <vt:lpstr>Описание реализации </vt:lpstr>
      <vt:lpstr>Выводы</vt:lpstr>
      <vt:lpstr>На это всё!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Проект: Морской бой</dc:title>
  <dc:creator>ZZ</dc:creator>
  <cp:lastModifiedBy>ZZ</cp:lastModifiedBy>
  <cp:revision>13</cp:revision>
  <dcterms:created xsi:type="dcterms:W3CDTF">2021-01-16T10:21:59Z</dcterms:created>
  <dcterms:modified xsi:type="dcterms:W3CDTF">2021-01-16T13:41:23Z</dcterms:modified>
</cp:coreProperties>
</file>