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8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014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35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74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1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9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46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6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61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1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20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5127-8E53-4E4B-B8A7-538D0F81FCA1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BF62-EA2C-47DF-9175-9D7722CF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7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77640-95A7-4833-88E0-6F2DEC152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Выпускной проект курса </a:t>
            </a:r>
            <a:r>
              <a:rPr lang="en-GB" dirty="0" err="1"/>
              <a:t>ReBOOT</a:t>
            </a:r>
            <a:r>
              <a:rPr lang="en-GB" dirty="0"/>
              <a:t> 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129BBE-6EAC-48E4-92DC-8F526178A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 </a:t>
            </a:r>
            <a:r>
              <a:rPr lang="ru-RU" dirty="0" err="1"/>
              <a:t>ларионов</a:t>
            </a:r>
            <a:r>
              <a:rPr lang="ru-RU" dirty="0"/>
              <a:t> </a:t>
            </a:r>
            <a:r>
              <a:rPr lang="ru-RU" dirty="0" err="1"/>
              <a:t>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3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32D01-F283-44A0-9AD3-FD69760C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861DD-E5FA-4AC5-B1DE-4A551BCD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проекта -  оценка ожидаемой заработной платы аналитика данных на основе открытой информации о вакансии</a:t>
            </a:r>
          </a:p>
          <a:p>
            <a:r>
              <a:rPr lang="ru-RU" dirty="0"/>
              <a:t>Цель проекта – классифицировать предлагаемые зарплаты аналитиков данных относительно рынка, понять, можем ли мы предсказать ожидаемую заработную плату на основе описания вакансии методами </a:t>
            </a:r>
            <a:r>
              <a:rPr lang="en-GB" dirty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74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7272-2A5B-4614-8E61-29C08BCD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4766"/>
            <a:ext cx="9905998" cy="1478570"/>
          </a:xfrm>
        </p:spPr>
        <p:txBody>
          <a:bodyPr/>
          <a:lstStyle/>
          <a:p>
            <a:r>
              <a:rPr lang="ru-RU" dirty="0"/>
              <a:t>Использованные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4FF88-7325-4395-AD36-4D12BBB2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3336"/>
            <a:ext cx="9905999" cy="4211274"/>
          </a:xfrm>
        </p:spPr>
        <p:txBody>
          <a:bodyPr/>
          <a:lstStyle/>
          <a:p>
            <a:r>
              <a:rPr lang="ru-RU" dirty="0"/>
              <a:t>Для классификации заработной платы использованы методы кластеризации </a:t>
            </a:r>
            <a:r>
              <a:rPr lang="en-GB" dirty="0"/>
              <a:t>K-means, EM, </a:t>
            </a:r>
            <a:r>
              <a:rPr lang="en-GB" dirty="0" err="1"/>
              <a:t>Hierarchial</a:t>
            </a:r>
            <a:r>
              <a:rPr lang="en-GB" dirty="0"/>
              <a:t> Clustering, </a:t>
            </a:r>
            <a:r>
              <a:rPr lang="en-GB" dirty="0" err="1"/>
              <a:t>Meanshift</a:t>
            </a:r>
            <a:r>
              <a:rPr lang="en-US" dirty="0"/>
              <a:t>. </a:t>
            </a:r>
            <a:r>
              <a:rPr lang="ru-RU" dirty="0"/>
              <a:t>Алгоритмы подбирались с учетом возможности задать изначально количество кластеров, для </a:t>
            </a:r>
            <a:r>
              <a:rPr lang="en-GB" dirty="0" err="1"/>
              <a:t>Meanshift</a:t>
            </a:r>
            <a:r>
              <a:rPr lang="ru-RU" dirty="0"/>
              <a:t> подбирался параметр для отображения ожидаемого количества кластеров</a:t>
            </a:r>
          </a:p>
          <a:p>
            <a:r>
              <a:rPr lang="ru-RU" dirty="0"/>
              <a:t>Для классификации по категориальным признакам использовались алгоритмы </a:t>
            </a:r>
            <a:r>
              <a:rPr lang="en-US" dirty="0"/>
              <a:t>SVM</a:t>
            </a:r>
            <a:r>
              <a:rPr lang="ru-RU" dirty="0"/>
              <a:t>, логистическая регрессия, </a:t>
            </a:r>
            <a:r>
              <a:rPr lang="en-US" dirty="0" err="1"/>
              <a:t>knn</a:t>
            </a:r>
            <a:endParaRPr lang="ru-RU" dirty="0"/>
          </a:p>
          <a:p>
            <a:r>
              <a:rPr lang="ru-RU" dirty="0"/>
              <a:t>Для работы с текстом</a:t>
            </a:r>
            <a:r>
              <a:rPr lang="en-GB" dirty="0"/>
              <a:t> </a:t>
            </a:r>
            <a:r>
              <a:rPr lang="ru-RU" dirty="0"/>
              <a:t>использовались </a:t>
            </a:r>
            <a:r>
              <a:rPr lang="en-US" dirty="0"/>
              <a:t>TF-IDF</a:t>
            </a:r>
            <a:r>
              <a:rPr lang="ru-RU" dirty="0"/>
              <a:t>, </a:t>
            </a:r>
            <a:r>
              <a:rPr lang="en-GB" dirty="0"/>
              <a:t>count </a:t>
            </a:r>
            <a:r>
              <a:rPr lang="en-GB" dirty="0" err="1"/>
              <a:t>vectorizacion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5D16-C00D-4B57-94BA-02441F3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Кластеризация вилок зарплат и распределение по кластерам на основе средней зарплаты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F31923-4BB5-4D98-8DA3-95B6BEE7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6220679" cy="30376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1B908-09AD-4B13-BCFA-BF55DC7A3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29" y="2097088"/>
            <a:ext cx="3037620" cy="30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4991F-9BAB-4215-A247-538246D5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ADE97-C3C8-4FB7-A132-E800BB5D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Отсутствующие значения были заполнены числом -1, с помощью стандартных методы не показали пропуски в данных</a:t>
            </a:r>
          </a:p>
          <a:p>
            <a:r>
              <a:rPr lang="ru-RU" dirty="0"/>
              <a:t>Вилки зарплат представлены в виде текста, потребовалось дополнительное время для подготовки данных</a:t>
            </a:r>
          </a:p>
          <a:p>
            <a:r>
              <a:rPr lang="ru-RU" dirty="0"/>
              <a:t>Модели работы с текстом сильно переобучались, при этом работа на тестовой выборке оставляет желать лучшего. При этом модели применялись и для названия позиции и для описания. Применение списка стоп слов только ухудшало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2826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93BF-9F22-4D0D-88D5-D997634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D8011-2106-4AC6-9CF6-1D1F4D99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целом ни одна модель не показала хороших результатов. Наивысшие результаты у модели логистической регрессии для категориальных признаков. Но и эту модель нельзя назвать жизнеспособной.</a:t>
            </a:r>
          </a:p>
          <a:p>
            <a:r>
              <a:rPr lang="ru-RU" dirty="0"/>
              <a:t>Текстовые модели не работают на тестовой выборке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9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1BA2F-CECD-4D8D-A41C-18ABB267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301439" cy="163988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Вывод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EB78D42-FF1F-4A3B-9F71-D0C3D00D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4"/>
            <a:ext cx="9571262" cy="4121335"/>
          </a:xfrm>
        </p:spPr>
        <p:txBody>
          <a:bodyPr>
            <a:normAutofit/>
          </a:bodyPr>
          <a:lstStyle/>
          <a:p>
            <a:r>
              <a:rPr lang="ru-RU" sz="2400" dirty="0"/>
              <a:t>Мы смогли достаточно равномерно </a:t>
            </a:r>
            <a:r>
              <a:rPr lang="ru-RU" sz="2400" dirty="0" err="1"/>
              <a:t>кластеризировать</a:t>
            </a:r>
            <a:r>
              <a:rPr lang="ru-RU" sz="2400" dirty="0"/>
              <a:t> зарплаты аналитиков данных, однако предсказать их на основе данных о вакансии - не получилось.</a:t>
            </a:r>
          </a:p>
        </p:txBody>
      </p:sp>
    </p:spTree>
    <p:extLst>
      <p:ext uri="{BB962C8B-B14F-4D97-AF65-F5344CB8AC3E}">
        <p14:creationId xmlns:p14="http://schemas.microsoft.com/office/powerpoint/2010/main" val="288440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51</TotalTime>
  <Words>249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Выпускной проект курса ReBOOT DS</vt:lpstr>
      <vt:lpstr>Цель и суть проекта</vt:lpstr>
      <vt:lpstr>Использованные методы</vt:lpstr>
      <vt:lpstr>Кластеризация вилок зарплат и распределение по кластерам на основе средней зарплаты </vt:lpstr>
      <vt:lpstr>Проблемы</vt:lpstr>
      <vt:lpstr>Результат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Выпускной проект курса ReBOOT DS</dc:title>
  <dc:creator>Константин</dc:creator>
  <cp:lastModifiedBy>Константин</cp:lastModifiedBy>
  <cp:revision>6</cp:revision>
  <dcterms:created xsi:type="dcterms:W3CDTF">2021-02-15T14:12:22Z</dcterms:created>
  <dcterms:modified xsi:type="dcterms:W3CDTF">2021-02-15T15:03:25Z</dcterms:modified>
</cp:coreProperties>
</file>