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73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2016 Planning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Portions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Business Programs</c:v>
                </c:pt>
                <c:pt idx="1">
                  <c:v>Data Sources Ingest</c:v>
                </c:pt>
                <c:pt idx="2">
                  <c:v>Platform Expansion &amp; Innovation</c:v>
                </c:pt>
                <c:pt idx="3">
                  <c:v>Stabilty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50.0</c:v>
                </c:pt>
                <c:pt idx="1">
                  <c:v>25.0</c:v>
                </c:pt>
                <c:pt idx="2">
                  <c:v>10.0</c:v>
                </c:pt>
                <c:pt idx="3">
                  <c:v>15.0</c:v>
                </c:pt>
              </c:numCache>
            </c:numRef>
          </c:val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5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image" Target="../media/image1.jpg"/><Relationship Id="rId2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image" Target="../media/image1.jpg"/><Relationship Id="rId2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92A7E7-0EF2-A74B-8611-F455723D5EA0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74AFDB-D8B5-CA49-967E-8395C7701896}">
      <dgm:prSet phldrT="[Text]"/>
      <dgm:spPr/>
      <dgm:t>
        <a:bodyPr/>
        <a:lstStyle/>
        <a:p>
          <a:r>
            <a:rPr lang="en-US" dirty="0" smtClean="0"/>
            <a:t>Enable Data Driven</a:t>
          </a:r>
          <a:endParaRPr lang="en-US" dirty="0"/>
        </a:p>
      </dgm:t>
    </dgm:pt>
    <dgm:pt modelId="{37CE55B1-A5BD-DD49-88FC-50FAEA98E209}" type="parTrans" cxnId="{18724304-A9BC-CB4D-8785-BE940656697B}">
      <dgm:prSet/>
      <dgm:spPr/>
      <dgm:t>
        <a:bodyPr/>
        <a:lstStyle/>
        <a:p>
          <a:endParaRPr lang="en-US"/>
        </a:p>
      </dgm:t>
    </dgm:pt>
    <dgm:pt modelId="{5A527E55-881B-BB44-B1D0-918052C19488}" type="sibTrans" cxnId="{18724304-A9BC-CB4D-8785-BE940656697B}">
      <dgm:prSet/>
      <dgm:spPr/>
      <dgm:t>
        <a:bodyPr/>
        <a:lstStyle/>
        <a:p>
          <a:endParaRPr lang="en-US"/>
        </a:p>
      </dgm:t>
    </dgm:pt>
    <dgm:pt modelId="{27967AA1-41D8-1445-BB4C-03D4BD882A83}">
      <dgm:prSet/>
      <dgm:spPr/>
      <dgm:t>
        <a:bodyPr/>
        <a:lstStyle/>
        <a:p>
          <a:r>
            <a:rPr lang="en-US" dirty="0" smtClean="0"/>
            <a:t>Technology &amp; Innovation</a:t>
          </a:r>
          <a:endParaRPr lang="en-US" dirty="0" smtClean="0"/>
        </a:p>
      </dgm:t>
    </dgm:pt>
    <dgm:pt modelId="{9AC4B27B-58D8-9B4A-AC55-54DE55FF9B16}" type="parTrans" cxnId="{DFC2DE9C-5E23-814D-8FFA-42C52AFA7E5B}">
      <dgm:prSet/>
      <dgm:spPr/>
      <dgm:t>
        <a:bodyPr/>
        <a:lstStyle/>
        <a:p>
          <a:endParaRPr lang="en-US"/>
        </a:p>
      </dgm:t>
    </dgm:pt>
    <dgm:pt modelId="{DC74380F-4AE1-4A4E-A961-1F20C1E0D214}" type="sibTrans" cxnId="{DFC2DE9C-5E23-814D-8FFA-42C52AFA7E5B}">
      <dgm:prSet/>
      <dgm:spPr/>
      <dgm:t>
        <a:bodyPr/>
        <a:lstStyle/>
        <a:p>
          <a:endParaRPr lang="en-US"/>
        </a:p>
      </dgm:t>
    </dgm:pt>
    <dgm:pt modelId="{439562EA-2DE7-9344-9888-61C90C3025F6}">
      <dgm:prSet/>
      <dgm:spPr/>
      <dgm:t>
        <a:bodyPr/>
        <a:lstStyle/>
        <a:p>
          <a:r>
            <a:rPr lang="en-US" dirty="0" smtClean="0"/>
            <a:t>Centralize the common framework to ingest, standardize, validate, transform and feed to Business Programs.</a:t>
          </a:r>
          <a:endParaRPr lang="en-US" dirty="0" smtClean="0"/>
        </a:p>
      </dgm:t>
    </dgm:pt>
    <dgm:pt modelId="{B5B02032-15CC-5648-9CD4-147AC3103E8B}" type="parTrans" cxnId="{7308EF4E-9387-D54A-9896-69047E963CAA}">
      <dgm:prSet/>
      <dgm:spPr/>
      <dgm:t>
        <a:bodyPr/>
        <a:lstStyle/>
        <a:p>
          <a:endParaRPr lang="en-US"/>
        </a:p>
      </dgm:t>
    </dgm:pt>
    <dgm:pt modelId="{A485C4FA-6CAA-BD46-9D46-76345AAF0D5F}" type="sibTrans" cxnId="{7308EF4E-9387-D54A-9896-69047E963CAA}">
      <dgm:prSet/>
      <dgm:spPr/>
      <dgm:t>
        <a:bodyPr/>
        <a:lstStyle/>
        <a:p>
          <a:endParaRPr lang="en-US"/>
        </a:p>
      </dgm:t>
    </dgm:pt>
    <dgm:pt modelId="{69CDDE30-BB4C-2844-90C8-7FCED81A9F05}">
      <dgm:prSet phldrT="[Text]"/>
      <dgm:spPr/>
      <dgm:t>
        <a:bodyPr/>
        <a:lstStyle/>
        <a:p>
          <a:r>
            <a:rPr lang="en-US" dirty="0" smtClean="0"/>
            <a:t>Collaborate with Infrastructure and Ops team to deliver state of the art enterprise big data platform, where StubHub can be driven by data.</a:t>
          </a:r>
          <a:endParaRPr lang="en-US" dirty="0"/>
        </a:p>
      </dgm:t>
    </dgm:pt>
    <dgm:pt modelId="{78366D36-E5A8-1E4B-980F-1DD76C59CBD7}" type="parTrans" cxnId="{0909D0E3-337F-A44F-8C4D-8ADDAFD90AE1}">
      <dgm:prSet/>
      <dgm:spPr/>
    </dgm:pt>
    <dgm:pt modelId="{A4FA587B-983B-0A43-81DB-F76FE7067493}" type="sibTrans" cxnId="{0909D0E3-337F-A44F-8C4D-8ADDAFD90AE1}">
      <dgm:prSet/>
      <dgm:spPr/>
    </dgm:pt>
    <dgm:pt modelId="{7A106410-DDCB-B140-A2F0-54A99F80AEB1}">
      <dgm:prSet/>
      <dgm:spPr/>
      <dgm:t>
        <a:bodyPr/>
        <a:lstStyle/>
        <a:p>
          <a:r>
            <a:rPr lang="en-US" dirty="0" smtClean="0"/>
            <a:t>Identify, evaluate and choose appropriate technologies, tools and best practices to keep with stability, scalability and performance.</a:t>
          </a:r>
          <a:endParaRPr lang="en-US" dirty="0" smtClean="0"/>
        </a:p>
      </dgm:t>
    </dgm:pt>
    <dgm:pt modelId="{EF83ECB6-0A8A-C043-967A-F3C8FACD640B}" type="parTrans" cxnId="{4D5AD5EA-5D19-4049-A6A3-B4B532DC7767}">
      <dgm:prSet/>
      <dgm:spPr/>
    </dgm:pt>
    <dgm:pt modelId="{7F8F2132-543C-FB45-91C6-EDA0DB4D7D53}" type="sibTrans" cxnId="{4D5AD5EA-5D19-4049-A6A3-B4B532DC7767}">
      <dgm:prSet/>
      <dgm:spPr/>
    </dgm:pt>
    <dgm:pt modelId="{089173AF-93A2-554F-90EB-45ADEC8E4E05}">
      <dgm:prSet/>
      <dgm:spPr/>
      <dgm:t>
        <a:bodyPr/>
        <a:lstStyle/>
        <a:p>
          <a:r>
            <a:rPr lang="en-US" dirty="0" smtClean="0"/>
            <a:t>Ingest &amp; Data Management</a:t>
          </a:r>
          <a:endParaRPr lang="en-US" dirty="0" smtClean="0"/>
        </a:p>
      </dgm:t>
    </dgm:pt>
    <dgm:pt modelId="{DF6DED51-80B6-3845-A969-2186D23834BD}" type="parTrans" cxnId="{7D06FA0C-1758-6942-9082-F5024E0EED64}">
      <dgm:prSet/>
      <dgm:spPr/>
    </dgm:pt>
    <dgm:pt modelId="{EDE1CA39-8624-8642-BB2F-F47669130507}" type="sibTrans" cxnId="{7D06FA0C-1758-6942-9082-F5024E0EED64}">
      <dgm:prSet/>
      <dgm:spPr/>
    </dgm:pt>
    <dgm:pt modelId="{B253EAE1-A59A-1E4D-8571-CC15E022841C}" type="pres">
      <dgm:prSet presAssocID="{9192A7E7-0EF2-A74B-8611-F455723D5EA0}" presName="Name0" presStyleCnt="0">
        <dgm:presLayoutVars>
          <dgm:dir/>
          <dgm:resizeHandles val="exact"/>
        </dgm:presLayoutVars>
      </dgm:prSet>
      <dgm:spPr/>
    </dgm:pt>
    <dgm:pt modelId="{FB13E976-335C-8C4C-A6A9-885127554CEF}" type="pres">
      <dgm:prSet presAssocID="{D574AFDB-D8B5-CA49-967E-8395C770189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27876-6ED3-AE4A-B1DC-60331E49458F}" type="pres">
      <dgm:prSet presAssocID="{5A527E55-881B-BB44-B1D0-918052C19488}" presName="sibTrans" presStyleCnt="0"/>
      <dgm:spPr/>
    </dgm:pt>
    <dgm:pt modelId="{8845A30D-4751-8C4C-AB4B-1890BCC06CE5}" type="pres">
      <dgm:prSet presAssocID="{27967AA1-41D8-1445-BB4C-03D4BD882A83}" presName="node" presStyleLbl="node1" presStyleIdx="1" presStyleCnt="3">
        <dgm:presLayoutVars>
          <dgm:bulletEnabled val="1"/>
        </dgm:presLayoutVars>
      </dgm:prSet>
      <dgm:spPr/>
    </dgm:pt>
    <dgm:pt modelId="{D1C0D7CD-AE6D-374E-8B9C-2E23FA32C6B2}" type="pres">
      <dgm:prSet presAssocID="{DC74380F-4AE1-4A4E-A961-1F20C1E0D214}" presName="sibTrans" presStyleCnt="0"/>
      <dgm:spPr/>
    </dgm:pt>
    <dgm:pt modelId="{6E914442-AC0C-C141-89F3-A07A6707C498}" type="pres">
      <dgm:prSet presAssocID="{089173AF-93A2-554F-90EB-45ADEC8E4E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BEF930-2FB1-8247-AAB9-C4403F7201E1}" type="presOf" srcId="{9192A7E7-0EF2-A74B-8611-F455723D5EA0}" destId="{B253EAE1-A59A-1E4D-8571-CC15E022841C}" srcOrd="0" destOrd="0" presId="urn:microsoft.com/office/officeart/2005/8/layout/hList6"/>
    <dgm:cxn modelId="{4D5AD5EA-5D19-4049-A6A3-B4B532DC7767}" srcId="{27967AA1-41D8-1445-BB4C-03D4BD882A83}" destId="{7A106410-DDCB-B140-A2F0-54A99F80AEB1}" srcOrd="0" destOrd="0" parTransId="{EF83ECB6-0A8A-C043-967A-F3C8FACD640B}" sibTransId="{7F8F2132-543C-FB45-91C6-EDA0DB4D7D53}"/>
    <dgm:cxn modelId="{AF247E1F-9340-1647-B65B-4DF7F5262293}" type="presOf" srcId="{69CDDE30-BB4C-2844-90C8-7FCED81A9F05}" destId="{FB13E976-335C-8C4C-A6A9-885127554CEF}" srcOrd="0" destOrd="1" presId="urn:microsoft.com/office/officeart/2005/8/layout/hList6"/>
    <dgm:cxn modelId="{DFC2DE9C-5E23-814D-8FFA-42C52AFA7E5B}" srcId="{9192A7E7-0EF2-A74B-8611-F455723D5EA0}" destId="{27967AA1-41D8-1445-BB4C-03D4BD882A83}" srcOrd="1" destOrd="0" parTransId="{9AC4B27B-58D8-9B4A-AC55-54DE55FF9B16}" sibTransId="{DC74380F-4AE1-4A4E-A961-1F20C1E0D214}"/>
    <dgm:cxn modelId="{8132987C-D4F3-F244-93D2-E2B7B599B0AE}" type="presOf" srcId="{439562EA-2DE7-9344-9888-61C90C3025F6}" destId="{6E914442-AC0C-C141-89F3-A07A6707C498}" srcOrd="0" destOrd="1" presId="urn:microsoft.com/office/officeart/2005/8/layout/hList6"/>
    <dgm:cxn modelId="{EB778ECB-84AB-2744-9370-E999522D5828}" type="presOf" srcId="{27967AA1-41D8-1445-BB4C-03D4BD882A83}" destId="{8845A30D-4751-8C4C-AB4B-1890BCC06CE5}" srcOrd="0" destOrd="0" presId="urn:microsoft.com/office/officeart/2005/8/layout/hList6"/>
    <dgm:cxn modelId="{5EFACFC0-9FFE-3F4A-A815-BF21D0BF2DC6}" type="presOf" srcId="{089173AF-93A2-554F-90EB-45ADEC8E4E05}" destId="{6E914442-AC0C-C141-89F3-A07A6707C498}" srcOrd="0" destOrd="0" presId="urn:microsoft.com/office/officeart/2005/8/layout/hList6"/>
    <dgm:cxn modelId="{047961E9-7504-2046-82DE-0D0C933C6880}" type="presOf" srcId="{7A106410-DDCB-B140-A2F0-54A99F80AEB1}" destId="{8845A30D-4751-8C4C-AB4B-1890BCC06CE5}" srcOrd="0" destOrd="1" presId="urn:microsoft.com/office/officeart/2005/8/layout/hList6"/>
    <dgm:cxn modelId="{18724304-A9BC-CB4D-8785-BE940656697B}" srcId="{9192A7E7-0EF2-A74B-8611-F455723D5EA0}" destId="{D574AFDB-D8B5-CA49-967E-8395C7701896}" srcOrd="0" destOrd="0" parTransId="{37CE55B1-A5BD-DD49-88FC-50FAEA98E209}" sibTransId="{5A527E55-881B-BB44-B1D0-918052C19488}"/>
    <dgm:cxn modelId="{7308EF4E-9387-D54A-9896-69047E963CAA}" srcId="{089173AF-93A2-554F-90EB-45ADEC8E4E05}" destId="{439562EA-2DE7-9344-9888-61C90C3025F6}" srcOrd="0" destOrd="0" parTransId="{B5B02032-15CC-5648-9CD4-147AC3103E8B}" sibTransId="{A485C4FA-6CAA-BD46-9D46-76345AAF0D5F}"/>
    <dgm:cxn modelId="{7D06FA0C-1758-6942-9082-F5024E0EED64}" srcId="{9192A7E7-0EF2-A74B-8611-F455723D5EA0}" destId="{089173AF-93A2-554F-90EB-45ADEC8E4E05}" srcOrd="2" destOrd="0" parTransId="{DF6DED51-80B6-3845-A969-2186D23834BD}" sibTransId="{EDE1CA39-8624-8642-BB2F-F47669130507}"/>
    <dgm:cxn modelId="{A3CA7715-D528-3A41-838A-04A97D139CB7}" type="presOf" srcId="{D574AFDB-D8B5-CA49-967E-8395C7701896}" destId="{FB13E976-335C-8C4C-A6A9-885127554CEF}" srcOrd="0" destOrd="0" presId="urn:microsoft.com/office/officeart/2005/8/layout/hList6"/>
    <dgm:cxn modelId="{0909D0E3-337F-A44F-8C4D-8ADDAFD90AE1}" srcId="{D574AFDB-D8B5-CA49-967E-8395C7701896}" destId="{69CDDE30-BB4C-2844-90C8-7FCED81A9F05}" srcOrd="0" destOrd="0" parTransId="{78366D36-E5A8-1E4B-980F-1DD76C59CBD7}" sibTransId="{A4FA587B-983B-0A43-81DB-F76FE7067493}"/>
    <dgm:cxn modelId="{36F14382-9C83-134F-B26F-96015902BF76}" type="presParOf" srcId="{B253EAE1-A59A-1E4D-8571-CC15E022841C}" destId="{FB13E976-335C-8C4C-A6A9-885127554CEF}" srcOrd="0" destOrd="0" presId="urn:microsoft.com/office/officeart/2005/8/layout/hList6"/>
    <dgm:cxn modelId="{D90D4377-9D85-014F-AD4A-E09920CAB2C7}" type="presParOf" srcId="{B253EAE1-A59A-1E4D-8571-CC15E022841C}" destId="{E4E27876-6ED3-AE4A-B1DC-60331E49458F}" srcOrd="1" destOrd="0" presId="urn:microsoft.com/office/officeart/2005/8/layout/hList6"/>
    <dgm:cxn modelId="{5286E7F7-301D-744F-98D3-C2ACCB274945}" type="presParOf" srcId="{B253EAE1-A59A-1E4D-8571-CC15E022841C}" destId="{8845A30D-4751-8C4C-AB4B-1890BCC06CE5}" srcOrd="2" destOrd="0" presId="urn:microsoft.com/office/officeart/2005/8/layout/hList6"/>
    <dgm:cxn modelId="{2A4CE6F7-63F3-ED4C-B527-18183DEB4062}" type="presParOf" srcId="{B253EAE1-A59A-1E4D-8571-CC15E022841C}" destId="{D1C0D7CD-AE6D-374E-8B9C-2E23FA32C6B2}" srcOrd="3" destOrd="0" presId="urn:microsoft.com/office/officeart/2005/8/layout/hList6"/>
    <dgm:cxn modelId="{901BE3D3-C1C4-CC4E-853A-AE7510B48AF9}" type="presParOf" srcId="{B253EAE1-A59A-1E4D-8571-CC15E022841C}" destId="{6E914442-AC0C-C141-89F3-A07A6707C49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238FF2-CCCE-0643-A2BA-9399C4796C5A}" type="doc">
      <dgm:prSet loTypeId="urn:microsoft.com/office/officeart/2005/8/layout/pList2" loCatId="" qsTypeId="urn:microsoft.com/office/officeart/2005/8/quickstyle/simple4" qsCatId="simple" csTypeId="urn:microsoft.com/office/officeart/2005/8/colors/accent1_2" csCatId="accent1" phldr="1"/>
      <dgm:spPr/>
    </dgm:pt>
    <dgm:pt modelId="{74B5D1AA-B5C4-AC4E-BE23-94D59305A1F5}">
      <dgm:prSet phldrT="[Text]"/>
      <dgm:spPr/>
      <dgm:t>
        <a:bodyPr/>
        <a:lstStyle/>
        <a:p>
          <a:r>
            <a:rPr lang="en-US" dirty="0" smtClean="0"/>
            <a:t>Neeraj Jai</a:t>
          </a:r>
          <a:endParaRPr lang="en-US" dirty="0"/>
        </a:p>
      </dgm:t>
    </dgm:pt>
    <dgm:pt modelId="{6B35BA25-C36A-E94A-952E-C14C8C7E23D7}" type="parTrans" cxnId="{31DE6598-2B7E-9847-8393-62CD7E1ECEF2}">
      <dgm:prSet/>
      <dgm:spPr/>
    </dgm:pt>
    <dgm:pt modelId="{DFF634FB-4566-4C47-A260-847CCAE38A12}" type="sibTrans" cxnId="{31DE6598-2B7E-9847-8393-62CD7E1ECEF2}">
      <dgm:prSet/>
      <dgm:spPr/>
    </dgm:pt>
    <dgm:pt modelId="{C83E281C-439D-FD46-A1CC-BE0D4EFCC97E}">
      <dgm:prSet phldrT="[Text]"/>
      <dgm:spPr/>
      <dgm:t>
        <a:bodyPr/>
        <a:lstStyle/>
        <a:p>
          <a:r>
            <a:rPr lang="en-US" dirty="0" err="1" smtClean="0"/>
            <a:t>Murali</a:t>
          </a:r>
          <a:r>
            <a:rPr lang="en-US" dirty="0" smtClean="0"/>
            <a:t> </a:t>
          </a:r>
          <a:r>
            <a:rPr lang="en-US" dirty="0" err="1" smtClean="0"/>
            <a:t>Namburi</a:t>
          </a:r>
          <a:endParaRPr lang="en-US" dirty="0"/>
        </a:p>
      </dgm:t>
    </dgm:pt>
    <dgm:pt modelId="{A857E9C9-2405-144F-90DE-513F01E40F20}" type="parTrans" cxnId="{B9801CDC-0B32-6841-B67C-98993FA75B57}">
      <dgm:prSet/>
      <dgm:spPr/>
    </dgm:pt>
    <dgm:pt modelId="{A0F90806-EDFB-4F43-BFE6-0D63B55B2775}" type="sibTrans" cxnId="{B9801CDC-0B32-6841-B67C-98993FA75B57}">
      <dgm:prSet/>
      <dgm:spPr/>
    </dgm:pt>
    <dgm:pt modelId="{3612C949-7625-C542-B70D-D8270517CF96}">
      <dgm:prSet phldrT="[Text]"/>
      <dgm:spPr/>
      <dgm:t>
        <a:bodyPr/>
        <a:lstStyle/>
        <a:p>
          <a:r>
            <a:rPr lang="en-US" dirty="0" smtClean="0"/>
            <a:t>Aseem </a:t>
          </a:r>
          <a:r>
            <a:rPr lang="en-US" dirty="0" err="1" smtClean="0"/>
            <a:t>Naithani</a:t>
          </a:r>
          <a:endParaRPr lang="en-US" dirty="0"/>
        </a:p>
      </dgm:t>
    </dgm:pt>
    <dgm:pt modelId="{FC5596D5-72F9-1F4D-9A11-24BC7775086E}" type="parTrans" cxnId="{4B1B3BC7-7C4E-DD42-BD18-056FF276B19C}">
      <dgm:prSet/>
      <dgm:spPr/>
    </dgm:pt>
    <dgm:pt modelId="{2F99ACDA-4DCE-7A48-A037-795B01855BE0}" type="sibTrans" cxnId="{4B1B3BC7-7C4E-DD42-BD18-056FF276B19C}">
      <dgm:prSet/>
      <dgm:spPr/>
    </dgm:pt>
    <dgm:pt modelId="{99DF37FA-60BD-3E49-90DA-F8E92AC149E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Rita Liu</a:t>
          </a:r>
          <a:endParaRPr lang="en-US" dirty="0"/>
        </a:p>
      </dgm:t>
    </dgm:pt>
    <dgm:pt modelId="{923213B4-A994-8A44-BE11-E0D95507E8C8}" type="parTrans" cxnId="{3B5F3ED7-2BCC-E44D-A503-4C79EF64C8B4}">
      <dgm:prSet/>
      <dgm:spPr/>
    </dgm:pt>
    <dgm:pt modelId="{0E0E3908-494E-1B4E-80CD-3DDCAF87E130}" type="sibTrans" cxnId="{3B5F3ED7-2BCC-E44D-A503-4C79EF64C8B4}">
      <dgm:prSet/>
      <dgm:spPr/>
    </dgm:pt>
    <dgm:pt modelId="{7A2F6F64-2CEF-2540-8A0A-056E3B064CC3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Pavan</a:t>
          </a:r>
          <a:r>
            <a:rPr lang="en-US" dirty="0" smtClean="0"/>
            <a:t> </a:t>
          </a:r>
          <a:r>
            <a:rPr lang="en-US" dirty="0" err="1" smtClean="0"/>
            <a:t>Sabinikari</a:t>
          </a:r>
          <a:endParaRPr lang="en-US" dirty="0"/>
        </a:p>
      </dgm:t>
    </dgm:pt>
    <dgm:pt modelId="{7568C828-7941-A14C-8684-9CDC15DF3FC4}" type="parTrans" cxnId="{1AB7D951-3FA6-0E46-8E44-F3811D15ED2E}">
      <dgm:prSet/>
      <dgm:spPr/>
    </dgm:pt>
    <dgm:pt modelId="{DD7BA400-BD66-8E4C-9663-8033AB1112EB}" type="sibTrans" cxnId="{1AB7D951-3FA6-0E46-8E44-F3811D15ED2E}">
      <dgm:prSet/>
      <dgm:spPr/>
    </dgm:pt>
    <dgm:pt modelId="{C6D8E1E3-9C5B-744A-820B-F0636940E22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Sandeep Murthy</a:t>
          </a:r>
          <a:endParaRPr lang="en-US" dirty="0"/>
        </a:p>
      </dgm:t>
    </dgm:pt>
    <dgm:pt modelId="{D5F09CC0-1C22-4F49-9BE0-29C863143AEE}" type="parTrans" cxnId="{DADF1A49-AEE8-944C-97C9-18EDD4E7B2DC}">
      <dgm:prSet/>
      <dgm:spPr/>
    </dgm:pt>
    <dgm:pt modelId="{15DC838B-D169-2543-934F-844542B23BC2}" type="sibTrans" cxnId="{DADF1A49-AEE8-944C-97C9-18EDD4E7B2DC}">
      <dgm:prSet/>
      <dgm:spPr/>
    </dgm:pt>
    <dgm:pt modelId="{C26CC311-D5B6-E441-98BB-E404A3E2A84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Shankar </a:t>
          </a:r>
          <a:r>
            <a:rPr lang="en-US" dirty="0" err="1" smtClean="0"/>
            <a:t>Viswanathan</a:t>
          </a:r>
          <a:endParaRPr lang="en-US" dirty="0"/>
        </a:p>
      </dgm:t>
    </dgm:pt>
    <dgm:pt modelId="{8BE58CDF-0DE6-F54D-BB81-396D7A1EC3B5}" type="parTrans" cxnId="{9FC2C3DA-8AB7-C945-8622-C96D958B777D}">
      <dgm:prSet/>
      <dgm:spPr/>
    </dgm:pt>
    <dgm:pt modelId="{F1EF97DC-1247-8F4C-B2B9-03B564C91473}" type="sibTrans" cxnId="{9FC2C3DA-8AB7-C945-8622-C96D958B777D}">
      <dgm:prSet/>
      <dgm:spPr/>
    </dgm:pt>
    <dgm:pt modelId="{83A15548-ABFA-1245-90C9-43D996AA38F0}">
      <dgm:prSet phldrT="[Text]"/>
      <dgm:spPr/>
      <dgm:t>
        <a:bodyPr/>
        <a:lstStyle/>
        <a:p>
          <a:r>
            <a:rPr lang="en-US" dirty="0" smtClean="0"/>
            <a:t>[Open </a:t>
          </a:r>
          <a:r>
            <a:rPr lang="en-US" dirty="0" err="1" smtClean="0"/>
            <a:t>Req</a:t>
          </a:r>
          <a:r>
            <a:rPr lang="en-US" dirty="0" smtClean="0"/>
            <a:t>]</a:t>
          </a:r>
          <a:endParaRPr lang="en-US" dirty="0"/>
        </a:p>
      </dgm:t>
    </dgm:pt>
    <dgm:pt modelId="{B9D60E82-4264-8945-9A9E-B8C33E43FC33}" type="parTrans" cxnId="{0D38B758-3178-0948-9EA4-34D1A516F9E9}">
      <dgm:prSet/>
      <dgm:spPr/>
    </dgm:pt>
    <dgm:pt modelId="{625B6984-DAC8-7042-A026-58C8E56C4689}" type="sibTrans" cxnId="{0D38B758-3178-0948-9EA4-34D1A516F9E9}">
      <dgm:prSet/>
      <dgm:spPr/>
    </dgm:pt>
    <dgm:pt modelId="{A882E99E-05C5-B64C-9A03-1A9D7F804BFC}">
      <dgm:prSet phldrT="[Text]"/>
      <dgm:spPr/>
      <dgm:t>
        <a:bodyPr/>
        <a:lstStyle/>
        <a:p>
          <a:r>
            <a:rPr lang="en-US" dirty="0" smtClean="0"/>
            <a:t>Architect</a:t>
          </a:r>
          <a:endParaRPr lang="en-US" dirty="0"/>
        </a:p>
      </dgm:t>
    </dgm:pt>
    <dgm:pt modelId="{779FAFE9-4C4E-104D-96D4-81EA47006C09}" type="parTrans" cxnId="{76D79BB4-EBF9-2744-98B1-680D40C6DC03}">
      <dgm:prSet/>
      <dgm:spPr/>
    </dgm:pt>
    <dgm:pt modelId="{50B8C95D-0735-7B4A-89E0-895B404425B1}" type="sibTrans" cxnId="{76D79BB4-EBF9-2744-98B1-680D40C6DC03}">
      <dgm:prSet/>
      <dgm:spPr/>
    </dgm:pt>
    <dgm:pt modelId="{E82C6129-6B2C-A442-B595-F6F2FB1D7DB0}">
      <dgm:prSet phldrT="[Text]"/>
      <dgm:spPr/>
      <dgm:t>
        <a:bodyPr/>
        <a:lstStyle/>
        <a:p>
          <a:r>
            <a:rPr lang="en-US" dirty="0" smtClean="0"/>
            <a:t>Java and Ramping up in Big Data Architecture</a:t>
          </a:r>
          <a:endParaRPr lang="en-US" dirty="0"/>
        </a:p>
      </dgm:t>
    </dgm:pt>
    <dgm:pt modelId="{DAE90FCF-4137-0142-A24F-445CE44172C9}" type="parTrans" cxnId="{33412D22-821C-4C44-ACAB-90E0B2916D25}">
      <dgm:prSet/>
      <dgm:spPr/>
    </dgm:pt>
    <dgm:pt modelId="{0B73DEB7-A8BC-7E42-8978-73A11F324996}" type="sibTrans" cxnId="{33412D22-821C-4C44-ACAB-90E0B2916D25}">
      <dgm:prSet/>
      <dgm:spPr/>
    </dgm:pt>
    <dgm:pt modelId="{8C7C5D6F-E4A4-A940-802B-C15A33FF066E}">
      <dgm:prSet phldrT="[Text]"/>
      <dgm:spPr/>
      <dgm:t>
        <a:bodyPr/>
        <a:lstStyle/>
        <a:p>
          <a:r>
            <a:rPr lang="en-US" dirty="0" smtClean="0"/>
            <a:t>Big Data Architect</a:t>
          </a:r>
          <a:endParaRPr lang="en-US" dirty="0"/>
        </a:p>
      </dgm:t>
    </dgm:pt>
    <dgm:pt modelId="{83ED84DB-B672-EC46-B025-D4EC94CE3E1B}" type="parTrans" cxnId="{83BD8F44-4832-9040-9569-A23E2072BB37}">
      <dgm:prSet/>
      <dgm:spPr/>
    </dgm:pt>
    <dgm:pt modelId="{A6B2860E-38C9-1B42-9F05-526C15D2C715}" type="sibTrans" cxnId="{83BD8F44-4832-9040-9569-A23E2072BB37}">
      <dgm:prSet/>
      <dgm:spPr/>
    </dgm:pt>
    <dgm:pt modelId="{E1ECDE4A-8BB5-024A-9667-0F142F4F42D8}">
      <dgm:prSet phldrT="[Text]"/>
      <dgm:spPr/>
      <dgm:t>
        <a:bodyPr/>
        <a:lstStyle/>
        <a:p>
          <a:r>
            <a:rPr lang="en-US" dirty="0" smtClean="0"/>
            <a:t>Java and Big Data</a:t>
          </a:r>
          <a:endParaRPr lang="en-US" dirty="0"/>
        </a:p>
      </dgm:t>
    </dgm:pt>
    <dgm:pt modelId="{D9E4F5A0-2711-004E-B10F-3143A011F0C9}" type="parTrans" cxnId="{17A47A06-B9C5-544C-AA53-6C3A71B2DD85}">
      <dgm:prSet/>
      <dgm:spPr/>
    </dgm:pt>
    <dgm:pt modelId="{D034B4FC-9401-8E4C-97C2-50CCED2FFB53}" type="sibTrans" cxnId="{17A47A06-B9C5-544C-AA53-6C3A71B2DD85}">
      <dgm:prSet/>
      <dgm:spPr/>
    </dgm:pt>
    <dgm:pt modelId="{A3ED7417-1A4D-8849-BE3A-C8669EE7BCFC}">
      <dgm:prSet phldrT="[Text]"/>
      <dgm:spPr/>
      <dgm:t>
        <a:bodyPr/>
        <a:lstStyle/>
        <a:p>
          <a:r>
            <a:rPr lang="en-US" dirty="0" smtClean="0"/>
            <a:t>Software Engineer</a:t>
          </a:r>
          <a:endParaRPr lang="en-US" dirty="0"/>
        </a:p>
      </dgm:t>
    </dgm:pt>
    <dgm:pt modelId="{44DCB608-480D-574B-A0C2-94513C58572D}" type="parTrans" cxnId="{83BF052B-6A34-BA48-9027-896052D621CB}">
      <dgm:prSet/>
      <dgm:spPr/>
    </dgm:pt>
    <dgm:pt modelId="{C4B93A34-D35D-B74A-927F-4F604883C6AA}" type="sibTrans" cxnId="{83BF052B-6A34-BA48-9027-896052D621CB}">
      <dgm:prSet/>
      <dgm:spPr/>
    </dgm:pt>
    <dgm:pt modelId="{F2F6BB35-F9C4-894D-BE83-8F01599D3C54}">
      <dgm:prSet phldrT="[Text]"/>
      <dgm:spPr/>
      <dgm:t>
        <a:bodyPr/>
        <a:lstStyle/>
        <a:p>
          <a:r>
            <a:rPr lang="en-US" dirty="0" smtClean="0"/>
            <a:t>Responsible for Data Sources Ingest (New)</a:t>
          </a:r>
          <a:endParaRPr lang="en-US" dirty="0"/>
        </a:p>
      </dgm:t>
    </dgm:pt>
    <dgm:pt modelId="{5A7543A1-E652-5744-ABB2-7EDB56B20992}" type="parTrans" cxnId="{7A05FC1C-A4A4-0346-906E-8394E57384D7}">
      <dgm:prSet/>
      <dgm:spPr/>
    </dgm:pt>
    <dgm:pt modelId="{FC70E412-5A7D-C54A-9509-906A0123FDAB}" type="sibTrans" cxnId="{7A05FC1C-A4A4-0346-906E-8394E57384D7}">
      <dgm:prSet/>
      <dgm:spPr/>
    </dgm:pt>
    <dgm:pt modelId="{F8257330-FB46-6C4C-AF1F-27912CF070AB}">
      <dgm:prSet phldrT="[Text]"/>
      <dgm:spPr/>
      <dgm:t>
        <a:bodyPr/>
        <a:lstStyle/>
        <a:p>
          <a:r>
            <a:rPr lang="en-US" dirty="0" smtClean="0"/>
            <a:t>BigDime, CRM Business Program</a:t>
          </a:r>
          <a:endParaRPr lang="en-US" dirty="0"/>
        </a:p>
      </dgm:t>
    </dgm:pt>
    <dgm:pt modelId="{177FB910-1790-6F4F-A6CF-5152090970E7}" type="parTrans" cxnId="{78EF3EE7-9E7A-1947-A579-1042995A56B4}">
      <dgm:prSet/>
      <dgm:spPr/>
    </dgm:pt>
    <dgm:pt modelId="{9F8B213D-D0D6-6F40-8BFA-6C0EE4E2411F}" type="sibTrans" cxnId="{78EF3EE7-9E7A-1947-A579-1042995A56B4}">
      <dgm:prSet/>
      <dgm:spPr/>
    </dgm:pt>
    <dgm:pt modelId="{57FF2376-9CE8-1742-B0D4-DB65CB604580}">
      <dgm:prSet phldrT="[Text]"/>
      <dgm:spPr/>
      <dgm:t>
        <a:bodyPr/>
        <a:lstStyle/>
        <a:p>
          <a:r>
            <a:rPr lang="en-US" dirty="0" smtClean="0"/>
            <a:t>Big Data Architect &amp; Engineer</a:t>
          </a:r>
          <a:endParaRPr lang="en-US" dirty="0"/>
        </a:p>
      </dgm:t>
    </dgm:pt>
    <dgm:pt modelId="{2FE6D3D6-47F0-D64D-A55A-D4389955A70E}" type="parTrans" cxnId="{42F806E8-930D-BA42-A1A7-994C54DE187E}">
      <dgm:prSet/>
      <dgm:spPr/>
    </dgm:pt>
    <dgm:pt modelId="{D5BE50F0-930B-274F-A855-2516C19A2E77}" type="sibTrans" cxnId="{42F806E8-930D-BA42-A1A7-994C54DE187E}">
      <dgm:prSet/>
      <dgm:spPr/>
    </dgm:pt>
    <dgm:pt modelId="{08BDC040-EB56-FD46-B573-70398D59CED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Software Engineer</a:t>
          </a:r>
          <a:endParaRPr lang="en-US" dirty="0"/>
        </a:p>
      </dgm:t>
    </dgm:pt>
    <dgm:pt modelId="{D6565A08-CDAA-0447-8898-952490141169}" type="parTrans" cxnId="{8674F35B-572C-4847-8B43-DC0333AF2ABA}">
      <dgm:prSet/>
      <dgm:spPr/>
    </dgm:pt>
    <dgm:pt modelId="{80F0BBA7-B331-5945-928C-37DDD4E6779D}" type="sibTrans" cxnId="{8674F35B-572C-4847-8B43-DC0333AF2ABA}">
      <dgm:prSet/>
      <dgm:spPr/>
    </dgm:pt>
    <dgm:pt modelId="{06DAD1B7-D20F-5248-87DA-BEECD6A57BDB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Java &amp; Databases</a:t>
          </a:r>
          <a:endParaRPr lang="en-US" dirty="0"/>
        </a:p>
      </dgm:t>
    </dgm:pt>
    <dgm:pt modelId="{48B6D28C-B85E-F745-9227-9A492FF2010B}" type="parTrans" cxnId="{5C89ADC0-EF22-E94C-84C4-A26FE5CF916D}">
      <dgm:prSet/>
      <dgm:spPr/>
    </dgm:pt>
    <dgm:pt modelId="{270C5C3A-387A-0642-AC57-DFB7B45BB1CD}" type="sibTrans" cxnId="{5C89ADC0-EF22-E94C-84C4-A26FE5CF916D}">
      <dgm:prSet/>
      <dgm:spPr/>
    </dgm:pt>
    <dgm:pt modelId="{49242FEC-CD2B-444C-B577-A1BCD1DD1B4D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Works in BigDime</a:t>
          </a:r>
          <a:endParaRPr lang="en-US" dirty="0"/>
        </a:p>
      </dgm:t>
    </dgm:pt>
    <dgm:pt modelId="{7ED8189A-FBD4-EF4C-A167-C80E84AE7D4F}" type="parTrans" cxnId="{EDED340C-C76D-5C48-9AF9-DEB849548EE9}">
      <dgm:prSet/>
      <dgm:spPr/>
    </dgm:pt>
    <dgm:pt modelId="{398A058B-A85A-5E4E-90E1-C4A2C2D96B10}" type="sibTrans" cxnId="{EDED340C-C76D-5C48-9AF9-DEB849548EE9}">
      <dgm:prSet/>
      <dgm:spPr/>
    </dgm:pt>
    <dgm:pt modelId="{985BE632-6453-4342-A188-E2F3CC815A9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Data Validation Framework</a:t>
          </a:r>
          <a:endParaRPr lang="en-US" dirty="0"/>
        </a:p>
      </dgm:t>
    </dgm:pt>
    <dgm:pt modelId="{CF23C1EF-099C-EA48-9FAF-CD3D597C1D33}" type="parTrans" cxnId="{104F62A0-A962-8F48-ADBD-F4E2D0A89445}">
      <dgm:prSet/>
      <dgm:spPr/>
    </dgm:pt>
    <dgm:pt modelId="{30947998-4D3A-104D-9310-791058DF7320}" type="sibTrans" cxnId="{104F62A0-A962-8F48-ADBD-F4E2D0A89445}">
      <dgm:prSet/>
      <dgm:spPr/>
    </dgm:pt>
    <dgm:pt modelId="{5E66638D-1AAA-E441-B33B-8175B017FE5B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Software Engineer</a:t>
          </a:r>
          <a:endParaRPr lang="en-US" dirty="0"/>
        </a:p>
      </dgm:t>
    </dgm:pt>
    <dgm:pt modelId="{8E66B3C9-D996-C44C-963B-6BD921C59771}" type="parTrans" cxnId="{8E4BD344-52F7-4D4B-81A4-FACB43C21CEF}">
      <dgm:prSet/>
      <dgm:spPr/>
    </dgm:pt>
    <dgm:pt modelId="{D888EB37-B5B6-0B43-A08E-B881D20AB5C9}" type="sibTrans" cxnId="{8E4BD344-52F7-4D4B-81A4-FACB43C21CEF}">
      <dgm:prSet/>
      <dgm:spPr/>
    </dgm:pt>
    <dgm:pt modelId="{4E67FC41-8172-F549-AF78-ACF21E27ED6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Java &amp; Databases</a:t>
          </a:r>
          <a:endParaRPr lang="en-US" dirty="0"/>
        </a:p>
      </dgm:t>
    </dgm:pt>
    <dgm:pt modelId="{0B71F56C-C703-C546-83A1-FDCDB4E8EADF}" type="parTrans" cxnId="{94AF1B39-DC9D-274D-8F89-295CC0664E42}">
      <dgm:prSet/>
      <dgm:spPr/>
    </dgm:pt>
    <dgm:pt modelId="{53861D61-2DE0-1F4B-9B16-80A3E78F6927}" type="sibTrans" cxnId="{94AF1B39-DC9D-274D-8F89-295CC0664E42}">
      <dgm:prSet/>
      <dgm:spPr/>
    </dgm:pt>
    <dgm:pt modelId="{C30E0589-D2FD-4D42-BF8F-D6BA81DA4A8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Meta Data Management</a:t>
          </a:r>
          <a:endParaRPr lang="en-US" dirty="0"/>
        </a:p>
      </dgm:t>
    </dgm:pt>
    <dgm:pt modelId="{00871614-B52B-7E4A-A5E2-1A1E31D31B2E}" type="parTrans" cxnId="{EF457C37-FCDE-7E42-B20D-C880EFB099DC}">
      <dgm:prSet/>
      <dgm:spPr/>
    </dgm:pt>
    <dgm:pt modelId="{311F9E6C-4E0E-394E-AF91-198DDD7331FD}" type="sibTrans" cxnId="{EF457C37-FCDE-7E42-B20D-C880EFB099DC}">
      <dgm:prSet/>
      <dgm:spPr/>
    </dgm:pt>
    <dgm:pt modelId="{9131E4AF-86AB-CA4D-A7CD-1D605E40C75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Software Engineer</a:t>
          </a:r>
          <a:endParaRPr lang="en-US" dirty="0"/>
        </a:p>
      </dgm:t>
    </dgm:pt>
    <dgm:pt modelId="{4F38C866-63BD-C748-BD91-2C0CF8E3B14B}" type="parTrans" cxnId="{61B006B7-2119-164B-94F8-41CBCF660DDA}">
      <dgm:prSet/>
      <dgm:spPr/>
    </dgm:pt>
    <dgm:pt modelId="{A6F02C2C-9380-B344-B4B7-422076DA9C82}" type="sibTrans" cxnId="{61B006B7-2119-164B-94F8-41CBCF660DDA}">
      <dgm:prSet/>
      <dgm:spPr/>
    </dgm:pt>
    <dgm:pt modelId="{1B4027CA-C1BF-1043-B8C7-1EE779F81ABD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Management Console</a:t>
          </a:r>
          <a:endParaRPr lang="en-US" dirty="0"/>
        </a:p>
      </dgm:t>
    </dgm:pt>
    <dgm:pt modelId="{A2456DC4-64CA-8F47-BA52-F8941AC973E7}" type="parTrans" cxnId="{F6058ACB-B438-0245-8E52-D411F2272381}">
      <dgm:prSet/>
      <dgm:spPr/>
    </dgm:pt>
    <dgm:pt modelId="{32B2A286-6430-594B-826F-7FA2282E66A6}" type="sibTrans" cxnId="{F6058ACB-B438-0245-8E52-D411F2272381}">
      <dgm:prSet/>
      <dgm:spPr/>
    </dgm:pt>
    <dgm:pt modelId="{5F3DC7F2-12DC-0B43-9C3B-1E20FE47B6F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Java &amp; Databases</a:t>
          </a:r>
          <a:endParaRPr lang="en-US" dirty="0"/>
        </a:p>
      </dgm:t>
    </dgm:pt>
    <dgm:pt modelId="{833888DC-5E64-6E48-8C1A-8F6910F5EED6}" type="parTrans" cxnId="{A91DABE4-C7D2-AD4C-B42A-66116DC9860D}">
      <dgm:prSet/>
      <dgm:spPr/>
    </dgm:pt>
    <dgm:pt modelId="{587930A8-F519-4440-B7B9-55FD1EA9A3CB}" type="sibTrans" cxnId="{A91DABE4-C7D2-AD4C-B42A-66116DC9860D}">
      <dgm:prSet/>
      <dgm:spPr/>
    </dgm:pt>
    <dgm:pt modelId="{77F796D8-F8CF-774A-AD6D-54B12BDAFD5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Software Engineer</a:t>
          </a:r>
          <a:endParaRPr lang="en-US" dirty="0"/>
        </a:p>
      </dgm:t>
    </dgm:pt>
    <dgm:pt modelId="{41D198B6-C4EE-444C-A44D-A88CC6EAB7A7}" type="parTrans" cxnId="{0EBE9037-731A-944A-805F-6AAFB8DDF899}">
      <dgm:prSet/>
      <dgm:spPr/>
    </dgm:pt>
    <dgm:pt modelId="{E8829D11-30A0-0446-A596-57D46BB6E0A4}" type="sibTrans" cxnId="{0EBE9037-731A-944A-805F-6AAFB8DDF899}">
      <dgm:prSet/>
      <dgm:spPr/>
    </dgm:pt>
    <dgm:pt modelId="{0E9DFDB8-7795-6148-AC23-69777BE6FCBA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Java Engineer</a:t>
          </a:r>
          <a:endParaRPr lang="en-US" dirty="0"/>
        </a:p>
      </dgm:t>
    </dgm:pt>
    <dgm:pt modelId="{542A33B0-A2BF-3849-B71F-356A6A3EF20A}" type="parTrans" cxnId="{1F9E4484-6F5E-0444-8079-32A721B27EB4}">
      <dgm:prSet/>
      <dgm:spPr/>
    </dgm:pt>
    <dgm:pt modelId="{735EB1F5-87A5-9E42-9F74-105550D98D84}" type="sibTrans" cxnId="{1F9E4484-6F5E-0444-8079-32A721B27EB4}">
      <dgm:prSet/>
      <dgm:spPr/>
    </dgm:pt>
    <dgm:pt modelId="{5F57D88E-694A-5540-9974-49F839C92828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Maintaining Existing jobs and ingesting new data sources.</a:t>
          </a:r>
          <a:endParaRPr lang="en-US" dirty="0"/>
        </a:p>
      </dgm:t>
    </dgm:pt>
    <dgm:pt modelId="{445A04CD-0333-7B45-B695-5B5EAF98B310}" type="parTrans" cxnId="{363C5F09-A3F0-A946-B0F2-33B954E4027E}">
      <dgm:prSet/>
      <dgm:spPr/>
    </dgm:pt>
    <dgm:pt modelId="{00DD8A00-8157-F341-A37C-171276A1C0E3}" type="sibTrans" cxnId="{363C5F09-A3F0-A946-B0F2-33B954E4027E}">
      <dgm:prSet/>
      <dgm:spPr/>
    </dgm:pt>
    <dgm:pt modelId="{126AAAE0-6F81-7246-A534-CF89935BA73F}">
      <dgm:prSet phldrT="[Text]"/>
      <dgm:spPr/>
      <dgm:t>
        <a:bodyPr/>
        <a:lstStyle/>
        <a:p>
          <a:r>
            <a:rPr lang="en-US" dirty="0" smtClean="0"/>
            <a:t>CRM Business Program</a:t>
          </a:r>
          <a:endParaRPr lang="en-US" dirty="0"/>
        </a:p>
      </dgm:t>
    </dgm:pt>
    <dgm:pt modelId="{8070387F-3DD2-324B-9329-B3DEE1F2C64E}" type="parTrans" cxnId="{BC3E6B8A-8710-2F43-A991-54010BF73EBD}">
      <dgm:prSet/>
      <dgm:spPr/>
    </dgm:pt>
    <dgm:pt modelId="{D1A37D9A-747E-DA4C-BC4F-684ECCDF48A1}" type="sibTrans" cxnId="{BC3E6B8A-8710-2F43-A991-54010BF73EBD}">
      <dgm:prSet/>
      <dgm:spPr/>
    </dgm:pt>
    <dgm:pt modelId="{65595111-FD4F-A04B-B9D2-59793C46BFCF}">
      <dgm:prSet phldrT="[Text]"/>
      <dgm:spPr/>
      <dgm:t>
        <a:bodyPr/>
        <a:lstStyle/>
        <a:p>
          <a:r>
            <a:rPr lang="en-US" dirty="0" smtClean="0"/>
            <a:t>BigDime, CRM &amp; Social Media Data Ingest</a:t>
          </a:r>
          <a:endParaRPr lang="en-US" dirty="0"/>
        </a:p>
      </dgm:t>
    </dgm:pt>
    <dgm:pt modelId="{287F0A51-7F78-5646-9290-F9071BFC1215}" type="parTrans" cxnId="{31EA3369-4259-6140-B086-7D96181FC23B}">
      <dgm:prSet/>
      <dgm:spPr/>
    </dgm:pt>
    <dgm:pt modelId="{BB36FAA4-7EE3-314D-8DA7-F939DC31F025}" type="sibTrans" cxnId="{31EA3369-4259-6140-B086-7D96181FC23B}">
      <dgm:prSet/>
      <dgm:spPr/>
    </dgm:pt>
    <dgm:pt modelId="{0F0A9145-6059-DF4E-A2CC-C88BB1E2A09A}" type="pres">
      <dgm:prSet presAssocID="{BE238FF2-CCCE-0643-A2BA-9399C4796C5A}" presName="Name0" presStyleCnt="0">
        <dgm:presLayoutVars>
          <dgm:dir/>
          <dgm:resizeHandles val="exact"/>
        </dgm:presLayoutVars>
      </dgm:prSet>
      <dgm:spPr/>
    </dgm:pt>
    <dgm:pt modelId="{9C7A17DD-F4AA-1449-A049-B5F2D3ECAC81}" type="pres">
      <dgm:prSet presAssocID="{BE238FF2-CCCE-0643-A2BA-9399C4796C5A}" presName="bkgdShp" presStyleLbl="alignAccFollowNode1" presStyleIdx="0" presStyleCnt="1"/>
      <dgm:spPr/>
    </dgm:pt>
    <dgm:pt modelId="{229DAAC4-13A6-004D-92A8-94673978E169}" type="pres">
      <dgm:prSet presAssocID="{BE238FF2-CCCE-0643-A2BA-9399C4796C5A}" presName="linComp" presStyleCnt="0"/>
      <dgm:spPr/>
    </dgm:pt>
    <dgm:pt modelId="{D5381D2D-D1D2-904A-AEAD-2A69308149D3}" type="pres">
      <dgm:prSet presAssocID="{74B5D1AA-B5C4-AC4E-BE23-94D59305A1F5}" presName="compNode" presStyleCnt="0"/>
      <dgm:spPr/>
    </dgm:pt>
    <dgm:pt modelId="{8D22B16F-6A12-5845-922A-FC78AAC2C000}" type="pres">
      <dgm:prSet presAssocID="{74B5D1AA-B5C4-AC4E-BE23-94D59305A1F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5E249-72CA-1244-8ACD-56FEAA7175FB}" type="pres">
      <dgm:prSet presAssocID="{74B5D1AA-B5C4-AC4E-BE23-94D59305A1F5}" presName="invisiNode" presStyleLbl="node1" presStyleIdx="0" presStyleCnt="8"/>
      <dgm:spPr/>
    </dgm:pt>
    <dgm:pt modelId="{9F57CA69-FDCE-4946-AE41-8EE438DE8597}" type="pres">
      <dgm:prSet presAssocID="{74B5D1AA-B5C4-AC4E-BE23-94D59305A1F5}" presName="imagNode" presStyleLbl="fg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9C3730CE-4DFB-EE4F-A058-701C4681FC76}" type="pres">
      <dgm:prSet presAssocID="{DFF634FB-4566-4C47-A260-847CCAE38A12}" presName="sibTrans" presStyleLbl="sibTrans2D1" presStyleIdx="0" presStyleCnt="0"/>
      <dgm:spPr/>
    </dgm:pt>
    <dgm:pt modelId="{DACD27C9-7447-CB41-989E-2C381FE9805A}" type="pres">
      <dgm:prSet presAssocID="{C83E281C-439D-FD46-A1CC-BE0D4EFCC97E}" presName="compNode" presStyleCnt="0"/>
      <dgm:spPr/>
    </dgm:pt>
    <dgm:pt modelId="{95D3B0A8-3325-9F42-9C46-A548FBCCAC07}" type="pres">
      <dgm:prSet presAssocID="{C83E281C-439D-FD46-A1CC-BE0D4EFCC97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51B2B-9AE1-834D-9CC6-3B8534994B0E}" type="pres">
      <dgm:prSet presAssocID="{C83E281C-439D-FD46-A1CC-BE0D4EFCC97E}" presName="invisiNode" presStyleLbl="node1" presStyleIdx="1" presStyleCnt="8"/>
      <dgm:spPr/>
    </dgm:pt>
    <dgm:pt modelId="{4E65F937-4522-F44E-9C5E-A6444C6FF932}" type="pres">
      <dgm:prSet presAssocID="{C83E281C-439D-FD46-A1CC-BE0D4EFCC97E}" presName="imagNode" presStyleLbl="fgImgPlac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8351B44D-8172-6543-A0AB-F094EE702F51}" type="pres">
      <dgm:prSet presAssocID="{A0F90806-EDFB-4F43-BFE6-0D63B55B2775}" presName="sibTrans" presStyleLbl="sibTrans2D1" presStyleIdx="0" presStyleCnt="0"/>
      <dgm:spPr/>
    </dgm:pt>
    <dgm:pt modelId="{881D5866-18F3-9A43-859E-A8B2B5A2E7BD}" type="pres">
      <dgm:prSet presAssocID="{3612C949-7625-C542-B70D-D8270517CF96}" presName="compNode" presStyleCnt="0"/>
      <dgm:spPr/>
    </dgm:pt>
    <dgm:pt modelId="{E2876F42-A7B9-F947-B087-EBB7824F52A3}" type="pres">
      <dgm:prSet presAssocID="{3612C949-7625-C542-B70D-D8270517CF9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A0510-E92E-924A-B968-F2FA4B5FBCC0}" type="pres">
      <dgm:prSet presAssocID="{3612C949-7625-C542-B70D-D8270517CF96}" presName="invisiNode" presStyleLbl="node1" presStyleIdx="2" presStyleCnt="8"/>
      <dgm:spPr/>
    </dgm:pt>
    <dgm:pt modelId="{B4C58EEE-22D2-764D-A160-F9FA6721F6AD}" type="pres">
      <dgm:prSet presAssocID="{3612C949-7625-C542-B70D-D8270517CF96}" presName="imagNode" presStyleLbl="fgImgPlac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FFC45A7A-7241-8840-BF26-67FADDA591B9}" type="pres">
      <dgm:prSet presAssocID="{2F99ACDA-4DCE-7A48-A037-795B01855BE0}" presName="sibTrans" presStyleLbl="sibTrans2D1" presStyleIdx="0" presStyleCnt="0"/>
      <dgm:spPr/>
    </dgm:pt>
    <dgm:pt modelId="{9E3AA8A6-F808-C74C-8F94-E37680A70983}" type="pres">
      <dgm:prSet presAssocID="{83A15548-ABFA-1245-90C9-43D996AA38F0}" presName="compNode" presStyleCnt="0"/>
      <dgm:spPr/>
    </dgm:pt>
    <dgm:pt modelId="{5FB8F40E-4895-A741-854D-68A803F6CE5B}" type="pres">
      <dgm:prSet presAssocID="{83A15548-ABFA-1245-90C9-43D996AA38F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EA19B-0DA4-1742-8B1F-5559A27CE2D6}" type="pres">
      <dgm:prSet presAssocID="{83A15548-ABFA-1245-90C9-43D996AA38F0}" presName="invisiNode" presStyleLbl="node1" presStyleIdx="3" presStyleCnt="8"/>
      <dgm:spPr/>
    </dgm:pt>
    <dgm:pt modelId="{FCF01786-1F8B-8745-A975-DAD9C36B9482}" type="pres">
      <dgm:prSet presAssocID="{83A15548-ABFA-1245-90C9-43D996AA38F0}" presName="imagNode" presStyleLbl="fgImgPlace1" presStyleIdx="3" presStyleCnt="8"/>
      <dgm:spPr/>
    </dgm:pt>
    <dgm:pt modelId="{665EC17F-1050-D94F-8DE3-48C10F49D326}" type="pres">
      <dgm:prSet presAssocID="{625B6984-DAC8-7042-A026-58C8E56C4689}" presName="sibTrans" presStyleLbl="sibTrans2D1" presStyleIdx="0" presStyleCnt="0"/>
      <dgm:spPr/>
    </dgm:pt>
    <dgm:pt modelId="{8BD93937-7A01-654A-A9C4-E8E5843EF9F5}" type="pres">
      <dgm:prSet presAssocID="{99DF37FA-60BD-3E49-90DA-F8E92AC149E9}" presName="compNode" presStyleCnt="0"/>
      <dgm:spPr/>
    </dgm:pt>
    <dgm:pt modelId="{501A637D-0DF5-6049-A2C5-8E05DB04AB48}" type="pres">
      <dgm:prSet presAssocID="{99DF37FA-60BD-3E49-90DA-F8E92AC149E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9EF70-D5C4-1043-A85D-1DF78F3B56C6}" type="pres">
      <dgm:prSet presAssocID="{99DF37FA-60BD-3E49-90DA-F8E92AC149E9}" presName="invisiNode" presStyleLbl="node1" presStyleIdx="4" presStyleCnt="8"/>
      <dgm:spPr/>
    </dgm:pt>
    <dgm:pt modelId="{F91C134A-DFFD-D940-8B1D-0F4545915849}" type="pres">
      <dgm:prSet presAssocID="{99DF37FA-60BD-3E49-90DA-F8E92AC149E9}" presName="imagNode" presStyleLbl="fg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CC0A7CEF-D0B2-1245-B4B2-5157E51107E9}" type="pres">
      <dgm:prSet presAssocID="{0E0E3908-494E-1B4E-80CD-3DDCAF87E130}" presName="sibTrans" presStyleLbl="sibTrans2D1" presStyleIdx="0" presStyleCnt="0"/>
      <dgm:spPr/>
    </dgm:pt>
    <dgm:pt modelId="{D4D80BC8-E5A7-8548-A20C-EA635879CDA4}" type="pres">
      <dgm:prSet presAssocID="{7A2F6F64-2CEF-2540-8A0A-056E3B064CC3}" presName="compNode" presStyleCnt="0"/>
      <dgm:spPr/>
    </dgm:pt>
    <dgm:pt modelId="{B7EAF72A-9018-A242-8D07-0281C1004FC8}" type="pres">
      <dgm:prSet presAssocID="{7A2F6F64-2CEF-2540-8A0A-056E3B064CC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1084E-8F88-CE4F-9731-01422AA05105}" type="pres">
      <dgm:prSet presAssocID="{7A2F6F64-2CEF-2540-8A0A-056E3B064CC3}" presName="invisiNode" presStyleLbl="node1" presStyleIdx="5" presStyleCnt="8"/>
      <dgm:spPr/>
    </dgm:pt>
    <dgm:pt modelId="{ACD429D0-FDB1-5544-808A-9BB8CF9BD8F4}" type="pres">
      <dgm:prSet presAssocID="{7A2F6F64-2CEF-2540-8A0A-056E3B064CC3}" presName="imagNode" presStyleLbl="fgImgPlace1" presStyleIdx="5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4DC3890B-9BE9-F14E-B8C9-56908B7BCBE5}" type="pres">
      <dgm:prSet presAssocID="{DD7BA400-BD66-8E4C-9663-8033AB1112EB}" presName="sibTrans" presStyleLbl="sibTrans2D1" presStyleIdx="0" presStyleCnt="0"/>
      <dgm:spPr/>
    </dgm:pt>
    <dgm:pt modelId="{19170405-D226-164A-AD97-2623E38348A0}" type="pres">
      <dgm:prSet presAssocID="{C6D8E1E3-9C5B-744A-820B-F0636940E22F}" presName="compNode" presStyleCnt="0"/>
      <dgm:spPr/>
    </dgm:pt>
    <dgm:pt modelId="{85531C1D-88DB-0645-B932-CC1CADF7C87F}" type="pres">
      <dgm:prSet presAssocID="{C6D8E1E3-9C5B-744A-820B-F0636940E22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2EDFE-62CF-8F4B-AD48-7081DB7E2D5D}" type="pres">
      <dgm:prSet presAssocID="{C6D8E1E3-9C5B-744A-820B-F0636940E22F}" presName="invisiNode" presStyleLbl="node1" presStyleIdx="6" presStyleCnt="8"/>
      <dgm:spPr/>
    </dgm:pt>
    <dgm:pt modelId="{D20DE22F-7BA0-EC43-B243-0DF9D3567E8F}" type="pres">
      <dgm:prSet presAssocID="{C6D8E1E3-9C5B-744A-820B-F0636940E22F}" presName="imagNode" presStyleLbl="fgImgPlace1" presStyleIdx="6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95A1ADF8-3D73-4142-BAEC-C073C9F87593}" type="pres">
      <dgm:prSet presAssocID="{15DC838B-D169-2543-934F-844542B23BC2}" presName="sibTrans" presStyleLbl="sibTrans2D1" presStyleIdx="0" presStyleCnt="0"/>
      <dgm:spPr/>
    </dgm:pt>
    <dgm:pt modelId="{DD922B6E-590A-1A4E-9F04-F81D028F0CDA}" type="pres">
      <dgm:prSet presAssocID="{C26CC311-D5B6-E441-98BB-E404A3E2A84C}" presName="compNode" presStyleCnt="0"/>
      <dgm:spPr/>
    </dgm:pt>
    <dgm:pt modelId="{125DA0B3-A66E-0247-91A4-5DBD5AB1877E}" type="pres">
      <dgm:prSet presAssocID="{C26CC311-D5B6-E441-98BB-E404A3E2A84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26B1E-6CC9-E64D-8F2E-56F7496514B5}" type="pres">
      <dgm:prSet presAssocID="{C26CC311-D5B6-E441-98BB-E404A3E2A84C}" presName="invisiNode" presStyleLbl="node1" presStyleIdx="7" presStyleCnt="8"/>
      <dgm:spPr/>
    </dgm:pt>
    <dgm:pt modelId="{6362CDE2-5094-2B47-959A-73A480E5161F}" type="pres">
      <dgm:prSet presAssocID="{C26CC311-D5B6-E441-98BB-E404A3E2A84C}" presName="imagNode" presStyleLbl="fgImgPlace1" presStyleIdx="7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</dgm:ptLst>
  <dgm:cxnLst>
    <dgm:cxn modelId="{1F9E4484-6F5E-0444-8079-32A721B27EB4}" srcId="{C26CC311-D5B6-E441-98BB-E404A3E2A84C}" destId="{0E9DFDB8-7795-6148-AC23-69777BE6FCBA}" srcOrd="1" destOrd="0" parTransId="{542A33B0-A2BF-3849-B71F-356A6A3EF20A}" sibTransId="{735EB1F5-87A5-9E42-9F74-105550D98D84}"/>
    <dgm:cxn modelId="{C8ACD071-F274-4541-8F74-DC475C969654}" type="presOf" srcId="{E1ECDE4A-8BB5-024A-9667-0F142F4F42D8}" destId="{95D3B0A8-3325-9F42-9C46-A548FBCCAC07}" srcOrd="0" destOrd="2" presId="urn:microsoft.com/office/officeart/2005/8/layout/pList2"/>
    <dgm:cxn modelId="{82116515-C989-2044-8661-7E93F79FCDF7}" type="presOf" srcId="{4E67FC41-8172-F549-AF78-ACF21E27ED67}" destId="{B7EAF72A-9018-A242-8D07-0281C1004FC8}" srcOrd="0" destOrd="2" presId="urn:microsoft.com/office/officeart/2005/8/layout/pList2"/>
    <dgm:cxn modelId="{D3EF8A94-94C6-1D41-A9DD-BB4ACC936C77}" type="presOf" srcId="{65595111-FD4F-A04B-B9D2-59793C46BFCF}" destId="{95D3B0A8-3325-9F42-9C46-A548FBCCAC07}" srcOrd="0" destOrd="3" presId="urn:microsoft.com/office/officeart/2005/8/layout/pList2"/>
    <dgm:cxn modelId="{83BF052B-6A34-BA48-9027-896052D621CB}" srcId="{3612C949-7625-C542-B70D-D8270517CF96}" destId="{A3ED7417-1A4D-8849-BE3A-C8669EE7BCFC}" srcOrd="0" destOrd="0" parTransId="{44DCB608-480D-574B-A0C2-94513C58572D}" sibTransId="{C4B93A34-D35D-B74A-927F-4F604883C6AA}"/>
    <dgm:cxn modelId="{1AB7D951-3FA6-0E46-8E44-F3811D15ED2E}" srcId="{BE238FF2-CCCE-0643-A2BA-9399C4796C5A}" destId="{7A2F6F64-2CEF-2540-8A0A-056E3B064CC3}" srcOrd="5" destOrd="0" parTransId="{7568C828-7941-A14C-8684-9CDC15DF3FC4}" sibTransId="{DD7BA400-BD66-8E4C-9663-8033AB1112EB}"/>
    <dgm:cxn modelId="{13DF05D8-D93C-5947-BC40-2D2A29E0DA61}" type="presOf" srcId="{BE238FF2-CCCE-0643-A2BA-9399C4796C5A}" destId="{0F0A9145-6059-DF4E-A2CC-C88BB1E2A09A}" srcOrd="0" destOrd="0" presId="urn:microsoft.com/office/officeart/2005/8/layout/pList2"/>
    <dgm:cxn modelId="{17A47A06-B9C5-544C-AA53-6C3A71B2DD85}" srcId="{C83E281C-439D-FD46-A1CC-BE0D4EFCC97E}" destId="{E1ECDE4A-8BB5-024A-9667-0F142F4F42D8}" srcOrd="1" destOrd="0" parTransId="{D9E4F5A0-2711-004E-B10F-3143A011F0C9}" sibTransId="{D034B4FC-9401-8E4C-97C2-50CCED2FFB53}"/>
    <dgm:cxn modelId="{C67DD1B8-F1BB-1445-A42E-DC4B6699AFA4}" type="presOf" srcId="{985BE632-6453-4342-A188-E2F3CC815A90}" destId="{501A637D-0DF5-6049-A2C5-8E05DB04AB48}" srcOrd="0" destOrd="3" presId="urn:microsoft.com/office/officeart/2005/8/layout/pList2"/>
    <dgm:cxn modelId="{0EBE9037-731A-944A-805F-6AAFB8DDF899}" srcId="{C26CC311-D5B6-E441-98BB-E404A3E2A84C}" destId="{77F796D8-F8CF-774A-AD6D-54B12BDAFD50}" srcOrd="0" destOrd="0" parTransId="{41D198B6-C4EE-444C-A44D-A88CC6EAB7A7}" sibTransId="{E8829D11-30A0-0446-A596-57D46BB6E0A4}"/>
    <dgm:cxn modelId="{B7E1AF29-33D0-6A48-9A83-F624AF355E90}" type="presOf" srcId="{126AAAE0-6F81-7246-A534-CF89935BA73F}" destId="{E2876F42-A7B9-F947-B087-EBB7824F52A3}" srcOrd="0" destOrd="3" presId="urn:microsoft.com/office/officeart/2005/8/layout/pList2"/>
    <dgm:cxn modelId="{4B1B3BC7-7C4E-DD42-BD18-056FF276B19C}" srcId="{BE238FF2-CCCE-0643-A2BA-9399C4796C5A}" destId="{3612C949-7625-C542-B70D-D8270517CF96}" srcOrd="2" destOrd="0" parTransId="{FC5596D5-72F9-1F4D-9A11-24BC7775086E}" sibTransId="{2F99ACDA-4DCE-7A48-A037-795B01855BE0}"/>
    <dgm:cxn modelId="{C7B758F8-B2A6-4146-AD11-BB0F619B2813}" type="presOf" srcId="{77F796D8-F8CF-774A-AD6D-54B12BDAFD50}" destId="{125DA0B3-A66E-0247-91A4-5DBD5AB1877E}" srcOrd="0" destOrd="1" presId="urn:microsoft.com/office/officeart/2005/8/layout/pList2"/>
    <dgm:cxn modelId="{42F806E8-930D-BA42-A1A7-994C54DE187E}" srcId="{83A15548-ABFA-1245-90C9-43D996AA38F0}" destId="{57FF2376-9CE8-1742-B0D4-DB65CB604580}" srcOrd="0" destOrd="0" parTransId="{2FE6D3D6-47F0-D64D-A55A-D4389955A70E}" sibTransId="{D5BE50F0-930B-274F-A855-2516C19A2E77}"/>
    <dgm:cxn modelId="{8E4BD344-52F7-4D4B-81A4-FACB43C21CEF}" srcId="{7A2F6F64-2CEF-2540-8A0A-056E3B064CC3}" destId="{5E66638D-1AAA-E441-B33B-8175B017FE5B}" srcOrd="0" destOrd="0" parTransId="{8E66B3C9-D996-C44C-963B-6BD921C59771}" sibTransId="{D888EB37-B5B6-0B43-A08E-B881D20AB5C9}"/>
    <dgm:cxn modelId="{1629EE6A-4C0C-6843-B4A6-1F23AEEEC36D}" type="presOf" srcId="{06DAD1B7-D20F-5248-87DA-BEECD6A57BDB}" destId="{501A637D-0DF5-6049-A2C5-8E05DB04AB48}" srcOrd="0" destOrd="2" presId="urn:microsoft.com/office/officeart/2005/8/layout/pList2"/>
    <dgm:cxn modelId="{5C89ADC0-EF22-E94C-84C4-A26FE5CF916D}" srcId="{99DF37FA-60BD-3E49-90DA-F8E92AC149E9}" destId="{06DAD1B7-D20F-5248-87DA-BEECD6A57BDB}" srcOrd="1" destOrd="0" parTransId="{48B6D28C-B85E-F745-9227-9A492FF2010B}" sibTransId="{270C5C3A-387A-0642-AC57-DFB7B45BB1CD}"/>
    <dgm:cxn modelId="{9FC2C3DA-8AB7-C945-8622-C96D958B777D}" srcId="{BE238FF2-CCCE-0643-A2BA-9399C4796C5A}" destId="{C26CC311-D5B6-E441-98BB-E404A3E2A84C}" srcOrd="7" destOrd="0" parTransId="{8BE58CDF-0DE6-F54D-BB81-396D7A1EC3B5}" sibTransId="{F1EF97DC-1247-8F4C-B2B9-03B564C91473}"/>
    <dgm:cxn modelId="{21B47116-1BB3-8A42-9207-9F702D59B1B6}" type="presOf" srcId="{3612C949-7625-C542-B70D-D8270517CF96}" destId="{E2876F42-A7B9-F947-B087-EBB7824F52A3}" srcOrd="0" destOrd="0" presId="urn:microsoft.com/office/officeart/2005/8/layout/pList2"/>
    <dgm:cxn modelId="{B9801CDC-0B32-6841-B67C-98993FA75B57}" srcId="{BE238FF2-CCCE-0643-A2BA-9399C4796C5A}" destId="{C83E281C-439D-FD46-A1CC-BE0D4EFCC97E}" srcOrd="1" destOrd="0" parTransId="{A857E9C9-2405-144F-90DE-513F01E40F20}" sibTransId="{A0F90806-EDFB-4F43-BFE6-0D63B55B2775}"/>
    <dgm:cxn modelId="{5BE70AEE-A31D-1D42-A875-1F88D0CD5982}" type="presOf" srcId="{A3ED7417-1A4D-8849-BE3A-C8669EE7BCFC}" destId="{E2876F42-A7B9-F947-B087-EBB7824F52A3}" srcOrd="0" destOrd="1" presId="urn:microsoft.com/office/officeart/2005/8/layout/pList2"/>
    <dgm:cxn modelId="{8674F35B-572C-4847-8B43-DC0333AF2ABA}" srcId="{99DF37FA-60BD-3E49-90DA-F8E92AC149E9}" destId="{08BDC040-EB56-FD46-B573-70398D59CED6}" srcOrd="0" destOrd="0" parTransId="{D6565A08-CDAA-0447-8898-952490141169}" sibTransId="{80F0BBA7-B331-5945-928C-37DDD4E6779D}"/>
    <dgm:cxn modelId="{31EA3369-4259-6140-B086-7D96181FC23B}" srcId="{C83E281C-439D-FD46-A1CC-BE0D4EFCC97E}" destId="{65595111-FD4F-A04B-B9D2-59793C46BFCF}" srcOrd="2" destOrd="0" parTransId="{287F0A51-7F78-5646-9290-F9071BFC1215}" sibTransId="{BB36FAA4-7EE3-314D-8DA7-F939DC31F025}"/>
    <dgm:cxn modelId="{FCC8C77D-7E80-0844-8F24-7070F9C73333}" type="presOf" srcId="{A0F90806-EDFB-4F43-BFE6-0D63B55B2775}" destId="{8351B44D-8172-6543-A0AB-F094EE702F51}" srcOrd="0" destOrd="0" presId="urn:microsoft.com/office/officeart/2005/8/layout/pList2"/>
    <dgm:cxn modelId="{B8AA0F31-F0FA-D74F-967F-EDC71DC817EF}" type="presOf" srcId="{C30E0589-D2FD-4D42-BF8F-D6BA81DA4A87}" destId="{B7EAF72A-9018-A242-8D07-0281C1004FC8}" srcOrd="0" destOrd="3" presId="urn:microsoft.com/office/officeart/2005/8/layout/pList2"/>
    <dgm:cxn modelId="{83B59379-504F-434F-BD8E-C1E87A3D63FC}" type="presOf" srcId="{C6D8E1E3-9C5B-744A-820B-F0636940E22F}" destId="{85531C1D-88DB-0645-B932-CC1CADF7C87F}" srcOrd="0" destOrd="0" presId="urn:microsoft.com/office/officeart/2005/8/layout/pList2"/>
    <dgm:cxn modelId="{0279DADF-A55E-E64D-A681-0443766A294A}" type="presOf" srcId="{9131E4AF-86AB-CA4D-A7CD-1D605E40C75F}" destId="{85531C1D-88DB-0645-B932-CC1CADF7C87F}" srcOrd="0" destOrd="1" presId="urn:microsoft.com/office/officeart/2005/8/layout/pList2"/>
    <dgm:cxn modelId="{E1627891-F9FD-1447-B633-102E901193F1}" type="presOf" srcId="{0E0E3908-494E-1B4E-80CD-3DDCAF87E130}" destId="{CC0A7CEF-D0B2-1245-B4B2-5157E51107E9}" srcOrd="0" destOrd="0" presId="urn:microsoft.com/office/officeart/2005/8/layout/pList2"/>
    <dgm:cxn modelId="{3B5F3ED7-2BCC-E44D-A503-4C79EF64C8B4}" srcId="{BE238FF2-CCCE-0643-A2BA-9399C4796C5A}" destId="{99DF37FA-60BD-3E49-90DA-F8E92AC149E9}" srcOrd="4" destOrd="0" parTransId="{923213B4-A994-8A44-BE11-E0D95507E8C8}" sibTransId="{0E0E3908-494E-1B4E-80CD-3DDCAF87E130}"/>
    <dgm:cxn modelId="{91FBCA11-5760-2C40-9388-4307C4EA062D}" type="presOf" srcId="{5F57D88E-694A-5540-9974-49F839C92828}" destId="{125DA0B3-A66E-0247-91A4-5DBD5AB1877E}" srcOrd="0" destOrd="3" presId="urn:microsoft.com/office/officeart/2005/8/layout/pList2"/>
    <dgm:cxn modelId="{3FC10577-EF26-0C4D-B181-CBD04FF2226E}" type="presOf" srcId="{49242FEC-CD2B-444C-B577-A1BCD1DD1B4D}" destId="{501A637D-0DF5-6049-A2C5-8E05DB04AB48}" srcOrd="0" destOrd="4" presId="urn:microsoft.com/office/officeart/2005/8/layout/pList2"/>
    <dgm:cxn modelId="{78EF3EE7-9E7A-1947-A579-1042995A56B4}" srcId="{74B5D1AA-B5C4-AC4E-BE23-94D59305A1F5}" destId="{F8257330-FB46-6C4C-AF1F-27912CF070AB}" srcOrd="2" destOrd="0" parTransId="{177FB910-1790-6F4F-A6CF-5152090970E7}" sibTransId="{9F8B213D-D0D6-6F40-8BFA-6C0EE4E2411F}"/>
    <dgm:cxn modelId="{43BB1093-37C1-2C42-8A95-E171BF72E2DA}" type="presOf" srcId="{74B5D1AA-B5C4-AC4E-BE23-94D59305A1F5}" destId="{8D22B16F-6A12-5845-922A-FC78AAC2C000}" srcOrd="0" destOrd="0" presId="urn:microsoft.com/office/officeart/2005/8/layout/pList2"/>
    <dgm:cxn modelId="{33412D22-821C-4C44-ACAB-90E0B2916D25}" srcId="{74B5D1AA-B5C4-AC4E-BE23-94D59305A1F5}" destId="{E82C6129-6B2C-A442-B595-F6F2FB1D7DB0}" srcOrd="1" destOrd="0" parTransId="{DAE90FCF-4137-0142-A24F-445CE44172C9}" sibTransId="{0B73DEB7-A8BC-7E42-8978-73A11F324996}"/>
    <dgm:cxn modelId="{DB5F204E-D3FD-D641-BD5D-5CC63A50723F}" type="presOf" srcId="{F8257330-FB46-6C4C-AF1F-27912CF070AB}" destId="{8D22B16F-6A12-5845-922A-FC78AAC2C000}" srcOrd="0" destOrd="3" presId="urn:microsoft.com/office/officeart/2005/8/layout/pList2"/>
    <dgm:cxn modelId="{97EE2899-F313-394A-9D12-CFD12F0E8969}" type="presOf" srcId="{0E9DFDB8-7795-6148-AC23-69777BE6FCBA}" destId="{125DA0B3-A66E-0247-91A4-5DBD5AB1877E}" srcOrd="0" destOrd="2" presId="urn:microsoft.com/office/officeart/2005/8/layout/pList2"/>
    <dgm:cxn modelId="{3634E7DD-BA4A-CA43-B94A-AEC6011755C9}" type="presOf" srcId="{2F99ACDA-4DCE-7A48-A037-795B01855BE0}" destId="{FFC45A7A-7241-8840-BF26-67FADDA591B9}" srcOrd="0" destOrd="0" presId="urn:microsoft.com/office/officeart/2005/8/layout/pList2"/>
    <dgm:cxn modelId="{A91DABE4-C7D2-AD4C-B42A-66116DC9860D}" srcId="{C6D8E1E3-9C5B-744A-820B-F0636940E22F}" destId="{5F3DC7F2-12DC-0B43-9C3B-1E20FE47B6F4}" srcOrd="1" destOrd="0" parTransId="{833888DC-5E64-6E48-8C1A-8F6910F5EED6}" sibTransId="{587930A8-F519-4440-B7B9-55FD1EA9A3CB}"/>
    <dgm:cxn modelId="{DADF1A49-AEE8-944C-97C9-18EDD4E7B2DC}" srcId="{BE238FF2-CCCE-0643-A2BA-9399C4796C5A}" destId="{C6D8E1E3-9C5B-744A-820B-F0636940E22F}" srcOrd="6" destOrd="0" parTransId="{D5F09CC0-1C22-4F49-9BE0-29C863143AEE}" sibTransId="{15DC838B-D169-2543-934F-844542B23BC2}"/>
    <dgm:cxn modelId="{49E4DC77-1C6A-D64A-84BA-44D5118F889D}" type="presOf" srcId="{5E66638D-1AAA-E441-B33B-8175B017FE5B}" destId="{B7EAF72A-9018-A242-8D07-0281C1004FC8}" srcOrd="0" destOrd="1" presId="urn:microsoft.com/office/officeart/2005/8/layout/pList2"/>
    <dgm:cxn modelId="{7A05FC1C-A4A4-0346-906E-8394E57384D7}" srcId="{3612C949-7625-C542-B70D-D8270517CF96}" destId="{F2F6BB35-F9C4-894D-BE83-8F01599D3C54}" srcOrd="1" destOrd="0" parTransId="{5A7543A1-E652-5744-ABB2-7EDB56B20992}" sibTransId="{FC70E412-5A7D-C54A-9509-906A0123FDAB}"/>
    <dgm:cxn modelId="{EDED340C-C76D-5C48-9AF9-DEB849548EE9}" srcId="{99DF37FA-60BD-3E49-90DA-F8E92AC149E9}" destId="{49242FEC-CD2B-444C-B577-A1BCD1DD1B4D}" srcOrd="3" destOrd="0" parTransId="{7ED8189A-FBD4-EF4C-A167-C80E84AE7D4F}" sibTransId="{398A058B-A85A-5E4E-90E1-C4A2C2D96B10}"/>
    <dgm:cxn modelId="{35DF102F-1B15-3441-A651-1BADF5338512}" type="presOf" srcId="{15DC838B-D169-2543-934F-844542B23BC2}" destId="{95A1ADF8-3D73-4142-BAEC-C073C9F87593}" srcOrd="0" destOrd="0" presId="urn:microsoft.com/office/officeart/2005/8/layout/pList2"/>
    <dgm:cxn modelId="{7EF8062F-9D85-A84C-A61D-4BC236A0F42B}" type="presOf" srcId="{83A15548-ABFA-1245-90C9-43D996AA38F0}" destId="{5FB8F40E-4895-A741-854D-68A803F6CE5B}" srcOrd="0" destOrd="0" presId="urn:microsoft.com/office/officeart/2005/8/layout/pList2"/>
    <dgm:cxn modelId="{61B006B7-2119-164B-94F8-41CBCF660DDA}" srcId="{C6D8E1E3-9C5B-744A-820B-F0636940E22F}" destId="{9131E4AF-86AB-CA4D-A7CD-1D605E40C75F}" srcOrd="0" destOrd="0" parTransId="{4F38C866-63BD-C748-BD91-2C0CF8E3B14B}" sibTransId="{A6F02C2C-9380-B344-B4B7-422076DA9C82}"/>
    <dgm:cxn modelId="{5F344189-75A6-444D-B87F-96CD53264789}" type="presOf" srcId="{625B6984-DAC8-7042-A026-58C8E56C4689}" destId="{665EC17F-1050-D94F-8DE3-48C10F49D326}" srcOrd="0" destOrd="0" presId="urn:microsoft.com/office/officeart/2005/8/layout/pList2"/>
    <dgm:cxn modelId="{94AF1B39-DC9D-274D-8F89-295CC0664E42}" srcId="{7A2F6F64-2CEF-2540-8A0A-056E3B064CC3}" destId="{4E67FC41-8172-F549-AF78-ACF21E27ED67}" srcOrd="1" destOrd="0" parTransId="{0B71F56C-C703-C546-83A1-FDCDB4E8EADF}" sibTransId="{53861D61-2DE0-1F4B-9B16-80A3E78F6927}"/>
    <dgm:cxn modelId="{363C5F09-A3F0-A946-B0F2-33B954E4027E}" srcId="{C26CC311-D5B6-E441-98BB-E404A3E2A84C}" destId="{5F57D88E-694A-5540-9974-49F839C92828}" srcOrd="2" destOrd="0" parTransId="{445A04CD-0333-7B45-B695-5B5EAF98B310}" sibTransId="{00DD8A00-8157-F341-A37C-171276A1C0E3}"/>
    <dgm:cxn modelId="{F65C1C5B-8C84-D94F-BDAC-25EE27AC0ABC}" type="presOf" srcId="{99DF37FA-60BD-3E49-90DA-F8E92AC149E9}" destId="{501A637D-0DF5-6049-A2C5-8E05DB04AB48}" srcOrd="0" destOrd="0" presId="urn:microsoft.com/office/officeart/2005/8/layout/pList2"/>
    <dgm:cxn modelId="{CC58AC0B-4B88-1B42-B58D-083AC5E0A382}" type="presOf" srcId="{5F3DC7F2-12DC-0B43-9C3B-1E20FE47B6F4}" destId="{85531C1D-88DB-0645-B932-CC1CADF7C87F}" srcOrd="0" destOrd="2" presId="urn:microsoft.com/office/officeart/2005/8/layout/pList2"/>
    <dgm:cxn modelId="{F6058ACB-B438-0245-8E52-D411F2272381}" srcId="{C6D8E1E3-9C5B-744A-820B-F0636940E22F}" destId="{1B4027CA-C1BF-1043-B8C7-1EE779F81ABD}" srcOrd="2" destOrd="0" parTransId="{A2456DC4-64CA-8F47-BA52-F8941AC973E7}" sibTransId="{32B2A286-6430-594B-826F-7FA2282E66A6}"/>
    <dgm:cxn modelId="{31DE6598-2B7E-9847-8393-62CD7E1ECEF2}" srcId="{BE238FF2-CCCE-0643-A2BA-9399C4796C5A}" destId="{74B5D1AA-B5C4-AC4E-BE23-94D59305A1F5}" srcOrd="0" destOrd="0" parTransId="{6B35BA25-C36A-E94A-952E-C14C8C7E23D7}" sibTransId="{DFF634FB-4566-4C47-A260-847CCAE38A12}"/>
    <dgm:cxn modelId="{83BD8F44-4832-9040-9569-A23E2072BB37}" srcId="{C83E281C-439D-FD46-A1CC-BE0D4EFCC97E}" destId="{8C7C5D6F-E4A4-A940-802B-C15A33FF066E}" srcOrd="0" destOrd="0" parTransId="{83ED84DB-B672-EC46-B025-D4EC94CE3E1B}" sibTransId="{A6B2860E-38C9-1B42-9F05-526C15D2C715}"/>
    <dgm:cxn modelId="{4F6155EB-3B1A-C040-9FD2-6EA80DDA1D17}" type="presOf" srcId="{8C7C5D6F-E4A4-A940-802B-C15A33FF066E}" destId="{95D3B0A8-3325-9F42-9C46-A548FBCCAC07}" srcOrd="0" destOrd="1" presId="urn:microsoft.com/office/officeart/2005/8/layout/pList2"/>
    <dgm:cxn modelId="{104F62A0-A962-8F48-ADBD-F4E2D0A89445}" srcId="{99DF37FA-60BD-3E49-90DA-F8E92AC149E9}" destId="{985BE632-6453-4342-A188-E2F3CC815A90}" srcOrd="2" destOrd="0" parTransId="{CF23C1EF-099C-EA48-9FAF-CD3D597C1D33}" sibTransId="{30947998-4D3A-104D-9310-791058DF7320}"/>
    <dgm:cxn modelId="{99C676D5-1EE6-234F-AAC7-3546717E3E25}" type="presOf" srcId="{1B4027CA-C1BF-1043-B8C7-1EE779F81ABD}" destId="{85531C1D-88DB-0645-B932-CC1CADF7C87F}" srcOrd="0" destOrd="3" presId="urn:microsoft.com/office/officeart/2005/8/layout/pList2"/>
    <dgm:cxn modelId="{F9EC8008-AF41-B74A-B5E8-62F737FFF91C}" type="presOf" srcId="{7A2F6F64-2CEF-2540-8A0A-056E3B064CC3}" destId="{B7EAF72A-9018-A242-8D07-0281C1004FC8}" srcOrd="0" destOrd="0" presId="urn:microsoft.com/office/officeart/2005/8/layout/pList2"/>
    <dgm:cxn modelId="{5AF927E0-05CC-CD48-9D7A-FCAE6EF9D3B0}" type="presOf" srcId="{C83E281C-439D-FD46-A1CC-BE0D4EFCC97E}" destId="{95D3B0A8-3325-9F42-9C46-A548FBCCAC07}" srcOrd="0" destOrd="0" presId="urn:microsoft.com/office/officeart/2005/8/layout/pList2"/>
    <dgm:cxn modelId="{9CC6E363-003B-074A-9C9F-FCC79447F8E2}" type="presOf" srcId="{E82C6129-6B2C-A442-B595-F6F2FB1D7DB0}" destId="{8D22B16F-6A12-5845-922A-FC78AAC2C000}" srcOrd="0" destOrd="2" presId="urn:microsoft.com/office/officeart/2005/8/layout/pList2"/>
    <dgm:cxn modelId="{FB765BF3-D2A7-274D-A371-B1F4071A04E1}" type="presOf" srcId="{DFF634FB-4566-4C47-A260-847CCAE38A12}" destId="{9C3730CE-4DFB-EE4F-A058-701C4681FC76}" srcOrd="0" destOrd="0" presId="urn:microsoft.com/office/officeart/2005/8/layout/pList2"/>
    <dgm:cxn modelId="{EF457C37-FCDE-7E42-B20D-C880EFB099DC}" srcId="{7A2F6F64-2CEF-2540-8A0A-056E3B064CC3}" destId="{C30E0589-D2FD-4D42-BF8F-D6BA81DA4A87}" srcOrd="2" destOrd="0" parTransId="{00871614-B52B-7E4A-A5E2-1A1E31D31B2E}" sibTransId="{311F9E6C-4E0E-394E-AF91-198DDD7331FD}"/>
    <dgm:cxn modelId="{62E26E17-79C8-CE4C-B06E-C33D228449BD}" type="presOf" srcId="{C26CC311-D5B6-E441-98BB-E404A3E2A84C}" destId="{125DA0B3-A66E-0247-91A4-5DBD5AB1877E}" srcOrd="0" destOrd="0" presId="urn:microsoft.com/office/officeart/2005/8/layout/pList2"/>
    <dgm:cxn modelId="{76D79BB4-EBF9-2744-98B1-680D40C6DC03}" srcId="{74B5D1AA-B5C4-AC4E-BE23-94D59305A1F5}" destId="{A882E99E-05C5-B64C-9A03-1A9D7F804BFC}" srcOrd="0" destOrd="0" parTransId="{779FAFE9-4C4E-104D-96D4-81EA47006C09}" sibTransId="{50B8C95D-0735-7B4A-89E0-895B404425B1}"/>
    <dgm:cxn modelId="{EC66FD85-E17C-EC4F-94AF-3D532AB28299}" type="presOf" srcId="{DD7BA400-BD66-8E4C-9663-8033AB1112EB}" destId="{4DC3890B-9BE9-F14E-B8C9-56908B7BCBE5}" srcOrd="0" destOrd="0" presId="urn:microsoft.com/office/officeart/2005/8/layout/pList2"/>
    <dgm:cxn modelId="{4D23AF47-1360-D24D-97B0-FF2A2D7C5F0D}" type="presOf" srcId="{A882E99E-05C5-B64C-9A03-1A9D7F804BFC}" destId="{8D22B16F-6A12-5845-922A-FC78AAC2C000}" srcOrd="0" destOrd="1" presId="urn:microsoft.com/office/officeart/2005/8/layout/pList2"/>
    <dgm:cxn modelId="{71F29D64-4BAA-3B4B-B93A-F45AB646DBEE}" type="presOf" srcId="{F2F6BB35-F9C4-894D-BE83-8F01599D3C54}" destId="{E2876F42-A7B9-F947-B087-EBB7824F52A3}" srcOrd="0" destOrd="2" presId="urn:microsoft.com/office/officeart/2005/8/layout/pList2"/>
    <dgm:cxn modelId="{0D38B758-3178-0948-9EA4-34D1A516F9E9}" srcId="{BE238FF2-CCCE-0643-A2BA-9399C4796C5A}" destId="{83A15548-ABFA-1245-90C9-43D996AA38F0}" srcOrd="3" destOrd="0" parTransId="{B9D60E82-4264-8945-9A9E-B8C33E43FC33}" sibTransId="{625B6984-DAC8-7042-A026-58C8E56C4689}"/>
    <dgm:cxn modelId="{BC3E6B8A-8710-2F43-A991-54010BF73EBD}" srcId="{3612C949-7625-C542-B70D-D8270517CF96}" destId="{126AAAE0-6F81-7246-A534-CF89935BA73F}" srcOrd="2" destOrd="0" parTransId="{8070387F-3DD2-324B-9329-B3DEE1F2C64E}" sibTransId="{D1A37D9A-747E-DA4C-BC4F-684ECCDF48A1}"/>
    <dgm:cxn modelId="{5105325F-26DA-D843-91A8-51791C864D49}" type="presOf" srcId="{08BDC040-EB56-FD46-B573-70398D59CED6}" destId="{501A637D-0DF5-6049-A2C5-8E05DB04AB48}" srcOrd="0" destOrd="1" presId="urn:microsoft.com/office/officeart/2005/8/layout/pList2"/>
    <dgm:cxn modelId="{6091D35A-DEFD-7F43-8811-FE52AF97D587}" type="presOf" srcId="{57FF2376-9CE8-1742-B0D4-DB65CB604580}" destId="{5FB8F40E-4895-A741-854D-68A803F6CE5B}" srcOrd="0" destOrd="1" presId="urn:microsoft.com/office/officeart/2005/8/layout/pList2"/>
    <dgm:cxn modelId="{60126BDB-195B-A64C-B54D-33189399655F}" type="presParOf" srcId="{0F0A9145-6059-DF4E-A2CC-C88BB1E2A09A}" destId="{9C7A17DD-F4AA-1449-A049-B5F2D3ECAC81}" srcOrd="0" destOrd="0" presId="urn:microsoft.com/office/officeart/2005/8/layout/pList2"/>
    <dgm:cxn modelId="{C189E351-0B78-3643-96D9-7B1986A6194A}" type="presParOf" srcId="{0F0A9145-6059-DF4E-A2CC-C88BB1E2A09A}" destId="{229DAAC4-13A6-004D-92A8-94673978E169}" srcOrd="1" destOrd="0" presId="urn:microsoft.com/office/officeart/2005/8/layout/pList2"/>
    <dgm:cxn modelId="{CA3BFA42-C07C-6043-98F1-B1610391C182}" type="presParOf" srcId="{229DAAC4-13A6-004D-92A8-94673978E169}" destId="{D5381D2D-D1D2-904A-AEAD-2A69308149D3}" srcOrd="0" destOrd="0" presId="urn:microsoft.com/office/officeart/2005/8/layout/pList2"/>
    <dgm:cxn modelId="{9F97BA72-AB73-BA43-A1ED-0DE0CFCD704F}" type="presParOf" srcId="{D5381D2D-D1D2-904A-AEAD-2A69308149D3}" destId="{8D22B16F-6A12-5845-922A-FC78AAC2C000}" srcOrd="0" destOrd="0" presId="urn:microsoft.com/office/officeart/2005/8/layout/pList2"/>
    <dgm:cxn modelId="{788F9049-46FE-0E42-A794-9CCDA4A73AD6}" type="presParOf" srcId="{D5381D2D-D1D2-904A-AEAD-2A69308149D3}" destId="{C745E249-72CA-1244-8ACD-56FEAA7175FB}" srcOrd="1" destOrd="0" presId="urn:microsoft.com/office/officeart/2005/8/layout/pList2"/>
    <dgm:cxn modelId="{8B0CC5BB-C872-8346-A7C4-C171E987100C}" type="presParOf" srcId="{D5381D2D-D1D2-904A-AEAD-2A69308149D3}" destId="{9F57CA69-FDCE-4946-AE41-8EE438DE8597}" srcOrd="2" destOrd="0" presId="urn:microsoft.com/office/officeart/2005/8/layout/pList2"/>
    <dgm:cxn modelId="{9F3D260A-4129-7140-92AC-8501C8164618}" type="presParOf" srcId="{229DAAC4-13A6-004D-92A8-94673978E169}" destId="{9C3730CE-4DFB-EE4F-A058-701C4681FC76}" srcOrd="1" destOrd="0" presId="urn:microsoft.com/office/officeart/2005/8/layout/pList2"/>
    <dgm:cxn modelId="{F61AB7C9-6473-E044-9569-DD54737D70C8}" type="presParOf" srcId="{229DAAC4-13A6-004D-92A8-94673978E169}" destId="{DACD27C9-7447-CB41-989E-2C381FE9805A}" srcOrd="2" destOrd="0" presId="urn:microsoft.com/office/officeart/2005/8/layout/pList2"/>
    <dgm:cxn modelId="{94031F6F-5BF9-154D-862A-C978C296D162}" type="presParOf" srcId="{DACD27C9-7447-CB41-989E-2C381FE9805A}" destId="{95D3B0A8-3325-9F42-9C46-A548FBCCAC07}" srcOrd="0" destOrd="0" presId="urn:microsoft.com/office/officeart/2005/8/layout/pList2"/>
    <dgm:cxn modelId="{9111B494-CE32-4242-BF62-ADB755EA7E7E}" type="presParOf" srcId="{DACD27C9-7447-CB41-989E-2C381FE9805A}" destId="{B9A51B2B-9AE1-834D-9CC6-3B8534994B0E}" srcOrd="1" destOrd="0" presId="urn:microsoft.com/office/officeart/2005/8/layout/pList2"/>
    <dgm:cxn modelId="{D1411598-3FD7-0948-9490-89C56D75FD01}" type="presParOf" srcId="{DACD27C9-7447-CB41-989E-2C381FE9805A}" destId="{4E65F937-4522-F44E-9C5E-A6444C6FF932}" srcOrd="2" destOrd="0" presId="urn:microsoft.com/office/officeart/2005/8/layout/pList2"/>
    <dgm:cxn modelId="{79E32A06-930B-F847-B8A9-A79D8CA2F874}" type="presParOf" srcId="{229DAAC4-13A6-004D-92A8-94673978E169}" destId="{8351B44D-8172-6543-A0AB-F094EE702F51}" srcOrd="3" destOrd="0" presId="urn:microsoft.com/office/officeart/2005/8/layout/pList2"/>
    <dgm:cxn modelId="{F7F9C449-A754-9946-A05D-656DCC77CE16}" type="presParOf" srcId="{229DAAC4-13A6-004D-92A8-94673978E169}" destId="{881D5866-18F3-9A43-859E-A8B2B5A2E7BD}" srcOrd="4" destOrd="0" presId="urn:microsoft.com/office/officeart/2005/8/layout/pList2"/>
    <dgm:cxn modelId="{7112E259-C0B8-6541-92DD-781C4B42A5EF}" type="presParOf" srcId="{881D5866-18F3-9A43-859E-A8B2B5A2E7BD}" destId="{E2876F42-A7B9-F947-B087-EBB7824F52A3}" srcOrd="0" destOrd="0" presId="urn:microsoft.com/office/officeart/2005/8/layout/pList2"/>
    <dgm:cxn modelId="{3BCE5B47-B76C-9E42-96F1-A5A81860531B}" type="presParOf" srcId="{881D5866-18F3-9A43-859E-A8B2B5A2E7BD}" destId="{A30A0510-E92E-924A-B968-F2FA4B5FBCC0}" srcOrd="1" destOrd="0" presId="urn:microsoft.com/office/officeart/2005/8/layout/pList2"/>
    <dgm:cxn modelId="{1130BFA7-EC06-9F46-BAEE-16DACF6620F2}" type="presParOf" srcId="{881D5866-18F3-9A43-859E-A8B2B5A2E7BD}" destId="{B4C58EEE-22D2-764D-A160-F9FA6721F6AD}" srcOrd="2" destOrd="0" presId="urn:microsoft.com/office/officeart/2005/8/layout/pList2"/>
    <dgm:cxn modelId="{7AC20DA6-8D98-B643-8DC0-D0671CDB1C2A}" type="presParOf" srcId="{229DAAC4-13A6-004D-92A8-94673978E169}" destId="{FFC45A7A-7241-8840-BF26-67FADDA591B9}" srcOrd="5" destOrd="0" presId="urn:microsoft.com/office/officeart/2005/8/layout/pList2"/>
    <dgm:cxn modelId="{9192E869-3F90-C042-AF46-9A64CFF2B6D6}" type="presParOf" srcId="{229DAAC4-13A6-004D-92A8-94673978E169}" destId="{9E3AA8A6-F808-C74C-8F94-E37680A70983}" srcOrd="6" destOrd="0" presId="urn:microsoft.com/office/officeart/2005/8/layout/pList2"/>
    <dgm:cxn modelId="{486E1E5E-1E2F-564F-9583-29E506207E3A}" type="presParOf" srcId="{9E3AA8A6-F808-C74C-8F94-E37680A70983}" destId="{5FB8F40E-4895-A741-854D-68A803F6CE5B}" srcOrd="0" destOrd="0" presId="urn:microsoft.com/office/officeart/2005/8/layout/pList2"/>
    <dgm:cxn modelId="{0ECCE0AE-AEEB-CC42-AB6C-60A214115BF7}" type="presParOf" srcId="{9E3AA8A6-F808-C74C-8F94-E37680A70983}" destId="{919EA19B-0DA4-1742-8B1F-5559A27CE2D6}" srcOrd="1" destOrd="0" presId="urn:microsoft.com/office/officeart/2005/8/layout/pList2"/>
    <dgm:cxn modelId="{868CA541-03F7-5147-BE0C-4E39EF157F4B}" type="presParOf" srcId="{9E3AA8A6-F808-C74C-8F94-E37680A70983}" destId="{FCF01786-1F8B-8745-A975-DAD9C36B9482}" srcOrd="2" destOrd="0" presId="urn:microsoft.com/office/officeart/2005/8/layout/pList2"/>
    <dgm:cxn modelId="{C59B435B-EB97-C34D-A249-2F263BA6726F}" type="presParOf" srcId="{229DAAC4-13A6-004D-92A8-94673978E169}" destId="{665EC17F-1050-D94F-8DE3-48C10F49D326}" srcOrd="7" destOrd="0" presId="urn:microsoft.com/office/officeart/2005/8/layout/pList2"/>
    <dgm:cxn modelId="{EEADED9E-597E-0D4F-99A0-8CFCE77C0443}" type="presParOf" srcId="{229DAAC4-13A6-004D-92A8-94673978E169}" destId="{8BD93937-7A01-654A-A9C4-E8E5843EF9F5}" srcOrd="8" destOrd="0" presId="urn:microsoft.com/office/officeart/2005/8/layout/pList2"/>
    <dgm:cxn modelId="{E896DCFD-78B3-1040-9D41-4244B3A14A72}" type="presParOf" srcId="{8BD93937-7A01-654A-A9C4-E8E5843EF9F5}" destId="{501A637D-0DF5-6049-A2C5-8E05DB04AB48}" srcOrd="0" destOrd="0" presId="urn:microsoft.com/office/officeart/2005/8/layout/pList2"/>
    <dgm:cxn modelId="{80484BF8-C71E-3047-99B8-D194369770E7}" type="presParOf" srcId="{8BD93937-7A01-654A-A9C4-E8E5843EF9F5}" destId="{D2D9EF70-D5C4-1043-A85D-1DF78F3B56C6}" srcOrd="1" destOrd="0" presId="urn:microsoft.com/office/officeart/2005/8/layout/pList2"/>
    <dgm:cxn modelId="{946CB54A-F5DD-B34F-91B1-B1CBF388C9F0}" type="presParOf" srcId="{8BD93937-7A01-654A-A9C4-E8E5843EF9F5}" destId="{F91C134A-DFFD-D940-8B1D-0F4545915849}" srcOrd="2" destOrd="0" presId="urn:microsoft.com/office/officeart/2005/8/layout/pList2"/>
    <dgm:cxn modelId="{FEA46F8F-74B7-5C47-A06C-EF3FD5CF7B9F}" type="presParOf" srcId="{229DAAC4-13A6-004D-92A8-94673978E169}" destId="{CC0A7CEF-D0B2-1245-B4B2-5157E51107E9}" srcOrd="9" destOrd="0" presId="urn:microsoft.com/office/officeart/2005/8/layout/pList2"/>
    <dgm:cxn modelId="{5E1F3191-1FAC-9B4A-8C72-5CA734A711D5}" type="presParOf" srcId="{229DAAC4-13A6-004D-92A8-94673978E169}" destId="{D4D80BC8-E5A7-8548-A20C-EA635879CDA4}" srcOrd="10" destOrd="0" presId="urn:microsoft.com/office/officeart/2005/8/layout/pList2"/>
    <dgm:cxn modelId="{5E1EE06F-D3EF-164C-A553-D506AC6300D3}" type="presParOf" srcId="{D4D80BC8-E5A7-8548-A20C-EA635879CDA4}" destId="{B7EAF72A-9018-A242-8D07-0281C1004FC8}" srcOrd="0" destOrd="0" presId="urn:microsoft.com/office/officeart/2005/8/layout/pList2"/>
    <dgm:cxn modelId="{0C747A6F-E5BF-8B4F-B9A7-20181BB9EDD5}" type="presParOf" srcId="{D4D80BC8-E5A7-8548-A20C-EA635879CDA4}" destId="{B6A1084E-8F88-CE4F-9731-01422AA05105}" srcOrd="1" destOrd="0" presId="urn:microsoft.com/office/officeart/2005/8/layout/pList2"/>
    <dgm:cxn modelId="{FFCE9B2B-804C-7340-9EF5-1BC3EB28F59C}" type="presParOf" srcId="{D4D80BC8-E5A7-8548-A20C-EA635879CDA4}" destId="{ACD429D0-FDB1-5544-808A-9BB8CF9BD8F4}" srcOrd="2" destOrd="0" presId="urn:microsoft.com/office/officeart/2005/8/layout/pList2"/>
    <dgm:cxn modelId="{525CE035-2714-3D40-8689-8CA47DCE9E13}" type="presParOf" srcId="{229DAAC4-13A6-004D-92A8-94673978E169}" destId="{4DC3890B-9BE9-F14E-B8C9-56908B7BCBE5}" srcOrd="11" destOrd="0" presId="urn:microsoft.com/office/officeart/2005/8/layout/pList2"/>
    <dgm:cxn modelId="{27713987-5FD7-0546-9E6F-4B192039AC97}" type="presParOf" srcId="{229DAAC4-13A6-004D-92A8-94673978E169}" destId="{19170405-D226-164A-AD97-2623E38348A0}" srcOrd="12" destOrd="0" presId="urn:microsoft.com/office/officeart/2005/8/layout/pList2"/>
    <dgm:cxn modelId="{33C3383D-F911-D34A-A6FE-C38FF6283E99}" type="presParOf" srcId="{19170405-D226-164A-AD97-2623E38348A0}" destId="{85531C1D-88DB-0645-B932-CC1CADF7C87F}" srcOrd="0" destOrd="0" presId="urn:microsoft.com/office/officeart/2005/8/layout/pList2"/>
    <dgm:cxn modelId="{F50605E3-4F52-404F-BE90-BA836E0474ED}" type="presParOf" srcId="{19170405-D226-164A-AD97-2623E38348A0}" destId="{2162EDFE-62CF-8F4B-AD48-7081DB7E2D5D}" srcOrd="1" destOrd="0" presId="urn:microsoft.com/office/officeart/2005/8/layout/pList2"/>
    <dgm:cxn modelId="{21DB7668-1E38-8F4C-A883-15333242C4F4}" type="presParOf" srcId="{19170405-D226-164A-AD97-2623E38348A0}" destId="{D20DE22F-7BA0-EC43-B243-0DF9D3567E8F}" srcOrd="2" destOrd="0" presId="urn:microsoft.com/office/officeart/2005/8/layout/pList2"/>
    <dgm:cxn modelId="{86CE087F-DAD0-7840-9B32-2A6F965C6D84}" type="presParOf" srcId="{229DAAC4-13A6-004D-92A8-94673978E169}" destId="{95A1ADF8-3D73-4142-BAEC-C073C9F87593}" srcOrd="13" destOrd="0" presId="urn:microsoft.com/office/officeart/2005/8/layout/pList2"/>
    <dgm:cxn modelId="{31A7E50D-D20C-1D43-B9B5-7BF617574458}" type="presParOf" srcId="{229DAAC4-13A6-004D-92A8-94673978E169}" destId="{DD922B6E-590A-1A4E-9F04-F81D028F0CDA}" srcOrd="14" destOrd="0" presId="urn:microsoft.com/office/officeart/2005/8/layout/pList2"/>
    <dgm:cxn modelId="{93313CC8-891A-FC4D-87CF-144AEE4AB695}" type="presParOf" srcId="{DD922B6E-590A-1A4E-9F04-F81D028F0CDA}" destId="{125DA0B3-A66E-0247-91A4-5DBD5AB1877E}" srcOrd="0" destOrd="0" presId="urn:microsoft.com/office/officeart/2005/8/layout/pList2"/>
    <dgm:cxn modelId="{0C16C667-0A20-684C-AC48-AC774A058070}" type="presParOf" srcId="{DD922B6E-590A-1A4E-9F04-F81D028F0CDA}" destId="{BCF26B1E-6CC9-E64D-8F2E-56F7496514B5}" srcOrd="1" destOrd="0" presId="urn:microsoft.com/office/officeart/2005/8/layout/pList2"/>
    <dgm:cxn modelId="{4DC5ADBD-CF15-BC48-BE4A-E98B5CA01256}" type="presParOf" srcId="{DD922B6E-590A-1A4E-9F04-F81D028F0CDA}" destId="{6362CDE2-5094-2B47-959A-73A480E5161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027758-DD83-2A4B-A310-FEF48A12FF72}" type="doc">
      <dgm:prSet loTypeId="urn:microsoft.com/office/officeart/2005/8/layout/radial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20AA9D-CE01-6F47-AFD3-F2ED2F2DB327}">
      <dgm:prSet phldrT="[Text]"/>
      <dgm:spPr/>
      <dgm:t>
        <a:bodyPr/>
        <a:lstStyle/>
        <a:p>
          <a:r>
            <a:rPr lang="en-US" dirty="0" smtClean="0"/>
            <a:t>Cliff</a:t>
          </a:r>
          <a:endParaRPr lang="en-US" dirty="0"/>
        </a:p>
      </dgm:t>
    </dgm:pt>
    <dgm:pt modelId="{A03E219B-817E-174F-9DD6-62C36C6A0092}" type="parTrans" cxnId="{381B8AE4-35B7-9C4B-984D-FCFDF5B622F0}">
      <dgm:prSet/>
      <dgm:spPr/>
      <dgm:t>
        <a:bodyPr/>
        <a:lstStyle/>
        <a:p>
          <a:endParaRPr lang="en-US"/>
        </a:p>
      </dgm:t>
    </dgm:pt>
    <dgm:pt modelId="{55EE6C0F-83D8-C946-98D4-E5A1A047059C}" type="sibTrans" cxnId="{381B8AE4-35B7-9C4B-984D-FCFDF5B622F0}">
      <dgm:prSet/>
      <dgm:spPr/>
      <dgm:t>
        <a:bodyPr/>
        <a:lstStyle/>
        <a:p>
          <a:endParaRPr lang="en-US"/>
        </a:p>
      </dgm:t>
    </dgm:pt>
    <dgm:pt modelId="{8D0147E5-689F-274E-AD6F-ABEE3684FE97}">
      <dgm:prSet phldrT="[Text]"/>
      <dgm:spPr/>
      <dgm:t>
        <a:bodyPr/>
        <a:lstStyle/>
        <a:p>
          <a:r>
            <a:rPr lang="en-US" dirty="0" smtClean="0"/>
            <a:t>Social Media Program</a:t>
          </a:r>
          <a:endParaRPr lang="en-US" dirty="0"/>
        </a:p>
      </dgm:t>
    </dgm:pt>
    <dgm:pt modelId="{BA888118-A6B0-6D45-9EDB-8BEAC06FB1B6}" type="parTrans" cxnId="{29291AD3-DCF5-854E-82C7-5DCE6D8A8A86}">
      <dgm:prSet/>
      <dgm:spPr/>
      <dgm:t>
        <a:bodyPr/>
        <a:lstStyle/>
        <a:p>
          <a:endParaRPr lang="en-US"/>
        </a:p>
      </dgm:t>
    </dgm:pt>
    <dgm:pt modelId="{323D60CB-8242-A447-A1AC-060316D7A402}" type="sibTrans" cxnId="{29291AD3-DCF5-854E-82C7-5DCE6D8A8A86}">
      <dgm:prSet/>
      <dgm:spPr/>
      <dgm:t>
        <a:bodyPr/>
        <a:lstStyle/>
        <a:p>
          <a:endParaRPr lang="en-US"/>
        </a:p>
      </dgm:t>
    </dgm:pt>
    <dgm:pt modelId="{80FE0933-8240-1948-9EFC-AD432CE7EA83}">
      <dgm:prSet phldrT="[Text]"/>
      <dgm:spPr/>
      <dgm:t>
        <a:bodyPr/>
        <a:lstStyle/>
        <a:p>
          <a:r>
            <a:rPr lang="en-US" dirty="0" smtClean="0"/>
            <a:t>CRM Business Program</a:t>
          </a:r>
          <a:endParaRPr lang="en-US" dirty="0"/>
        </a:p>
      </dgm:t>
    </dgm:pt>
    <dgm:pt modelId="{54E51876-B49F-DA4C-BCB8-F396B555A11D}" type="parTrans" cxnId="{2DC29704-3617-9446-BCE5-9E6C93483F7E}">
      <dgm:prSet/>
      <dgm:spPr/>
      <dgm:t>
        <a:bodyPr/>
        <a:lstStyle/>
        <a:p>
          <a:endParaRPr lang="en-US"/>
        </a:p>
      </dgm:t>
    </dgm:pt>
    <dgm:pt modelId="{4B1B10F0-19E3-404A-AE02-B045D3D7DC77}" type="sibTrans" cxnId="{2DC29704-3617-9446-BCE5-9E6C93483F7E}">
      <dgm:prSet/>
      <dgm:spPr/>
      <dgm:t>
        <a:bodyPr/>
        <a:lstStyle/>
        <a:p>
          <a:endParaRPr lang="en-US"/>
        </a:p>
      </dgm:t>
    </dgm:pt>
    <dgm:pt modelId="{163623B3-8C6D-AE48-9EDF-D6CF743C8392}">
      <dgm:prSet phldrT="[Text]"/>
      <dgm:spPr/>
      <dgm:t>
        <a:bodyPr/>
        <a:lstStyle/>
        <a:p>
          <a:r>
            <a:rPr lang="en-US" dirty="0" smtClean="0"/>
            <a:t>Steve B</a:t>
          </a:r>
          <a:endParaRPr lang="en-US" dirty="0"/>
        </a:p>
      </dgm:t>
    </dgm:pt>
    <dgm:pt modelId="{D34ACCC5-4308-9E44-B218-3081DA151454}" type="parTrans" cxnId="{90BDC96F-4812-974F-9E17-05705B3FA8BB}">
      <dgm:prSet/>
      <dgm:spPr/>
    </dgm:pt>
    <dgm:pt modelId="{43496AAA-73B4-974D-93F3-8B21EDFD9E54}" type="sibTrans" cxnId="{90BDC96F-4812-974F-9E17-05705B3FA8BB}">
      <dgm:prSet/>
      <dgm:spPr/>
      <dgm:t>
        <a:bodyPr/>
        <a:lstStyle/>
        <a:p>
          <a:endParaRPr lang="en-US"/>
        </a:p>
      </dgm:t>
    </dgm:pt>
    <dgm:pt modelId="{D4DC6D24-6881-F841-8961-D3705B00A96B}" type="pres">
      <dgm:prSet presAssocID="{6D027758-DD83-2A4B-A310-FEF48A12FF7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1BBBB3A-E918-384E-96C2-C763C231109D}" type="pres">
      <dgm:prSet presAssocID="{6D027758-DD83-2A4B-A310-FEF48A12FF72}" presName="cycle" presStyleCnt="0"/>
      <dgm:spPr/>
    </dgm:pt>
    <dgm:pt modelId="{B389A7CB-88FA-0542-A93A-83B24B258CB0}" type="pres">
      <dgm:prSet presAssocID="{6D027758-DD83-2A4B-A310-FEF48A12FF72}" presName="centerShape" presStyleCnt="0"/>
      <dgm:spPr/>
    </dgm:pt>
    <dgm:pt modelId="{9131923B-AD79-0B4E-8E2E-AB35CDA1557F}" type="pres">
      <dgm:prSet presAssocID="{6D027758-DD83-2A4B-A310-FEF48A12FF72}" presName="connSite" presStyleLbl="node1" presStyleIdx="0" presStyleCnt="5"/>
      <dgm:spPr/>
    </dgm:pt>
    <dgm:pt modelId="{E91E546E-95F6-A844-A370-16F1CC6F9029}" type="pres">
      <dgm:prSet presAssocID="{6D027758-DD83-2A4B-A310-FEF48A12FF72}" presName="visible" presStyleLbl="node1" presStyleIdx="0" presStyleCnt="5"/>
      <dgm:spPr/>
    </dgm:pt>
    <dgm:pt modelId="{62E7A0A7-034C-414D-8245-B8CCAD793369}" type="pres">
      <dgm:prSet presAssocID="{D34ACCC5-4308-9E44-B218-3081DA151454}" presName="Name25" presStyleLbl="parChTrans1D1" presStyleIdx="0" presStyleCnt="4"/>
      <dgm:spPr/>
    </dgm:pt>
    <dgm:pt modelId="{24BBB5D6-46FE-E449-95AE-C4EA81D765AE}" type="pres">
      <dgm:prSet presAssocID="{163623B3-8C6D-AE48-9EDF-D6CF743C8392}" presName="node" presStyleCnt="0"/>
      <dgm:spPr/>
    </dgm:pt>
    <dgm:pt modelId="{B747CE14-3B6B-3E41-9E54-8B18D54473DD}" type="pres">
      <dgm:prSet presAssocID="{163623B3-8C6D-AE48-9EDF-D6CF743C8392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0D190-C115-0D4E-AED0-FF725CCEC065}" type="pres">
      <dgm:prSet presAssocID="{163623B3-8C6D-AE48-9EDF-D6CF743C8392}" presName="childNode" presStyleLbl="revTx" presStyleIdx="0" presStyleCnt="0">
        <dgm:presLayoutVars>
          <dgm:bulletEnabled val="1"/>
        </dgm:presLayoutVars>
      </dgm:prSet>
      <dgm:spPr/>
    </dgm:pt>
    <dgm:pt modelId="{A3AD26F4-92BF-7544-A9C5-2919152E9809}" type="pres">
      <dgm:prSet presAssocID="{A03E219B-817E-174F-9DD6-62C36C6A0092}" presName="Name25" presStyleLbl="parChTrans1D1" presStyleIdx="1" presStyleCnt="4"/>
      <dgm:spPr/>
    </dgm:pt>
    <dgm:pt modelId="{61F4924C-E028-7547-B5AC-9591D2F159B2}" type="pres">
      <dgm:prSet presAssocID="{CE20AA9D-CE01-6F47-AFD3-F2ED2F2DB327}" presName="node" presStyleCnt="0"/>
      <dgm:spPr/>
    </dgm:pt>
    <dgm:pt modelId="{5E8E02B5-40BC-F045-BDAD-8CF8BFA03706}" type="pres">
      <dgm:prSet presAssocID="{CE20AA9D-CE01-6F47-AFD3-F2ED2F2DB327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0D015108-488E-8447-A7A5-8946A01EB03A}" type="pres">
      <dgm:prSet presAssocID="{CE20AA9D-CE01-6F47-AFD3-F2ED2F2DB327}" presName="childNode" presStyleLbl="revTx" presStyleIdx="0" presStyleCnt="0">
        <dgm:presLayoutVars>
          <dgm:bulletEnabled val="1"/>
        </dgm:presLayoutVars>
      </dgm:prSet>
      <dgm:spPr/>
    </dgm:pt>
    <dgm:pt modelId="{C0E69A42-46F6-FB4F-A16A-0D6A9E393962}" type="pres">
      <dgm:prSet presAssocID="{54E51876-B49F-DA4C-BCB8-F396B555A11D}" presName="Name25" presStyleLbl="parChTrans1D1" presStyleIdx="2" presStyleCnt="4"/>
      <dgm:spPr/>
    </dgm:pt>
    <dgm:pt modelId="{8CD495F9-12DD-0640-8A6A-C2D90CF5671A}" type="pres">
      <dgm:prSet presAssocID="{80FE0933-8240-1948-9EFC-AD432CE7EA83}" presName="node" presStyleCnt="0"/>
      <dgm:spPr/>
    </dgm:pt>
    <dgm:pt modelId="{53B620E3-A331-8C4B-A567-17FB16236FAB}" type="pres">
      <dgm:prSet presAssocID="{80FE0933-8240-1948-9EFC-AD432CE7EA83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84DA9C7E-11BA-4740-8A35-A3444A011668}" type="pres">
      <dgm:prSet presAssocID="{80FE0933-8240-1948-9EFC-AD432CE7EA83}" presName="childNode" presStyleLbl="revTx" presStyleIdx="0" presStyleCnt="0">
        <dgm:presLayoutVars>
          <dgm:bulletEnabled val="1"/>
        </dgm:presLayoutVars>
      </dgm:prSet>
      <dgm:spPr/>
    </dgm:pt>
    <dgm:pt modelId="{4B04DC47-CEE2-7147-908D-03A367FA3E75}" type="pres">
      <dgm:prSet presAssocID="{BA888118-A6B0-6D45-9EDB-8BEAC06FB1B6}" presName="Name25" presStyleLbl="parChTrans1D1" presStyleIdx="3" presStyleCnt="4"/>
      <dgm:spPr/>
    </dgm:pt>
    <dgm:pt modelId="{183AAC87-AB73-CF4F-AFBB-0DDF36DDA434}" type="pres">
      <dgm:prSet presAssocID="{8D0147E5-689F-274E-AD6F-ABEE3684FE97}" presName="node" presStyleCnt="0"/>
      <dgm:spPr/>
    </dgm:pt>
    <dgm:pt modelId="{CEC4477A-4592-FB46-8AE8-5F212E43D665}" type="pres">
      <dgm:prSet presAssocID="{8D0147E5-689F-274E-AD6F-ABEE3684FE97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400D3718-72EE-1D48-A47A-0BD2109F491D}" type="pres">
      <dgm:prSet presAssocID="{8D0147E5-689F-274E-AD6F-ABEE3684FE9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7FECE28-D3F1-3C41-914B-3745D79A434C}" type="presOf" srcId="{CE20AA9D-CE01-6F47-AFD3-F2ED2F2DB327}" destId="{5E8E02B5-40BC-F045-BDAD-8CF8BFA03706}" srcOrd="0" destOrd="0" presId="urn:microsoft.com/office/officeart/2005/8/layout/radial2"/>
    <dgm:cxn modelId="{F86C376D-EF74-8741-B7FC-C1E8F3B520C6}" type="presOf" srcId="{BA888118-A6B0-6D45-9EDB-8BEAC06FB1B6}" destId="{4B04DC47-CEE2-7147-908D-03A367FA3E75}" srcOrd="0" destOrd="0" presId="urn:microsoft.com/office/officeart/2005/8/layout/radial2"/>
    <dgm:cxn modelId="{7D36A474-5F96-114C-A7A3-0D0ADC195F1D}" type="presOf" srcId="{8D0147E5-689F-274E-AD6F-ABEE3684FE97}" destId="{CEC4477A-4592-FB46-8AE8-5F212E43D665}" srcOrd="0" destOrd="0" presId="urn:microsoft.com/office/officeart/2005/8/layout/radial2"/>
    <dgm:cxn modelId="{0D4D265B-17D6-D240-B0D4-E46645D19C54}" type="presOf" srcId="{163623B3-8C6D-AE48-9EDF-D6CF743C8392}" destId="{B747CE14-3B6B-3E41-9E54-8B18D54473DD}" srcOrd="0" destOrd="0" presId="urn:microsoft.com/office/officeart/2005/8/layout/radial2"/>
    <dgm:cxn modelId="{29291AD3-DCF5-854E-82C7-5DCE6D8A8A86}" srcId="{6D027758-DD83-2A4B-A310-FEF48A12FF72}" destId="{8D0147E5-689F-274E-AD6F-ABEE3684FE97}" srcOrd="3" destOrd="0" parTransId="{BA888118-A6B0-6D45-9EDB-8BEAC06FB1B6}" sibTransId="{323D60CB-8242-A447-A1AC-060316D7A402}"/>
    <dgm:cxn modelId="{1ECAAA6E-7186-6942-A81E-647CDC25AE7D}" type="presOf" srcId="{D34ACCC5-4308-9E44-B218-3081DA151454}" destId="{62E7A0A7-034C-414D-8245-B8CCAD793369}" srcOrd="0" destOrd="0" presId="urn:microsoft.com/office/officeart/2005/8/layout/radial2"/>
    <dgm:cxn modelId="{2DC29704-3617-9446-BCE5-9E6C93483F7E}" srcId="{6D027758-DD83-2A4B-A310-FEF48A12FF72}" destId="{80FE0933-8240-1948-9EFC-AD432CE7EA83}" srcOrd="2" destOrd="0" parTransId="{54E51876-B49F-DA4C-BCB8-F396B555A11D}" sibTransId="{4B1B10F0-19E3-404A-AE02-B045D3D7DC77}"/>
    <dgm:cxn modelId="{13FE795F-F0A0-7A45-A9F7-DCDF7744F431}" type="presOf" srcId="{54E51876-B49F-DA4C-BCB8-F396B555A11D}" destId="{C0E69A42-46F6-FB4F-A16A-0D6A9E393962}" srcOrd="0" destOrd="0" presId="urn:microsoft.com/office/officeart/2005/8/layout/radial2"/>
    <dgm:cxn modelId="{8F112CF0-0D60-9346-AA6B-687DCF44D0C7}" type="presOf" srcId="{80FE0933-8240-1948-9EFC-AD432CE7EA83}" destId="{53B620E3-A331-8C4B-A567-17FB16236FAB}" srcOrd="0" destOrd="0" presId="urn:microsoft.com/office/officeart/2005/8/layout/radial2"/>
    <dgm:cxn modelId="{90BDC96F-4812-974F-9E17-05705B3FA8BB}" srcId="{6D027758-DD83-2A4B-A310-FEF48A12FF72}" destId="{163623B3-8C6D-AE48-9EDF-D6CF743C8392}" srcOrd="0" destOrd="0" parTransId="{D34ACCC5-4308-9E44-B218-3081DA151454}" sibTransId="{43496AAA-73B4-974D-93F3-8B21EDFD9E54}"/>
    <dgm:cxn modelId="{0A89D831-44D7-ED48-9341-E0DBACCBE99E}" type="presOf" srcId="{A03E219B-817E-174F-9DD6-62C36C6A0092}" destId="{A3AD26F4-92BF-7544-A9C5-2919152E9809}" srcOrd="0" destOrd="0" presId="urn:microsoft.com/office/officeart/2005/8/layout/radial2"/>
    <dgm:cxn modelId="{381B8AE4-35B7-9C4B-984D-FCFDF5B622F0}" srcId="{6D027758-DD83-2A4B-A310-FEF48A12FF72}" destId="{CE20AA9D-CE01-6F47-AFD3-F2ED2F2DB327}" srcOrd="1" destOrd="0" parTransId="{A03E219B-817E-174F-9DD6-62C36C6A0092}" sibTransId="{55EE6C0F-83D8-C946-98D4-E5A1A047059C}"/>
    <dgm:cxn modelId="{92D402DE-8383-8045-B9AA-194698222C39}" type="presOf" srcId="{6D027758-DD83-2A4B-A310-FEF48A12FF72}" destId="{D4DC6D24-6881-F841-8961-D3705B00A96B}" srcOrd="0" destOrd="0" presId="urn:microsoft.com/office/officeart/2005/8/layout/radial2"/>
    <dgm:cxn modelId="{62E4946D-338E-724C-B461-BFAE6C07C859}" type="presParOf" srcId="{D4DC6D24-6881-F841-8961-D3705B00A96B}" destId="{71BBBB3A-E918-384E-96C2-C763C231109D}" srcOrd="0" destOrd="0" presId="urn:microsoft.com/office/officeart/2005/8/layout/radial2"/>
    <dgm:cxn modelId="{ECD3AD56-8B73-EB4A-ADAD-9104C7EC5A98}" type="presParOf" srcId="{71BBBB3A-E918-384E-96C2-C763C231109D}" destId="{B389A7CB-88FA-0542-A93A-83B24B258CB0}" srcOrd="0" destOrd="0" presId="urn:microsoft.com/office/officeart/2005/8/layout/radial2"/>
    <dgm:cxn modelId="{9AAC1A44-9B6D-4D4B-B49B-918BAEE7CF72}" type="presParOf" srcId="{B389A7CB-88FA-0542-A93A-83B24B258CB0}" destId="{9131923B-AD79-0B4E-8E2E-AB35CDA1557F}" srcOrd="0" destOrd="0" presId="urn:microsoft.com/office/officeart/2005/8/layout/radial2"/>
    <dgm:cxn modelId="{B1BD8ADB-228C-294B-8B47-F3EE2D0C997C}" type="presParOf" srcId="{B389A7CB-88FA-0542-A93A-83B24B258CB0}" destId="{E91E546E-95F6-A844-A370-16F1CC6F9029}" srcOrd="1" destOrd="0" presId="urn:microsoft.com/office/officeart/2005/8/layout/radial2"/>
    <dgm:cxn modelId="{390E4F75-48A6-8848-A6FF-D585EFD3F9E0}" type="presParOf" srcId="{71BBBB3A-E918-384E-96C2-C763C231109D}" destId="{62E7A0A7-034C-414D-8245-B8CCAD793369}" srcOrd="1" destOrd="0" presId="urn:microsoft.com/office/officeart/2005/8/layout/radial2"/>
    <dgm:cxn modelId="{E38460D2-EDDD-5448-81D5-7A7EA04B2205}" type="presParOf" srcId="{71BBBB3A-E918-384E-96C2-C763C231109D}" destId="{24BBB5D6-46FE-E449-95AE-C4EA81D765AE}" srcOrd="2" destOrd="0" presId="urn:microsoft.com/office/officeart/2005/8/layout/radial2"/>
    <dgm:cxn modelId="{A233AAA9-E7F6-9F41-9D01-2DEDDA2E49BD}" type="presParOf" srcId="{24BBB5D6-46FE-E449-95AE-C4EA81D765AE}" destId="{B747CE14-3B6B-3E41-9E54-8B18D54473DD}" srcOrd="0" destOrd="0" presId="urn:microsoft.com/office/officeart/2005/8/layout/radial2"/>
    <dgm:cxn modelId="{D2B43A29-C639-5642-BE38-DF11721F96BE}" type="presParOf" srcId="{24BBB5D6-46FE-E449-95AE-C4EA81D765AE}" destId="{AE00D190-C115-0D4E-AED0-FF725CCEC065}" srcOrd="1" destOrd="0" presId="urn:microsoft.com/office/officeart/2005/8/layout/radial2"/>
    <dgm:cxn modelId="{0C809E7F-1840-9941-9D5D-9300A8F2A3C3}" type="presParOf" srcId="{71BBBB3A-E918-384E-96C2-C763C231109D}" destId="{A3AD26F4-92BF-7544-A9C5-2919152E9809}" srcOrd="3" destOrd="0" presId="urn:microsoft.com/office/officeart/2005/8/layout/radial2"/>
    <dgm:cxn modelId="{EDB32EFC-A3EF-B445-9AA1-92D1020F0F6E}" type="presParOf" srcId="{71BBBB3A-E918-384E-96C2-C763C231109D}" destId="{61F4924C-E028-7547-B5AC-9591D2F159B2}" srcOrd="4" destOrd="0" presId="urn:microsoft.com/office/officeart/2005/8/layout/radial2"/>
    <dgm:cxn modelId="{673B989F-31BA-6D42-8D5D-7FFA7F278915}" type="presParOf" srcId="{61F4924C-E028-7547-B5AC-9591D2F159B2}" destId="{5E8E02B5-40BC-F045-BDAD-8CF8BFA03706}" srcOrd="0" destOrd="0" presId="urn:microsoft.com/office/officeart/2005/8/layout/radial2"/>
    <dgm:cxn modelId="{9670DB78-B702-1443-87F5-0DBA13FCC4D5}" type="presParOf" srcId="{61F4924C-E028-7547-B5AC-9591D2F159B2}" destId="{0D015108-488E-8447-A7A5-8946A01EB03A}" srcOrd="1" destOrd="0" presId="urn:microsoft.com/office/officeart/2005/8/layout/radial2"/>
    <dgm:cxn modelId="{35231FC8-DF3A-9947-B720-1738C2617114}" type="presParOf" srcId="{71BBBB3A-E918-384E-96C2-C763C231109D}" destId="{C0E69A42-46F6-FB4F-A16A-0D6A9E393962}" srcOrd="5" destOrd="0" presId="urn:microsoft.com/office/officeart/2005/8/layout/radial2"/>
    <dgm:cxn modelId="{5CA96F51-B7E7-A141-BA66-E2D65A5296C6}" type="presParOf" srcId="{71BBBB3A-E918-384E-96C2-C763C231109D}" destId="{8CD495F9-12DD-0640-8A6A-C2D90CF5671A}" srcOrd="6" destOrd="0" presId="urn:microsoft.com/office/officeart/2005/8/layout/radial2"/>
    <dgm:cxn modelId="{BA3987D8-37D4-1343-8C91-BF561D2ACEB4}" type="presParOf" srcId="{8CD495F9-12DD-0640-8A6A-C2D90CF5671A}" destId="{53B620E3-A331-8C4B-A567-17FB16236FAB}" srcOrd="0" destOrd="0" presId="urn:microsoft.com/office/officeart/2005/8/layout/radial2"/>
    <dgm:cxn modelId="{CF8089E8-4B68-024B-91B6-711097F6609D}" type="presParOf" srcId="{8CD495F9-12DD-0640-8A6A-C2D90CF5671A}" destId="{84DA9C7E-11BA-4740-8A35-A3444A011668}" srcOrd="1" destOrd="0" presId="urn:microsoft.com/office/officeart/2005/8/layout/radial2"/>
    <dgm:cxn modelId="{DAA29ADB-83E1-BD4F-A522-7F5D700FBAF9}" type="presParOf" srcId="{71BBBB3A-E918-384E-96C2-C763C231109D}" destId="{4B04DC47-CEE2-7147-908D-03A367FA3E75}" srcOrd="7" destOrd="0" presId="urn:microsoft.com/office/officeart/2005/8/layout/radial2"/>
    <dgm:cxn modelId="{3D119341-A400-5848-BEA7-2DB123E446E8}" type="presParOf" srcId="{71BBBB3A-E918-384E-96C2-C763C231109D}" destId="{183AAC87-AB73-CF4F-AFBB-0DDF36DDA434}" srcOrd="8" destOrd="0" presId="urn:microsoft.com/office/officeart/2005/8/layout/radial2"/>
    <dgm:cxn modelId="{5B291CE6-6EEB-8E46-9A88-CCC33C266D0F}" type="presParOf" srcId="{183AAC87-AB73-CF4F-AFBB-0DDF36DDA434}" destId="{CEC4477A-4592-FB46-8AE8-5F212E43D665}" srcOrd="0" destOrd="0" presId="urn:microsoft.com/office/officeart/2005/8/layout/radial2"/>
    <dgm:cxn modelId="{44F872D8-DCF4-024F-A9C3-A1FA905E1593}" type="presParOf" srcId="{183AAC87-AB73-CF4F-AFBB-0DDF36DDA434}" destId="{400D3718-72EE-1D48-A47A-0BD2109F491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8AD5D-7DC9-3141-88E9-FFD6C22AEF83}" type="doc">
      <dgm:prSet loTypeId="urn:microsoft.com/office/officeart/2005/8/layout/radial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BE9C4-5E10-D947-981A-26B3CED4B3B5}">
      <dgm:prSet phldrT="[Text]"/>
      <dgm:spPr/>
      <dgm:t>
        <a:bodyPr/>
        <a:lstStyle/>
        <a:p>
          <a:r>
            <a:rPr lang="en-US" dirty="0" smtClean="0"/>
            <a:t>Big Data Platform</a:t>
          </a:r>
          <a:endParaRPr lang="en-US" dirty="0"/>
        </a:p>
      </dgm:t>
    </dgm:pt>
    <dgm:pt modelId="{44A66551-6819-6447-A8D0-81AECF636740}" type="parTrans" cxnId="{F3C9ED07-76D3-774A-B032-01DB9DB954D1}">
      <dgm:prSet/>
      <dgm:spPr/>
      <dgm:t>
        <a:bodyPr/>
        <a:lstStyle/>
        <a:p>
          <a:endParaRPr lang="en-US"/>
        </a:p>
      </dgm:t>
    </dgm:pt>
    <dgm:pt modelId="{397AD7B3-C1F8-8C43-8F51-E45798C70FFC}" type="sibTrans" cxnId="{F3C9ED07-76D3-774A-B032-01DB9DB954D1}">
      <dgm:prSet/>
      <dgm:spPr/>
      <dgm:t>
        <a:bodyPr/>
        <a:lstStyle/>
        <a:p>
          <a:endParaRPr lang="en-US"/>
        </a:p>
      </dgm:t>
    </dgm:pt>
    <dgm:pt modelId="{A24C42BC-F3FD-E74E-90BD-50D1CC6B967A}">
      <dgm:prSet phldrT="[Text]"/>
      <dgm:spPr/>
      <dgm:t>
        <a:bodyPr/>
        <a:lstStyle/>
        <a:p>
          <a:r>
            <a:rPr lang="en-US" dirty="0" smtClean="0"/>
            <a:t>Infrastructure </a:t>
          </a:r>
          <a:endParaRPr lang="en-US" dirty="0"/>
        </a:p>
      </dgm:t>
    </dgm:pt>
    <dgm:pt modelId="{DB4C8FFD-B92E-344F-8C38-8A44D5F19BB8}" type="parTrans" cxnId="{7413C69B-130B-2647-8F7F-648E7B607245}">
      <dgm:prSet/>
      <dgm:spPr/>
      <dgm:t>
        <a:bodyPr/>
        <a:lstStyle/>
        <a:p>
          <a:endParaRPr lang="en-US"/>
        </a:p>
      </dgm:t>
    </dgm:pt>
    <dgm:pt modelId="{655CCC26-0236-384C-AA9E-90F9D18C1939}" type="sibTrans" cxnId="{7413C69B-130B-2647-8F7F-648E7B607245}">
      <dgm:prSet/>
      <dgm:spPr/>
      <dgm:t>
        <a:bodyPr/>
        <a:lstStyle/>
        <a:p>
          <a:endParaRPr lang="en-US"/>
        </a:p>
      </dgm:t>
    </dgm:pt>
    <dgm:pt modelId="{2918A35A-F96C-724C-A9C1-0CB7F4351D9F}">
      <dgm:prSet phldrT="[Text]"/>
      <dgm:spPr/>
      <dgm:t>
        <a:bodyPr/>
        <a:lstStyle/>
        <a:p>
          <a:r>
            <a:rPr lang="en-US" dirty="0" smtClean="0"/>
            <a:t>Tech Ops</a:t>
          </a:r>
          <a:endParaRPr lang="en-US" dirty="0"/>
        </a:p>
      </dgm:t>
    </dgm:pt>
    <dgm:pt modelId="{8546932A-8B5E-4E4E-8F58-D801E99A5C33}" type="parTrans" cxnId="{C86A2C38-5095-6643-AAAD-BC8C396E76B1}">
      <dgm:prSet/>
      <dgm:spPr/>
      <dgm:t>
        <a:bodyPr/>
        <a:lstStyle/>
        <a:p>
          <a:endParaRPr lang="en-US"/>
        </a:p>
      </dgm:t>
    </dgm:pt>
    <dgm:pt modelId="{62EF9D67-9DF1-2B4C-B639-2A3E2977C649}" type="sibTrans" cxnId="{C86A2C38-5095-6643-AAAD-BC8C396E76B1}">
      <dgm:prSet/>
      <dgm:spPr/>
      <dgm:t>
        <a:bodyPr/>
        <a:lstStyle/>
        <a:p>
          <a:endParaRPr lang="en-US"/>
        </a:p>
      </dgm:t>
    </dgm:pt>
    <dgm:pt modelId="{EC4DFBD7-5D95-AE48-A332-6F1704EFF1F9}">
      <dgm:prSet phldrT="[Text]"/>
      <dgm:spPr/>
      <dgm:t>
        <a:bodyPr/>
        <a:lstStyle/>
        <a:p>
          <a:r>
            <a:rPr lang="en-US" dirty="0" smtClean="0"/>
            <a:t>Internal Data Consumers</a:t>
          </a:r>
          <a:endParaRPr lang="en-US" dirty="0"/>
        </a:p>
      </dgm:t>
    </dgm:pt>
    <dgm:pt modelId="{3AECBE21-1351-744E-955F-FC89A83079A7}" type="parTrans" cxnId="{693A623B-DA35-9541-A8D0-D6E5BE6AFC8E}">
      <dgm:prSet/>
      <dgm:spPr/>
      <dgm:t>
        <a:bodyPr/>
        <a:lstStyle/>
        <a:p>
          <a:endParaRPr lang="en-US"/>
        </a:p>
      </dgm:t>
    </dgm:pt>
    <dgm:pt modelId="{2D41FE0E-FE82-6D4D-AA67-E94099492586}" type="sibTrans" cxnId="{693A623B-DA35-9541-A8D0-D6E5BE6AFC8E}">
      <dgm:prSet/>
      <dgm:spPr/>
      <dgm:t>
        <a:bodyPr/>
        <a:lstStyle/>
        <a:p>
          <a:endParaRPr lang="en-US"/>
        </a:p>
      </dgm:t>
    </dgm:pt>
    <dgm:pt modelId="{395DB7DD-D686-7A47-99FB-EA70072AC6F5}">
      <dgm:prSet phldrT="[Text]"/>
      <dgm:spPr/>
      <dgm:t>
        <a:bodyPr/>
        <a:lstStyle/>
        <a:p>
          <a:r>
            <a:rPr lang="en-US" dirty="0" smtClean="0"/>
            <a:t>Innovation</a:t>
          </a:r>
          <a:endParaRPr lang="en-US" dirty="0"/>
        </a:p>
      </dgm:t>
    </dgm:pt>
    <dgm:pt modelId="{A14ECFED-2210-D340-ACE7-B8F89612F1AD}" type="parTrans" cxnId="{A21875F8-9688-B745-ADCF-7C80FAA4CA47}">
      <dgm:prSet/>
      <dgm:spPr/>
      <dgm:t>
        <a:bodyPr/>
        <a:lstStyle/>
        <a:p>
          <a:endParaRPr lang="en-US"/>
        </a:p>
      </dgm:t>
    </dgm:pt>
    <dgm:pt modelId="{CAC2F27F-27C3-0248-8CF9-A988B4C9AF2B}" type="sibTrans" cxnId="{A21875F8-9688-B745-ADCF-7C80FAA4CA47}">
      <dgm:prSet/>
      <dgm:spPr/>
      <dgm:t>
        <a:bodyPr/>
        <a:lstStyle/>
        <a:p>
          <a:endParaRPr lang="en-US"/>
        </a:p>
      </dgm:t>
    </dgm:pt>
    <dgm:pt modelId="{B245B283-EE33-4B4F-964C-A523E536EF91}">
      <dgm:prSet phldrT="[Text]"/>
      <dgm:spPr/>
      <dgm:t>
        <a:bodyPr/>
        <a:lstStyle/>
        <a:p>
          <a:r>
            <a:rPr lang="en-US" dirty="0" smtClean="0"/>
            <a:t>Ingestion &amp; Data Processing</a:t>
          </a:r>
          <a:endParaRPr lang="en-US" dirty="0"/>
        </a:p>
      </dgm:t>
    </dgm:pt>
    <dgm:pt modelId="{2912CCAD-4D6E-0C40-819E-00CC2DE52629}" type="parTrans" cxnId="{A3FDB0A8-5954-E140-B914-F95D80FCEDF4}">
      <dgm:prSet/>
      <dgm:spPr/>
      <dgm:t>
        <a:bodyPr/>
        <a:lstStyle/>
        <a:p>
          <a:endParaRPr lang="en-US"/>
        </a:p>
      </dgm:t>
    </dgm:pt>
    <dgm:pt modelId="{CE7A49D5-23AC-0046-85D4-D5FF0342FAA6}" type="sibTrans" cxnId="{A3FDB0A8-5954-E140-B914-F95D80FCEDF4}">
      <dgm:prSet/>
      <dgm:spPr/>
      <dgm:t>
        <a:bodyPr/>
        <a:lstStyle/>
        <a:p>
          <a:endParaRPr lang="en-US"/>
        </a:p>
      </dgm:t>
    </dgm:pt>
    <dgm:pt modelId="{32624076-7EDE-5145-BB6B-EAA6455BF8E4}">
      <dgm:prSet phldrT="[Text]"/>
      <dgm:spPr/>
      <dgm:t>
        <a:bodyPr/>
        <a:lstStyle/>
        <a:p>
          <a:r>
            <a:rPr lang="en-US" dirty="0" smtClean="0"/>
            <a:t>Data Governance</a:t>
          </a:r>
          <a:endParaRPr lang="en-US" dirty="0"/>
        </a:p>
      </dgm:t>
    </dgm:pt>
    <dgm:pt modelId="{70992093-777A-5F49-A759-C36783D154D0}" type="parTrans" cxnId="{F0802718-B9C4-CC48-AAA3-CA033975E90F}">
      <dgm:prSet/>
      <dgm:spPr/>
      <dgm:t>
        <a:bodyPr/>
        <a:lstStyle/>
        <a:p>
          <a:endParaRPr lang="en-US"/>
        </a:p>
      </dgm:t>
    </dgm:pt>
    <dgm:pt modelId="{CBA045A0-9230-C746-B1F5-023BED3223E5}" type="sibTrans" cxnId="{F0802718-B9C4-CC48-AAA3-CA033975E90F}">
      <dgm:prSet/>
      <dgm:spPr/>
      <dgm:t>
        <a:bodyPr/>
        <a:lstStyle/>
        <a:p>
          <a:endParaRPr lang="en-US"/>
        </a:p>
      </dgm:t>
    </dgm:pt>
    <dgm:pt modelId="{E378EE0F-9BF9-E64E-B4FE-202E9AB8DA9A}" type="pres">
      <dgm:prSet presAssocID="{F528AD5D-7DC9-3141-88E9-FFD6C22AEF83}" presName="composite" presStyleCnt="0">
        <dgm:presLayoutVars>
          <dgm:chMax val="1"/>
          <dgm:dir/>
          <dgm:resizeHandles val="exact"/>
        </dgm:presLayoutVars>
      </dgm:prSet>
      <dgm:spPr/>
    </dgm:pt>
    <dgm:pt modelId="{B6EF5AD9-23D7-9648-84C1-61FD5596A9E2}" type="pres">
      <dgm:prSet presAssocID="{F528AD5D-7DC9-3141-88E9-FFD6C22AEF83}" presName="radial" presStyleCnt="0">
        <dgm:presLayoutVars>
          <dgm:animLvl val="ctr"/>
        </dgm:presLayoutVars>
      </dgm:prSet>
      <dgm:spPr/>
    </dgm:pt>
    <dgm:pt modelId="{64979B9D-6BF2-8047-8F70-52AEE5937D2F}" type="pres">
      <dgm:prSet presAssocID="{0C5BE9C4-5E10-D947-981A-26B3CED4B3B5}" presName="centerShape" presStyleLbl="vennNode1" presStyleIdx="0" presStyleCnt="7"/>
      <dgm:spPr/>
    </dgm:pt>
    <dgm:pt modelId="{F3148012-91D9-4C4B-A69D-9D9619172D82}" type="pres">
      <dgm:prSet presAssocID="{A24C42BC-F3FD-E74E-90BD-50D1CC6B967A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C0016-919D-244C-A112-F5BCFFD4A896}" type="pres">
      <dgm:prSet presAssocID="{2918A35A-F96C-724C-A9C1-0CB7F4351D9F}" presName="node" presStyleLbl="vennNode1" presStyleIdx="2" presStyleCnt="7">
        <dgm:presLayoutVars>
          <dgm:bulletEnabled val="1"/>
        </dgm:presLayoutVars>
      </dgm:prSet>
      <dgm:spPr/>
    </dgm:pt>
    <dgm:pt modelId="{3752B34B-4588-BE4A-9E4D-2D1A30AA1DB7}" type="pres">
      <dgm:prSet presAssocID="{EC4DFBD7-5D95-AE48-A332-6F1704EFF1F9}" presName="node" presStyleLbl="vennNode1" presStyleIdx="3" presStyleCnt="7">
        <dgm:presLayoutVars>
          <dgm:bulletEnabled val="1"/>
        </dgm:presLayoutVars>
      </dgm:prSet>
      <dgm:spPr/>
    </dgm:pt>
    <dgm:pt modelId="{38C049E4-CDC5-E649-9369-2A4CD3CD5435}" type="pres">
      <dgm:prSet presAssocID="{395DB7DD-D686-7A47-99FB-EA70072AC6F5}" presName="node" presStyleLbl="vennNode1" presStyleIdx="4" presStyleCnt="7">
        <dgm:presLayoutVars>
          <dgm:bulletEnabled val="1"/>
        </dgm:presLayoutVars>
      </dgm:prSet>
      <dgm:spPr/>
    </dgm:pt>
    <dgm:pt modelId="{34D55A71-9D38-3347-81B2-340BC0FD8DDC}" type="pres">
      <dgm:prSet presAssocID="{B245B283-EE33-4B4F-964C-A523E536EF91}" presName="node" presStyleLbl="vennNode1" presStyleIdx="5" presStyleCnt="7">
        <dgm:presLayoutVars>
          <dgm:bulletEnabled val="1"/>
        </dgm:presLayoutVars>
      </dgm:prSet>
      <dgm:spPr/>
    </dgm:pt>
    <dgm:pt modelId="{8C83F084-2636-9E44-B16F-AC6138739ED9}" type="pres">
      <dgm:prSet presAssocID="{32624076-7EDE-5145-BB6B-EAA6455BF8E4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802718-B9C4-CC48-AAA3-CA033975E90F}" srcId="{0C5BE9C4-5E10-D947-981A-26B3CED4B3B5}" destId="{32624076-7EDE-5145-BB6B-EAA6455BF8E4}" srcOrd="5" destOrd="0" parTransId="{70992093-777A-5F49-A759-C36783D154D0}" sibTransId="{CBA045A0-9230-C746-B1F5-023BED3223E5}"/>
    <dgm:cxn modelId="{008285EA-D17D-0C4C-ADC1-7B527C68F6C7}" type="presOf" srcId="{EC4DFBD7-5D95-AE48-A332-6F1704EFF1F9}" destId="{3752B34B-4588-BE4A-9E4D-2D1A30AA1DB7}" srcOrd="0" destOrd="0" presId="urn:microsoft.com/office/officeart/2005/8/layout/radial3"/>
    <dgm:cxn modelId="{AF63E8ED-04DC-F743-B855-C7029B424211}" type="presOf" srcId="{F528AD5D-7DC9-3141-88E9-FFD6C22AEF83}" destId="{E378EE0F-9BF9-E64E-B4FE-202E9AB8DA9A}" srcOrd="0" destOrd="0" presId="urn:microsoft.com/office/officeart/2005/8/layout/radial3"/>
    <dgm:cxn modelId="{A255F65A-9399-9E49-8BD2-9540B725D2A8}" type="presOf" srcId="{2918A35A-F96C-724C-A9C1-0CB7F4351D9F}" destId="{676C0016-919D-244C-A112-F5BCFFD4A896}" srcOrd="0" destOrd="0" presId="urn:microsoft.com/office/officeart/2005/8/layout/radial3"/>
    <dgm:cxn modelId="{A21875F8-9688-B745-ADCF-7C80FAA4CA47}" srcId="{0C5BE9C4-5E10-D947-981A-26B3CED4B3B5}" destId="{395DB7DD-D686-7A47-99FB-EA70072AC6F5}" srcOrd="3" destOrd="0" parTransId="{A14ECFED-2210-D340-ACE7-B8F89612F1AD}" sibTransId="{CAC2F27F-27C3-0248-8CF9-A988B4C9AF2B}"/>
    <dgm:cxn modelId="{3A0F1982-5F09-B649-8D1E-728402544521}" type="presOf" srcId="{32624076-7EDE-5145-BB6B-EAA6455BF8E4}" destId="{8C83F084-2636-9E44-B16F-AC6138739ED9}" srcOrd="0" destOrd="0" presId="urn:microsoft.com/office/officeart/2005/8/layout/radial3"/>
    <dgm:cxn modelId="{54B7ED08-8B2E-184D-8F85-BC58D2675804}" type="presOf" srcId="{395DB7DD-D686-7A47-99FB-EA70072AC6F5}" destId="{38C049E4-CDC5-E649-9369-2A4CD3CD5435}" srcOrd="0" destOrd="0" presId="urn:microsoft.com/office/officeart/2005/8/layout/radial3"/>
    <dgm:cxn modelId="{7413C69B-130B-2647-8F7F-648E7B607245}" srcId="{0C5BE9C4-5E10-D947-981A-26B3CED4B3B5}" destId="{A24C42BC-F3FD-E74E-90BD-50D1CC6B967A}" srcOrd="0" destOrd="0" parTransId="{DB4C8FFD-B92E-344F-8C38-8A44D5F19BB8}" sibTransId="{655CCC26-0236-384C-AA9E-90F9D18C1939}"/>
    <dgm:cxn modelId="{F3C9ED07-76D3-774A-B032-01DB9DB954D1}" srcId="{F528AD5D-7DC9-3141-88E9-FFD6C22AEF83}" destId="{0C5BE9C4-5E10-D947-981A-26B3CED4B3B5}" srcOrd="0" destOrd="0" parTransId="{44A66551-6819-6447-A8D0-81AECF636740}" sibTransId="{397AD7B3-C1F8-8C43-8F51-E45798C70FFC}"/>
    <dgm:cxn modelId="{693A623B-DA35-9541-A8D0-D6E5BE6AFC8E}" srcId="{0C5BE9C4-5E10-D947-981A-26B3CED4B3B5}" destId="{EC4DFBD7-5D95-AE48-A332-6F1704EFF1F9}" srcOrd="2" destOrd="0" parTransId="{3AECBE21-1351-744E-955F-FC89A83079A7}" sibTransId="{2D41FE0E-FE82-6D4D-AA67-E94099492586}"/>
    <dgm:cxn modelId="{D44EC789-E30D-0E4C-B110-648CADE71383}" type="presOf" srcId="{0C5BE9C4-5E10-D947-981A-26B3CED4B3B5}" destId="{64979B9D-6BF2-8047-8F70-52AEE5937D2F}" srcOrd="0" destOrd="0" presId="urn:microsoft.com/office/officeart/2005/8/layout/radial3"/>
    <dgm:cxn modelId="{6B392689-3E11-3C4E-85FC-FA3E0E5550D6}" type="presOf" srcId="{A24C42BC-F3FD-E74E-90BD-50D1CC6B967A}" destId="{F3148012-91D9-4C4B-A69D-9D9619172D82}" srcOrd="0" destOrd="0" presId="urn:microsoft.com/office/officeart/2005/8/layout/radial3"/>
    <dgm:cxn modelId="{C86A2C38-5095-6643-AAAD-BC8C396E76B1}" srcId="{0C5BE9C4-5E10-D947-981A-26B3CED4B3B5}" destId="{2918A35A-F96C-724C-A9C1-0CB7F4351D9F}" srcOrd="1" destOrd="0" parTransId="{8546932A-8B5E-4E4E-8F58-D801E99A5C33}" sibTransId="{62EF9D67-9DF1-2B4C-B639-2A3E2977C649}"/>
    <dgm:cxn modelId="{A3FDB0A8-5954-E140-B914-F95D80FCEDF4}" srcId="{0C5BE9C4-5E10-D947-981A-26B3CED4B3B5}" destId="{B245B283-EE33-4B4F-964C-A523E536EF91}" srcOrd="4" destOrd="0" parTransId="{2912CCAD-4D6E-0C40-819E-00CC2DE52629}" sibTransId="{CE7A49D5-23AC-0046-85D4-D5FF0342FAA6}"/>
    <dgm:cxn modelId="{E478DA91-4FDA-FE42-BD92-920C77941BBC}" type="presOf" srcId="{B245B283-EE33-4B4F-964C-A523E536EF91}" destId="{34D55A71-9D38-3347-81B2-340BC0FD8DDC}" srcOrd="0" destOrd="0" presId="urn:microsoft.com/office/officeart/2005/8/layout/radial3"/>
    <dgm:cxn modelId="{0C535C89-61B6-6D49-BF6E-F48A0194A1F5}" type="presParOf" srcId="{E378EE0F-9BF9-E64E-B4FE-202E9AB8DA9A}" destId="{B6EF5AD9-23D7-9648-84C1-61FD5596A9E2}" srcOrd="0" destOrd="0" presId="urn:microsoft.com/office/officeart/2005/8/layout/radial3"/>
    <dgm:cxn modelId="{F5703837-FA83-9942-BE05-27B62F4FBA35}" type="presParOf" srcId="{B6EF5AD9-23D7-9648-84C1-61FD5596A9E2}" destId="{64979B9D-6BF2-8047-8F70-52AEE5937D2F}" srcOrd="0" destOrd="0" presId="urn:microsoft.com/office/officeart/2005/8/layout/radial3"/>
    <dgm:cxn modelId="{1080AD64-D97E-9A4B-8905-B624EFC03EEC}" type="presParOf" srcId="{B6EF5AD9-23D7-9648-84C1-61FD5596A9E2}" destId="{F3148012-91D9-4C4B-A69D-9D9619172D82}" srcOrd="1" destOrd="0" presId="urn:microsoft.com/office/officeart/2005/8/layout/radial3"/>
    <dgm:cxn modelId="{7EB0CFCD-B17E-7243-B499-97A6FF314619}" type="presParOf" srcId="{B6EF5AD9-23D7-9648-84C1-61FD5596A9E2}" destId="{676C0016-919D-244C-A112-F5BCFFD4A896}" srcOrd="2" destOrd="0" presId="urn:microsoft.com/office/officeart/2005/8/layout/radial3"/>
    <dgm:cxn modelId="{0A1A0928-B8ED-B14A-BBE6-07C6B4703BE6}" type="presParOf" srcId="{B6EF5AD9-23D7-9648-84C1-61FD5596A9E2}" destId="{3752B34B-4588-BE4A-9E4D-2D1A30AA1DB7}" srcOrd="3" destOrd="0" presId="urn:microsoft.com/office/officeart/2005/8/layout/radial3"/>
    <dgm:cxn modelId="{C9F9735D-0841-6E42-9BE8-56871B941754}" type="presParOf" srcId="{B6EF5AD9-23D7-9648-84C1-61FD5596A9E2}" destId="{38C049E4-CDC5-E649-9369-2A4CD3CD5435}" srcOrd="4" destOrd="0" presId="urn:microsoft.com/office/officeart/2005/8/layout/radial3"/>
    <dgm:cxn modelId="{F832F0D9-F925-A141-8BF4-96242BAEBBB9}" type="presParOf" srcId="{B6EF5AD9-23D7-9648-84C1-61FD5596A9E2}" destId="{34D55A71-9D38-3347-81B2-340BC0FD8DDC}" srcOrd="5" destOrd="0" presId="urn:microsoft.com/office/officeart/2005/8/layout/radial3"/>
    <dgm:cxn modelId="{048BDE66-67B3-FE4C-8AF9-6CBFD7944F04}" type="presParOf" srcId="{B6EF5AD9-23D7-9648-84C1-61FD5596A9E2}" destId="{8C83F084-2636-9E44-B16F-AC6138739ED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837BF8-A0B9-554D-9B02-68B26AE5C8ED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338921-FDC5-9B49-81B8-1C1B78DE481F}">
      <dgm:prSet phldrT="[Text]"/>
      <dgm:spPr/>
      <dgm:t>
        <a:bodyPr/>
        <a:lstStyle/>
        <a:p>
          <a:r>
            <a:rPr lang="en-US" dirty="0" smtClean="0"/>
            <a:t>Business </a:t>
          </a:r>
          <a:r>
            <a:rPr lang="en-US" dirty="0" smtClean="0"/>
            <a:t>Programs</a:t>
          </a:r>
          <a:endParaRPr lang="en-US" dirty="0"/>
        </a:p>
      </dgm:t>
    </dgm:pt>
    <dgm:pt modelId="{6B7B3245-1315-DB4F-BAAB-9FF4CD64D3C0}" type="parTrans" cxnId="{51692CE6-4EBC-1046-9EE4-E86B682B22D7}">
      <dgm:prSet/>
      <dgm:spPr/>
      <dgm:t>
        <a:bodyPr/>
        <a:lstStyle/>
        <a:p>
          <a:endParaRPr lang="en-US"/>
        </a:p>
      </dgm:t>
    </dgm:pt>
    <dgm:pt modelId="{FED2BC5E-ED51-664D-8846-45C8C88FCD53}" type="sibTrans" cxnId="{51692CE6-4EBC-1046-9EE4-E86B682B22D7}">
      <dgm:prSet/>
      <dgm:spPr/>
      <dgm:t>
        <a:bodyPr/>
        <a:lstStyle/>
        <a:p>
          <a:endParaRPr lang="en-US"/>
        </a:p>
      </dgm:t>
    </dgm:pt>
    <dgm:pt modelId="{6B607893-A5E7-EE4C-BA8C-AFAA65DCA013}">
      <dgm:prSet/>
      <dgm:spPr/>
      <dgm:t>
        <a:bodyPr/>
        <a:lstStyle/>
        <a:p>
          <a:r>
            <a:rPr lang="en-US" dirty="0" smtClean="0"/>
            <a:t>Social Media Data Ingestion (Batch Mode + Real Time)</a:t>
          </a:r>
          <a:endParaRPr lang="en-US" dirty="0"/>
        </a:p>
      </dgm:t>
    </dgm:pt>
    <dgm:pt modelId="{8B2E55F3-A004-184F-A507-07C80C2A8889}" type="parTrans" cxnId="{296A2E02-6D32-A94B-AF2C-948838D4E534}">
      <dgm:prSet/>
      <dgm:spPr/>
      <dgm:t>
        <a:bodyPr/>
        <a:lstStyle/>
        <a:p>
          <a:endParaRPr lang="en-US"/>
        </a:p>
      </dgm:t>
    </dgm:pt>
    <dgm:pt modelId="{A2EC4C00-4B3B-4346-B47F-E603C6434F4B}" type="sibTrans" cxnId="{296A2E02-6D32-A94B-AF2C-948838D4E534}">
      <dgm:prSet/>
      <dgm:spPr/>
      <dgm:t>
        <a:bodyPr/>
        <a:lstStyle/>
        <a:p>
          <a:endParaRPr lang="en-US"/>
        </a:p>
      </dgm:t>
    </dgm:pt>
    <dgm:pt modelId="{40F20404-C98A-1541-8294-2F3A68239C97}">
      <dgm:prSet/>
      <dgm:spPr/>
      <dgm:t>
        <a:bodyPr/>
        <a:lstStyle/>
        <a:p>
          <a:r>
            <a:rPr lang="en-US" smtClean="0"/>
            <a:t>Development of new adaptors and handlers in BD framework</a:t>
          </a:r>
          <a:endParaRPr lang="en-US"/>
        </a:p>
      </dgm:t>
    </dgm:pt>
    <dgm:pt modelId="{3D002608-1BAA-984C-A26B-2FAFB86EBE5F}" type="parTrans" cxnId="{872A6269-B73B-BC4A-8AA8-B58DBAA72B1F}">
      <dgm:prSet/>
      <dgm:spPr/>
      <dgm:t>
        <a:bodyPr/>
        <a:lstStyle/>
        <a:p>
          <a:endParaRPr lang="en-US"/>
        </a:p>
      </dgm:t>
    </dgm:pt>
    <dgm:pt modelId="{8A1613A5-CE47-5D44-B9C1-9D0CD3C5F760}" type="sibTrans" cxnId="{872A6269-B73B-BC4A-8AA8-B58DBAA72B1F}">
      <dgm:prSet/>
      <dgm:spPr/>
      <dgm:t>
        <a:bodyPr/>
        <a:lstStyle/>
        <a:p>
          <a:endParaRPr lang="en-US"/>
        </a:p>
      </dgm:t>
    </dgm:pt>
    <dgm:pt modelId="{A42DFECF-0FB6-1646-B1CF-727886198066}">
      <dgm:prSet/>
      <dgm:spPr/>
      <dgm:t>
        <a:bodyPr/>
        <a:lstStyle/>
        <a:p>
          <a:r>
            <a:rPr lang="en-US" smtClean="0"/>
            <a:t>New data pipeline and ingest plan and execution.</a:t>
          </a:r>
          <a:endParaRPr lang="en-US"/>
        </a:p>
      </dgm:t>
    </dgm:pt>
    <dgm:pt modelId="{ADF9D073-792D-6C43-AAEF-944838D33CF3}" type="parTrans" cxnId="{3CE244BE-0FEF-514E-B0EF-653611459E7B}">
      <dgm:prSet/>
      <dgm:spPr/>
      <dgm:t>
        <a:bodyPr/>
        <a:lstStyle/>
        <a:p>
          <a:endParaRPr lang="en-US"/>
        </a:p>
      </dgm:t>
    </dgm:pt>
    <dgm:pt modelId="{900DD821-4F86-FC46-9B52-3EC93241C7AB}" type="sibTrans" cxnId="{3CE244BE-0FEF-514E-B0EF-653611459E7B}">
      <dgm:prSet/>
      <dgm:spPr/>
      <dgm:t>
        <a:bodyPr/>
        <a:lstStyle/>
        <a:p>
          <a:endParaRPr lang="en-US"/>
        </a:p>
      </dgm:t>
    </dgm:pt>
    <dgm:pt modelId="{DD94C901-B119-0C4D-B30F-C944A14C71AF}">
      <dgm:prSet/>
      <dgm:spPr/>
      <dgm:t>
        <a:bodyPr/>
        <a:lstStyle/>
        <a:p>
          <a:r>
            <a:rPr lang="en-US" smtClean="0"/>
            <a:t>CRM Data Ingest &amp; Feeds</a:t>
          </a:r>
          <a:endParaRPr lang="en-US"/>
        </a:p>
      </dgm:t>
    </dgm:pt>
    <dgm:pt modelId="{FA3C5738-36E3-5F49-A5E8-B2AD7CDFB26F}" type="parTrans" cxnId="{61907437-9802-7C4B-B784-450BB52066C5}">
      <dgm:prSet/>
      <dgm:spPr/>
      <dgm:t>
        <a:bodyPr/>
        <a:lstStyle/>
        <a:p>
          <a:endParaRPr lang="en-US"/>
        </a:p>
      </dgm:t>
    </dgm:pt>
    <dgm:pt modelId="{451EE941-1C25-D04C-97EE-50E9231DBB83}" type="sibTrans" cxnId="{61907437-9802-7C4B-B784-450BB52066C5}">
      <dgm:prSet/>
      <dgm:spPr/>
      <dgm:t>
        <a:bodyPr/>
        <a:lstStyle/>
        <a:p>
          <a:endParaRPr lang="en-US"/>
        </a:p>
      </dgm:t>
    </dgm:pt>
    <dgm:pt modelId="{A4FBD994-8D62-194F-BD58-5F0AB7D442AF}">
      <dgm:prSet/>
      <dgm:spPr/>
      <dgm:t>
        <a:bodyPr/>
        <a:lstStyle/>
        <a:p>
          <a:r>
            <a:rPr lang="en-US" smtClean="0"/>
            <a:t>Development of new adaptors and handlers in BD framework</a:t>
          </a:r>
          <a:endParaRPr lang="en-US"/>
        </a:p>
      </dgm:t>
    </dgm:pt>
    <dgm:pt modelId="{C729937F-D20F-8347-BDBB-A1752DA31198}" type="parTrans" cxnId="{4B5617B1-C4AB-3145-9247-61DC1ADC5A9B}">
      <dgm:prSet/>
      <dgm:spPr/>
      <dgm:t>
        <a:bodyPr/>
        <a:lstStyle/>
        <a:p>
          <a:endParaRPr lang="en-US"/>
        </a:p>
      </dgm:t>
    </dgm:pt>
    <dgm:pt modelId="{D5C86CE3-1FBA-234F-AAFA-CE56431451B3}" type="sibTrans" cxnId="{4B5617B1-C4AB-3145-9247-61DC1ADC5A9B}">
      <dgm:prSet/>
      <dgm:spPr/>
      <dgm:t>
        <a:bodyPr/>
        <a:lstStyle/>
        <a:p>
          <a:endParaRPr lang="en-US"/>
        </a:p>
      </dgm:t>
    </dgm:pt>
    <dgm:pt modelId="{EA81175F-47DD-AF4C-BCF4-631F956E126D}">
      <dgm:prSet/>
      <dgm:spPr/>
      <dgm:t>
        <a:bodyPr/>
        <a:lstStyle/>
        <a:p>
          <a:r>
            <a:rPr lang="en-US" dirty="0" smtClean="0"/>
            <a:t>New ingest and data feed plan and execution.</a:t>
          </a:r>
          <a:endParaRPr lang="en-US" dirty="0"/>
        </a:p>
      </dgm:t>
    </dgm:pt>
    <dgm:pt modelId="{238A2313-2765-0348-B114-00C26ED951DD}" type="parTrans" cxnId="{61302A28-050B-7641-9D30-B72E0768BA92}">
      <dgm:prSet/>
      <dgm:spPr/>
      <dgm:t>
        <a:bodyPr/>
        <a:lstStyle/>
        <a:p>
          <a:endParaRPr lang="en-US"/>
        </a:p>
      </dgm:t>
    </dgm:pt>
    <dgm:pt modelId="{24C7000E-717E-0444-81F2-8A47F91B489D}" type="sibTrans" cxnId="{61302A28-050B-7641-9D30-B72E0768BA92}">
      <dgm:prSet/>
      <dgm:spPr/>
      <dgm:t>
        <a:bodyPr/>
        <a:lstStyle/>
        <a:p>
          <a:endParaRPr lang="en-US"/>
        </a:p>
      </dgm:t>
    </dgm:pt>
    <dgm:pt modelId="{EE9F5412-0A4D-1542-84BD-C2B4B2B8C1E3}">
      <dgm:prSet/>
      <dgm:spPr/>
      <dgm:t>
        <a:bodyPr/>
        <a:lstStyle/>
        <a:p>
          <a:r>
            <a:rPr lang="en-US" dirty="0" smtClean="0"/>
            <a:t>API &amp; Data Access.</a:t>
          </a:r>
          <a:endParaRPr lang="en-US" dirty="0"/>
        </a:p>
      </dgm:t>
    </dgm:pt>
    <dgm:pt modelId="{F967226D-EA82-2E4D-9786-3E2BD9D21EDE}" type="parTrans" cxnId="{A52E798F-8310-FB47-ABE3-DAD119135B68}">
      <dgm:prSet/>
      <dgm:spPr/>
      <dgm:t>
        <a:bodyPr/>
        <a:lstStyle/>
        <a:p>
          <a:endParaRPr lang="en-US"/>
        </a:p>
      </dgm:t>
    </dgm:pt>
    <dgm:pt modelId="{844A64E4-4DE4-BE4B-ABD4-6D353C0A3175}" type="sibTrans" cxnId="{A52E798F-8310-FB47-ABE3-DAD119135B68}">
      <dgm:prSet/>
      <dgm:spPr/>
      <dgm:t>
        <a:bodyPr/>
        <a:lstStyle/>
        <a:p>
          <a:endParaRPr lang="en-US"/>
        </a:p>
      </dgm:t>
    </dgm:pt>
    <dgm:pt modelId="{DB4EBC9F-E550-404A-8187-90213496CC3F}">
      <dgm:prSet/>
      <dgm:spPr/>
      <dgm:t>
        <a:bodyPr/>
        <a:lstStyle/>
        <a:p>
          <a:r>
            <a:rPr lang="en-US" dirty="0" smtClean="0"/>
            <a:t>Data Sources Ingestion</a:t>
          </a:r>
          <a:endParaRPr lang="en-US" dirty="0"/>
        </a:p>
      </dgm:t>
    </dgm:pt>
    <dgm:pt modelId="{B24DAD91-52E5-B045-ABF7-1D69299E3E91}" type="parTrans" cxnId="{B4BC3A2D-ED5E-0A45-B4E8-F3095288427C}">
      <dgm:prSet/>
      <dgm:spPr/>
      <dgm:t>
        <a:bodyPr/>
        <a:lstStyle/>
        <a:p>
          <a:endParaRPr lang="en-US"/>
        </a:p>
      </dgm:t>
    </dgm:pt>
    <dgm:pt modelId="{E685E9BB-E17C-A64D-81F5-EF136A02C4C5}" type="sibTrans" cxnId="{B4BC3A2D-ED5E-0A45-B4E8-F3095288427C}">
      <dgm:prSet/>
      <dgm:spPr/>
      <dgm:t>
        <a:bodyPr/>
        <a:lstStyle/>
        <a:p>
          <a:endParaRPr lang="en-US"/>
        </a:p>
      </dgm:t>
    </dgm:pt>
    <dgm:pt modelId="{3D8EFDF8-4CAA-754E-818D-2ACAAC2B17AE}">
      <dgm:prSet/>
      <dgm:spPr/>
      <dgm:t>
        <a:bodyPr/>
        <a:lstStyle/>
        <a:p>
          <a:r>
            <a:rPr lang="en-US" dirty="0" smtClean="0"/>
            <a:t>BigDime 2.0</a:t>
          </a:r>
          <a:endParaRPr lang="en-US" dirty="0"/>
        </a:p>
      </dgm:t>
    </dgm:pt>
    <dgm:pt modelId="{78139AB2-A700-574B-9CE1-875808C869AC}" type="parTrans" cxnId="{4D668545-DFD2-F34E-9149-2DCB10AB3231}">
      <dgm:prSet/>
      <dgm:spPr/>
      <dgm:t>
        <a:bodyPr/>
        <a:lstStyle/>
        <a:p>
          <a:endParaRPr lang="en-US"/>
        </a:p>
      </dgm:t>
    </dgm:pt>
    <dgm:pt modelId="{491ECE5C-F09C-3A43-AB87-A10BDE5E68FC}" type="sibTrans" cxnId="{4D668545-DFD2-F34E-9149-2DCB10AB3231}">
      <dgm:prSet/>
      <dgm:spPr/>
      <dgm:t>
        <a:bodyPr/>
        <a:lstStyle/>
        <a:p>
          <a:endParaRPr lang="en-US"/>
        </a:p>
      </dgm:t>
    </dgm:pt>
    <dgm:pt modelId="{55AB12CA-4318-FA48-AE4B-0E24D995BBE4}">
      <dgm:prSet/>
      <dgm:spPr/>
      <dgm:t>
        <a:bodyPr/>
        <a:lstStyle/>
        <a:p>
          <a:r>
            <a:rPr lang="en-US" dirty="0" smtClean="0"/>
            <a:t>BigDime 2.0 Roadmap Items (TBD)</a:t>
          </a:r>
          <a:endParaRPr lang="en-US" dirty="0"/>
        </a:p>
      </dgm:t>
    </dgm:pt>
    <dgm:pt modelId="{4717A88F-F2A0-0349-9F4E-FA9851679205}" type="parTrans" cxnId="{B41EC4CC-7FCB-8F4B-8613-6C8918F3D853}">
      <dgm:prSet/>
      <dgm:spPr/>
      <dgm:t>
        <a:bodyPr/>
        <a:lstStyle/>
        <a:p>
          <a:endParaRPr lang="en-US"/>
        </a:p>
      </dgm:t>
    </dgm:pt>
    <dgm:pt modelId="{E189B94A-28D5-694B-AD1A-A9EBEBBEB2E4}" type="sibTrans" cxnId="{B41EC4CC-7FCB-8F4B-8613-6C8918F3D853}">
      <dgm:prSet/>
      <dgm:spPr/>
      <dgm:t>
        <a:bodyPr/>
        <a:lstStyle/>
        <a:p>
          <a:endParaRPr lang="en-US"/>
        </a:p>
      </dgm:t>
    </dgm:pt>
    <dgm:pt modelId="{E4A10101-3920-1547-A568-14BA801D78F1}">
      <dgm:prSet/>
      <dgm:spPr/>
      <dgm:t>
        <a:bodyPr/>
        <a:lstStyle/>
        <a:p>
          <a:r>
            <a:rPr lang="en-US" dirty="0" smtClean="0"/>
            <a:t>Stability for Internal needs.</a:t>
          </a:r>
          <a:endParaRPr lang="en-US" dirty="0"/>
        </a:p>
      </dgm:t>
    </dgm:pt>
    <dgm:pt modelId="{8359CECE-48D3-154D-A7A6-5CC83B4A9893}" type="parTrans" cxnId="{96EA15A1-425A-DA42-825F-1D99C85216A2}">
      <dgm:prSet/>
      <dgm:spPr/>
      <dgm:t>
        <a:bodyPr/>
        <a:lstStyle/>
        <a:p>
          <a:endParaRPr lang="en-US"/>
        </a:p>
      </dgm:t>
    </dgm:pt>
    <dgm:pt modelId="{C52A9256-F00E-654D-A786-F2489D8E06A4}" type="sibTrans" cxnId="{96EA15A1-425A-DA42-825F-1D99C85216A2}">
      <dgm:prSet/>
      <dgm:spPr/>
      <dgm:t>
        <a:bodyPr/>
        <a:lstStyle/>
        <a:p>
          <a:endParaRPr lang="en-US"/>
        </a:p>
      </dgm:t>
    </dgm:pt>
    <dgm:pt modelId="{C067C7C7-38AC-4143-B467-ECE615073EA8}">
      <dgm:prSet/>
      <dgm:spPr/>
      <dgm:t>
        <a:bodyPr/>
        <a:lstStyle/>
        <a:p>
          <a:r>
            <a:rPr lang="en-US" dirty="0" smtClean="0"/>
            <a:t>Support of External queries and request, handling any pull requests.	</a:t>
          </a:r>
          <a:endParaRPr lang="en-US" dirty="0"/>
        </a:p>
      </dgm:t>
    </dgm:pt>
    <dgm:pt modelId="{0A45D170-1A27-0E4B-91CD-0FE219917A71}" type="parTrans" cxnId="{AF385348-0B48-9F49-90A4-7D71890B73BC}">
      <dgm:prSet/>
      <dgm:spPr/>
      <dgm:t>
        <a:bodyPr/>
        <a:lstStyle/>
        <a:p>
          <a:endParaRPr lang="en-US"/>
        </a:p>
      </dgm:t>
    </dgm:pt>
    <dgm:pt modelId="{9D170531-6DD8-CE46-B0D3-BD84211B8065}" type="sibTrans" cxnId="{AF385348-0B48-9F49-90A4-7D71890B73BC}">
      <dgm:prSet/>
      <dgm:spPr/>
      <dgm:t>
        <a:bodyPr/>
        <a:lstStyle/>
        <a:p>
          <a:endParaRPr lang="en-US"/>
        </a:p>
      </dgm:t>
    </dgm:pt>
    <dgm:pt modelId="{D626320A-8B42-AC42-A56D-721149D9DED4}">
      <dgm:prSet/>
      <dgm:spPr/>
      <dgm:t>
        <a:bodyPr/>
        <a:lstStyle/>
        <a:p>
          <a:r>
            <a:rPr lang="en-US" dirty="0" smtClean="0"/>
            <a:t>Environments and Continuous Improvements &amp; </a:t>
          </a:r>
          <a:r>
            <a:rPr lang="en-US" dirty="0" err="1" smtClean="0"/>
            <a:t>Reg</a:t>
          </a:r>
          <a:r>
            <a:rPr lang="en-US" dirty="0" smtClean="0"/>
            <a:t> Automations.</a:t>
          </a:r>
          <a:endParaRPr lang="en-US" dirty="0"/>
        </a:p>
      </dgm:t>
    </dgm:pt>
    <dgm:pt modelId="{397D7806-5622-024D-A1FB-ECB76891FA94}" type="parTrans" cxnId="{01914EEE-672F-2145-A473-C7DE9562E11D}">
      <dgm:prSet/>
      <dgm:spPr/>
      <dgm:t>
        <a:bodyPr/>
        <a:lstStyle/>
        <a:p>
          <a:endParaRPr lang="en-US"/>
        </a:p>
      </dgm:t>
    </dgm:pt>
    <dgm:pt modelId="{DE34A0BC-3885-1B4A-875A-41F7AA52EDB6}" type="sibTrans" cxnId="{01914EEE-672F-2145-A473-C7DE9562E11D}">
      <dgm:prSet/>
      <dgm:spPr/>
      <dgm:t>
        <a:bodyPr/>
        <a:lstStyle/>
        <a:p>
          <a:endParaRPr lang="en-US"/>
        </a:p>
      </dgm:t>
    </dgm:pt>
    <dgm:pt modelId="{0E34D97C-8333-FB42-9D67-F6A36B44E039}">
      <dgm:prSet/>
      <dgm:spPr/>
      <dgm:t>
        <a:bodyPr/>
        <a:lstStyle/>
        <a:p>
          <a:r>
            <a:rPr lang="en-US" dirty="0" smtClean="0"/>
            <a:t>Common Data Transformation Libraries</a:t>
          </a:r>
          <a:endParaRPr lang="en-US" dirty="0"/>
        </a:p>
      </dgm:t>
    </dgm:pt>
    <dgm:pt modelId="{5E1E76CF-FFB5-5642-ACA2-434CE9B5133B}" type="parTrans" cxnId="{C63BDC4A-B34C-114E-98C1-22A5D1F65639}">
      <dgm:prSet/>
      <dgm:spPr/>
      <dgm:t>
        <a:bodyPr/>
        <a:lstStyle/>
        <a:p>
          <a:endParaRPr lang="en-US"/>
        </a:p>
      </dgm:t>
    </dgm:pt>
    <dgm:pt modelId="{56719F35-8947-5F48-9F76-51FD12661636}" type="sibTrans" cxnId="{C63BDC4A-B34C-114E-98C1-22A5D1F65639}">
      <dgm:prSet/>
      <dgm:spPr/>
      <dgm:t>
        <a:bodyPr/>
        <a:lstStyle/>
        <a:p>
          <a:endParaRPr lang="en-US"/>
        </a:p>
      </dgm:t>
    </dgm:pt>
    <dgm:pt modelId="{7CC2B2F6-2F7A-4648-B5F8-5B9037AFD27D}">
      <dgm:prSet/>
      <dgm:spPr/>
      <dgm:t>
        <a:bodyPr/>
        <a:lstStyle/>
        <a:p>
          <a:r>
            <a:rPr lang="en-US" dirty="0" smtClean="0"/>
            <a:t>Design and Development of Common Libraries for Data cleansing, processing, transforming, integration purposes, which can be used in Analytics, ETL in BDP and DS &amp; ML.</a:t>
          </a:r>
          <a:endParaRPr lang="en-US" dirty="0"/>
        </a:p>
      </dgm:t>
    </dgm:pt>
    <dgm:pt modelId="{748A3C65-629B-344D-81CE-5D99AF3ADAD7}" type="parTrans" cxnId="{5D751B26-630F-0E4A-9A18-43C0DB0E6D02}">
      <dgm:prSet/>
      <dgm:spPr/>
      <dgm:t>
        <a:bodyPr/>
        <a:lstStyle/>
        <a:p>
          <a:endParaRPr lang="en-US"/>
        </a:p>
      </dgm:t>
    </dgm:pt>
    <dgm:pt modelId="{F1E9BB1C-4AD5-FE44-8F6A-0A3FEC142541}" type="sibTrans" cxnId="{5D751B26-630F-0E4A-9A18-43C0DB0E6D02}">
      <dgm:prSet/>
      <dgm:spPr/>
      <dgm:t>
        <a:bodyPr/>
        <a:lstStyle/>
        <a:p>
          <a:endParaRPr lang="en-US"/>
        </a:p>
      </dgm:t>
    </dgm:pt>
    <dgm:pt modelId="{F6C93AE2-C64A-D341-9EED-480306712BE3}">
      <dgm:prSet/>
      <dgm:spPr/>
      <dgm:t>
        <a:bodyPr/>
        <a:lstStyle/>
        <a:p>
          <a:r>
            <a:rPr lang="en-US" dirty="0" smtClean="0"/>
            <a:t>Data Governance</a:t>
          </a:r>
          <a:endParaRPr lang="en-US" dirty="0"/>
        </a:p>
      </dgm:t>
    </dgm:pt>
    <dgm:pt modelId="{D84C12B0-634D-864B-B175-0CDE150A16D4}" type="parTrans" cxnId="{07FB7D7B-B5EC-9D40-BD44-AE726EC6A4E7}">
      <dgm:prSet/>
      <dgm:spPr/>
      <dgm:t>
        <a:bodyPr/>
        <a:lstStyle/>
        <a:p>
          <a:endParaRPr lang="en-US"/>
        </a:p>
      </dgm:t>
    </dgm:pt>
    <dgm:pt modelId="{8EC384F4-0C96-344E-9930-BD294FF55D03}" type="sibTrans" cxnId="{07FB7D7B-B5EC-9D40-BD44-AE726EC6A4E7}">
      <dgm:prSet/>
      <dgm:spPr/>
      <dgm:t>
        <a:bodyPr/>
        <a:lstStyle/>
        <a:p>
          <a:endParaRPr lang="en-US"/>
        </a:p>
      </dgm:t>
    </dgm:pt>
    <dgm:pt modelId="{012C2174-EEA6-AD48-AD5D-DCEF88C5F268}">
      <dgm:prSet/>
      <dgm:spPr/>
      <dgm:t>
        <a:bodyPr/>
        <a:lstStyle/>
        <a:p>
          <a:r>
            <a:rPr lang="en-US" dirty="0" smtClean="0"/>
            <a:t>Job Orchestration</a:t>
          </a:r>
          <a:endParaRPr lang="en-US" dirty="0"/>
        </a:p>
      </dgm:t>
    </dgm:pt>
    <dgm:pt modelId="{FAAA0252-F10B-B242-8FE1-60F73ABE9035}" type="parTrans" cxnId="{8FCB3462-5049-9A40-9BF2-164BF0ECB4D3}">
      <dgm:prSet/>
      <dgm:spPr/>
      <dgm:t>
        <a:bodyPr/>
        <a:lstStyle/>
        <a:p>
          <a:endParaRPr lang="en-US"/>
        </a:p>
      </dgm:t>
    </dgm:pt>
    <dgm:pt modelId="{C1C4E0C9-F0A4-0B46-ACC9-75BFECAFBE22}" type="sibTrans" cxnId="{8FCB3462-5049-9A40-9BF2-164BF0ECB4D3}">
      <dgm:prSet/>
      <dgm:spPr/>
      <dgm:t>
        <a:bodyPr/>
        <a:lstStyle/>
        <a:p>
          <a:endParaRPr lang="en-US"/>
        </a:p>
      </dgm:t>
    </dgm:pt>
    <dgm:pt modelId="{C9D383F5-8C01-7E45-A2B0-A9FCF1FDDA2C}">
      <dgm:prSet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DA1926C8-9DBE-7A4B-ADB5-394A70A5E51D}" type="parTrans" cxnId="{FAFBAE7C-75D3-AF4B-ADE1-A64F72FDB3DE}">
      <dgm:prSet/>
      <dgm:spPr/>
      <dgm:t>
        <a:bodyPr/>
        <a:lstStyle/>
        <a:p>
          <a:endParaRPr lang="en-US"/>
        </a:p>
      </dgm:t>
    </dgm:pt>
    <dgm:pt modelId="{A61CBE65-BE24-D448-8703-6C99B4D55E66}" type="sibTrans" cxnId="{FAFBAE7C-75D3-AF4B-ADE1-A64F72FDB3DE}">
      <dgm:prSet/>
      <dgm:spPr/>
      <dgm:t>
        <a:bodyPr/>
        <a:lstStyle/>
        <a:p>
          <a:endParaRPr lang="en-US"/>
        </a:p>
      </dgm:t>
    </dgm:pt>
    <dgm:pt modelId="{88F17C61-AC4C-9342-B314-825F8F9C719B}">
      <dgm:prSet/>
      <dgm:spPr/>
      <dgm:t>
        <a:bodyPr/>
        <a:lstStyle/>
        <a:p>
          <a:r>
            <a:rPr lang="en-US" dirty="0" smtClean="0"/>
            <a:t>Define a streaming platform for BDP users and fill the gaps if any existing technology not supports the business needs.</a:t>
          </a:r>
          <a:endParaRPr lang="en-US" dirty="0"/>
        </a:p>
      </dgm:t>
    </dgm:pt>
    <dgm:pt modelId="{3F0BA348-3723-2F4A-9797-B6CD76303341}" type="parTrans" cxnId="{826E8C64-5239-EA45-9FB6-376092648E4E}">
      <dgm:prSet/>
      <dgm:spPr/>
      <dgm:t>
        <a:bodyPr/>
        <a:lstStyle/>
        <a:p>
          <a:endParaRPr lang="en-US"/>
        </a:p>
      </dgm:t>
    </dgm:pt>
    <dgm:pt modelId="{F55DA05B-E5A5-8E45-AF9F-1D281C0FE5DA}" type="sibTrans" cxnId="{826E8C64-5239-EA45-9FB6-376092648E4E}">
      <dgm:prSet/>
      <dgm:spPr/>
      <dgm:t>
        <a:bodyPr/>
        <a:lstStyle/>
        <a:p>
          <a:endParaRPr lang="en-US"/>
        </a:p>
      </dgm:t>
    </dgm:pt>
    <dgm:pt modelId="{22F79F88-E826-B746-BCD3-A04AEC717E46}">
      <dgm:prSet/>
      <dgm:spPr/>
      <dgm:t>
        <a:bodyPr/>
        <a:lstStyle/>
        <a:p>
          <a:r>
            <a:rPr lang="en-US" dirty="0" smtClean="0"/>
            <a:t>Running the Business</a:t>
          </a:r>
          <a:endParaRPr lang="en-US" dirty="0"/>
        </a:p>
      </dgm:t>
    </dgm:pt>
    <dgm:pt modelId="{CE1F969C-D907-BD4E-8CE2-E766340FEE88}" type="parTrans" cxnId="{1EA17C7C-2CE0-3B4C-8774-8663DF4BB9FD}">
      <dgm:prSet/>
      <dgm:spPr/>
      <dgm:t>
        <a:bodyPr/>
        <a:lstStyle/>
        <a:p>
          <a:endParaRPr lang="en-US"/>
        </a:p>
      </dgm:t>
    </dgm:pt>
    <dgm:pt modelId="{EB43ADDD-C4DE-6947-9DC5-2C3CB4A6CB54}" type="sibTrans" cxnId="{1EA17C7C-2CE0-3B4C-8774-8663DF4BB9FD}">
      <dgm:prSet/>
      <dgm:spPr/>
      <dgm:t>
        <a:bodyPr/>
        <a:lstStyle/>
        <a:p>
          <a:endParaRPr lang="en-US"/>
        </a:p>
      </dgm:t>
    </dgm:pt>
    <dgm:pt modelId="{3B7209EE-89C4-D148-8B8B-83B556F65C04}">
      <dgm:prSet/>
      <dgm:spPr/>
      <dgm:t>
        <a:bodyPr/>
        <a:lstStyle/>
        <a:p>
          <a:r>
            <a:rPr lang="en-US" dirty="0" smtClean="0"/>
            <a:t>Support</a:t>
          </a:r>
          <a:endParaRPr lang="en-US" dirty="0"/>
        </a:p>
      </dgm:t>
    </dgm:pt>
    <dgm:pt modelId="{2AF980B1-8462-AE4F-8839-1B465A48D5EB}" type="parTrans" cxnId="{C307FF1B-9A13-9147-A733-6FBC88A355CE}">
      <dgm:prSet/>
      <dgm:spPr/>
      <dgm:t>
        <a:bodyPr/>
        <a:lstStyle/>
        <a:p>
          <a:endParaRPr lang="en-US"/>
        </a:p>
      </dgm:t>
    </dgm:pt>
    <dgm:pt modelId="{D9BFA455-66A7-284F-91B4-A5EEFCC6530C}" type="sibTrans" cxnId="{C307FF1B-9A13-9147-A733-6FBC88A355CE}">
      <dgm:prSet/>
      <dgm:spPr/>
      <dgm:t>
        <a:bodyPr/>
        <a:lstStyle/>
        <a:p>
          <a:endParaRPr lang="en-US"/>
        </a:p>
      </dgm:t>
    </dgm:pt>
    <dgm:pt modelId="{0A50085E-59EC-554D-8D9C-EFD2CBA48AA6}">
      <dgm:prSet/>
      <dgm:spPr/>
      <dgm:t>
        <a:bodyPr/>
        <a:lstStyle/>
        <a:p>
          <a:r>
            <a:rPr lang="en-US" smtClean="0"/>
            <a:t>Complex production issues</a:t>
          </a:r>
          <a:endParaRPr lang="en-US"/>
        </a:p>
      </dgm:t>
    </dgm:pt>
    <dgm:pt modelId="{91D2D2AF-777A-3843-8803-59926EF0CCF7}" type="parTrans" cxnId="{5B5342ED-8748-D848-BAED-E2203DA69CBA}">
      <dgm:prSet/>
      <dgm:spPr/>
      <dgm:t>
        <a:bodyPr/>
        <a:lstStyle/>
        <a:p>
          <a:endParaRPr lang="en-US"/>
        </a:p>
      </dgm:t>
    </dgm:pt>
    <dgm:pt modelId="{E550FC3A-B3A5-8F4E-A6F9-B6FC71515DF9}" type="sibTrans" cxnId="{5B5342ED-8748-D848-BAED-E2203DA69CBA}">
      <dgm:prSet/>
      <dgm:spPr/>
      <dgm:t>
        <a:bodyPr/>
        <a:lstStyle/>
        <a:p>
          <a:endParaRPr lang="en-US"/>
        </a:p>
      </dgm:t>
    </dgm:pt>
    <dgm:pt modelId="{828A56C3-3DA9-9D43-B76E-AE0C65D1DCA5}">
      <dgm:prSet/>
      <dgm:spPr/>
      <dgm:t>
        <a:bodyPr/>
        <a:lstStyle/>
        <a:p>
          <a:r>
            <a:rPr lang="en-US" smtClean="0"/>
            <a:t>Escalations, War Rooms</a:t>
          </a:r>
          <a:endParaRPr lang="en-US"/>
        </a:p>
      </dgm:t>
    </dgm:pt>
    <dgm:pt modelId="{7820888A-2A81-744B-9892-86B2074D61DD}" type="parTrans" cxnId="{1DCF90A7-4B43-6B4A-9B88-A0129C353C15}">
      <dgm:prSet/>
      <dgm:spPr/>
      <dgm:t>
        <a:bodyPr/>
        <a:lstStyle/>
        <a:p>
          <a:endParaRPr lang="en-US"/>
        </a:p>
      </dgm:t>
    </dgm:pt>
    <dgm:pt modelId="{5CE8CC3C-6160-6D4F-B6A2-6BDFE3DA42FA}" type="sibTrans" cxnId="{1DCF90A7-4B43-6B4A-9B88-A0129C353C15}">
      <dgm:prSet/>
      <dgm:spPr/>
      <dgm:t>
        <a:bodyPr/>
        <a:lstStyle/>
        <a:p>
          <a:endParaRPr lang="en-US"/>
        </a:p>
      </dgm:t>
    </dgm:pt>
    <dgm:pt modelId="{4323713F-2C7F-9947-B0D7-33136213D502}">
      <dgm:prSet/>
      <dgm:spPr/>
      <dgm:t>
        <a:bodyPr/>
        <a:lstStyle/>
        <a:p>
          <a:r>
            <a:rPr lang="en-US" smtClean="0"/>
            <a:t>Supporting Infrastructure and Tech/DevOps team.</a:t>
          </a:r>
          <a:endParaRPr lang="en-US"/>
        </a:p>
      </dgm:t>
    </dgm:pt>
    <dgm:pt modelId="{23B7CEA7-988A-1B4D-B26D-03629A1B82B9}" type="parTrans" cxnId="{B500B83C-E831-7C49-8ABE-DB219182FD28}">
      <dgm:prSet/>
      <dgm:spPr/>
      <dgm:t>
        <a:bodyPr/>
        <a:lstStyle/>
        <a:p>
          <a:endParaRPr lang="en-US"/>
        </a:p>
      </dgm:t>
    </dgm:pt>
    <dgm:pt modelId="{65414E29-E4F8-524F-8802-1ACA033D191E}" type="sibTrans" cxnId="{B500B83C-E831-7C49-8ABE-DB219182FD28}">
      <dgm:prSet/>
      <dgm:spPr/>
      <dgm:t>
        <a:bodyPr/>
        <a:lstStyle/>
        <a:p>
          <a:endParaRPr lang="en-US"/>
        </a:p>
      </dgm:t>
    </dgm:pt>
    <dgm:pt modelId="{4AD6E80C-8969-5141-81FD-2B7AE6E1A194}">
      <dgm:prSet/>
      <dgm:spPr/>
      <dgm:t>
        <a:bodyPr/>
        <a:lstStyle/>
        <a:p>
          <a:r>
            <a:rPr lang="en-US" dirty="0" smtClean="0"/>
            <a:t>Access related activities with both internally and eBay. </a:t>
          </a:r>
          <a:endParaRPr lang="en-US" dirty="0"/>
        </a:p>
      </dgm:t>
    </dgm:pt>
    <dgm:pt modelId="{7987D2A3-CB88-884E-BF79-DF9923ABB9B9}" type="parTrans" cxnId="{2905E727-9B00-F94E-8FE2-9FF8F6345591}">
      <dgm:prSet/>
      <dgm:spPr/>
      <dgm:t>
        <a:bodyPr/>
        <a:lstStyle/>
        <a:p>
          <a:endParaRPr lang="en-US"/>
        </a:p>
      </dgm:t>
    </dgm:pt>
    <dgm:pt modelId="{81EC7D17-51DC-F14B-8FD9-8E49C49FE2CC}" type="sibTrans" cxnId="{2905E727-9B00-F94E-8FE2-9FF8F6345591}">
      <dgm:prSet/>
      <dgm:spPr/>
      <dgm:t>
        <a:bodyPr/>
        <a:lstStyle/>
        <a:p>
          <a:endParaRPr lang="en-US"/>
        </a:p>
      </dgm:t>
    </dgm:pt>
    <dgm:pt modelId="{93FE8834-8D4E-934E-8D77-87578AD2DCEA}">
      <dgm:prSet/>
      <dgm:spPr/>
      <dgm:t>
        <a:bodyPr/>
        <a:lstStyle/>
        <a:p>
          <a:r>
            <a:rPr lang="en-US" dirty="0" smtClean="0"/>
            <a:t>New Data Ingestion using existing BigDime data adaptors/handlers to close any existing gaps.</a:t>
          </a:r>
          <a:endParaRPr lang="en-US" dirty="0"/>
        </a:p>
      </dgm:t>
    </dgm:pt>
    <dgm:pt modelId="{242662CA-7EA3-9343-8F25-2466F6E1F3BE}" type="parTrans" cxnId="{708C3E36-360A-1846-B6EC-E13E7F89B5E8}">
      <dgm:prSet/>
      <dgm:spPr/>
      <dgm:t>
        <a:bodyPr/>
        <a:lstStyle/>
        <a:p>
          <a:endParaRPr lang="en-US"/>
        </a:p>
      </dgm:t>
    </dgm:pt>
    <dgm:pt modelId="{0B0E44DF-0AC3-9448-A409-0850E2B44C35}" type="sibTrans" cxnId="{708C3E36-360A-1846-B6EC-E13E7F89B5E8}">
      <dgm:prSet/>
      <dgm:spPr/>
      <dgm:t>
        <a:bodyPr/>
        <a:lstStyle/>
        <a:p>
          <a:endParaRPr lang="en-US"/>
        </a:p>
      </dgm:t>
    </dgm:pt>
    <dgm:pt modelId="{C463E71A-6926-134A-BB26-3567ADD7FD1D}">
      <dgm:prSet/>
      <dgm:spPr/>
      <dgm:t>
        <a:bodyPr/>
        <a:lstStyle/>
        <a:p>
          <a:r>
            <a:rPr lang="en-US" dirty="0" smtClean="0"/>
            <a:t>Minimize the turnaround time to few days.</a:t>
          </a:r>
          <a:endParaRPr lang="en-US" dirty="0"/>
        </a:p>
      </dgm:t>
    </dgm:pt>
    <dgm:pt modelId="{83727443-4FF6-0F4E-A5DE-4239DBC36CF2}" type="parTrans" cxnId="{F94BF28F-7228-064C-90CF-D0D75D13DE5F}">
      <dgm:prSet/>
      <dgm:spPr/>
      <dgm:t>
        <a:bodyPr/>
        <a:lstStyle/>
        <a:p>
          <a:endParaRPr lang="en-US"/>
        </a:p>
      </dgm:t>
    </dgm:pt>
    <dgm:pt modelId="{A56E2465-CE7B-EC45-BAC0-BEAF7DA1EEB6}" type="sibTrans" cxnId="{F94BF28F-7228-064C-90CF-D0D75D13DE5F}">
      <dgm:prSet/>
      <dgm:spPr/>
      <dgm:t>
        <a:bodyPr/>
        <a:lstStyle/>
        <a:p>
          <a:endParaRPr lang="en-US"/>
        </a:p>
      </dgm:t>
    </dgm:pt>
    <dgm:pt modelId="{59E5EB63-5E7E-9146-A68A-5FCAE920E124}">
      <dgm:prSet/>
      <dgm:spPr/>
      <dgm:t>
        <a:bodyPr/>
        <a:lstStyle/>
        <a:p>
          <a:r>
            <a:rPr lang="en-US" dirty="0" smtClean="0"/>
            <a:t>Migration of existing adaptors to BD.</a:t>
          </a:r>
          <a:endParaRPr lang="en-US" dirty="0"/>
        </a:p>
      </dgm:t>
    </dgm:pt>
    <dgm:pt modelId="{2167C246-4E2A-D94C-BBA0-D1CAE593581D}" type="parTrans" cxnId="{C6A3ECD3-5CF6-F047-9065-2AD833A32397}">
      <dgm:prSet/>
      <dgm:spPr/>
      <dgm:t>
        <a:bodyPr/>
        <a:lstStyle/>
        <a:p>
          <a:endParaRPr lang="en-US"/>
        </a:p>
      </dgm:t>
    </dgm:pt>
    <dgm:pt modelId="{D41942AE-F443-F346-8D65-CE40DC5A36A3}" type="sibTrans" cxnId="{C6A3ECD3-5CF6-F047-9065-2AD833A32397}">
      <dgm:prSet/>
      <dgm:spPr/>
      <dgm:t>
        <a:bodyPr/>
        <a:lstStyle/>
        <a:p>
          <a:endParaRPr lang="en-US"/>
        </a:p>
      </dgm:t>
    </dgm:pt>
    <dgm:pt modelId="{2A40BBD5-6108-9845-A1F1-F66FCAD29FFC}">
      <dgm:prSet/>
      <dgm:spPr/>
      <dgm:t>
        <a:bodyPr/>
        <a:lstStyle/>
        <a:p>
          <a:r>
            <a:rPr lang="en-US" dirty="0" smtClean="0"/>
            <a:t>Design, development and Implementation of the any new data adaptors/handlers to ingest new data sets.</a:t>
          </a:r>
          <a:endParaRPr lang="en-US" dirty="0"/>
        </a:p>
      </dgm:t>
    </dgm:pt>
    <dgm:pt modelId="{382463D7-9BC6-3B42-B23A-288085F45C1D}" type="parTrans" cxnId="{D49D4A6D-24FC-4440-A270-0FFF0FA9D087}">
      <dgm:prSet/>
      <dgm:spPr/>
      <dgm:t>
        <a:bodyPr/>
        <a:lstStyle/>
        <a:p>
          <a:endParaRPr lang="en-US"/>
        </a:p>
      </dgm:t>
    </dgm:pt>
    <dgm:pt modelId="{095AC48E-4D32-B248-9150-35152F90CB88}" type="sibTrans" cxnId="{D49D4A6D-24FC-4440-A270-0FFF0FA9D087}">
      <dgm:prSet/>
      <dgm:spPr/>
      <dgm:t>
        <a:bodyPr/>
        <a:lstStyle/>
        <a:p>
          <a:endParaRPr lang="en-US"/>
        </a:p>
      </dgm:t>
    </dgm:pt>
    <dgm:pt modelId="{E42C6024-86C9-8744-934A-475BCAA09EC7}">
      <dgm:prSet/>
      <dgm:spPr/>
      <dgm:t>
        <a:bodyPr/>
        <a:lstStyle/>
        <a:p>
          <a:r>
            <a:rPr lang="en-US" dirty="0" smtClean="0"/>
            <a:t>Keeping up with minor changes in Data/</a:t>
          </a:r>
          <a:r>
            <a:rPr lang="en-US" dirty="0" err="1" smtClean="0"/>
            <a:t>DataSets</a:t>
          </a:r>
          <a:r>
            <a:rPr lang="en-US" dirty="0" smtClean="0"/>
            <a:t> (Acxiom, Tracking Data, </a:t>
          </a:r>
          <a:r>
            <a:rPr lang="en-US" dirty="0" err="1" smtClean="0"/>
            <a:t>etc</a:t>
          </a:r>
          <a:r>
            <a:rPr lang="en-US" dirty="0" smtClean="0"/>
            <a:t>)</a:t>
          </a:r>
          <a:endParaRPr lang="en-US" dirty="0"/>
        </a:p>
      </dgm:t>
    </dgm:pt>
    <dgm:pt modelId="{7F31AB7F-7D04-BA48-90A7-97620C7451B3}" type="parTrans" cxnId="{54635FEC-5BE9-8946-99D1-B1D459E8D2E5}">
      <dgm:prSet/>
      <dgm:spPr/>
      <dgm:t>
        <a:bodyPr/>
        <a:lstStyle/>
        <a:p>
          <a:endParaRPr lang="en-US"/>
        </a:p>
      </dgm:t>
    </dgm:pt>
    <dgm:pt modelId="{8C3E0FC3-F46C-3642-BDCD-25229B2A0D87}" type="sibTrans" cxnId="{54635FEC-5BE9-8946-99D1-B1D459E8D2E5}">
      <dgm:prSet/>
      <dgm:spPr/>
      <dgm:t>
        <a:bodyPr/>
        <a:lstStyle/>
        <a:p>
          <a:endParaRPr lang="en-US"/>
        </a:p>
      </dgm:t>
    </dgm:pt>
    <dgm:pt modelId="{273FE9E9-1ABA-2E4A-944C-0D4705F507A6}">
      <dgm:prSet/>
      <dgm:spPr/>
      <dgm:t>
        <a:bodyPr/>
        <a:lstStyle/>
        <a:p>
          <a:r>
            <a:rPr lang="en-US" dirty="0" smtClean="0"/>
            <a:t>Data Sources</a:t>
          </a:r>
          <a:endParaRPr lang="en-US" dirty="0"/>
        </a:p>
      </dgm:t>
    </dgm:pt>
    <dgm:pt modelId="{54563E42-C303-A34A-8C3C-CF967E8291B8}" type="parTrans" cxnId="{A6FBD663-2387-CB43-85A0-F6B2023C1D33}">
      <dgm:prSet/>
      <dgm:spPr/>
    </dgm:pt>
    <dgm:pt modelId="{E52E28F5-8878-C34D-8B03-DAAE347C0652}" type="sibTrans" cxnId="{A6FBD663-2387-CB43-85A0-F6B2023C1D33}">
      <dgm:prSet/>
      <dgm:spPr/>
    </dgm:pt>
    <dgm:pt modelId="{7EB326DA-303A-2143-A6E6-0EFD8208BAB6}">
      <dgm:prSet/>
      <dgm:spPr/>
      <dgm:t>
        <a:bodyPr/>
        <a:lstStyle/>
        <a:p>
          <a:r>
            <a:rPr lang="en-US" dirty="0" smtClean="0"/>
            <a:t>Expansion &amp; Innovation</a:t>
          </a:r>
          <a:endParaRPr lang="en-US" dirty="0"/>
        </a:p>
      </dgm:t>
    </dgm:pt>
    <dgm:pt modelId="{A3DB4BDE-A4A2-6146-8A6E-E7C67EC079C8}" type="parTrans" cxnId="{383AC745-5B50-C745-A004-648427A147F0}">
      <dgm:prSet/>
      <dgm:spPr/>
    </dgm:pt>
    <dgm:pt modelId="{2FA28993-005C-4745-9DC0-E4A40FD600C4}" type="sibTrans" cxnId="{383AC745-5B50-C745-A004-648427A147F0}">
      <dgm:prSet/>
      <dgm:spPr/>
    </dgm:pt>
    <dgm:pt modelId="{ECFBBF11-A334-A343-B7CD-7839F82F846A}" type="pres">
      <dgm:prSet presAssocID="{0D837BF8-A0B9-554D-9B02-68B26AE5C8E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DEDBFC-76F7-F249-86E1-D7DDC3BDA7D0}" type="pres">
      <dgm:prSet presAssocID="{1E338921-FDC5-9B49-81B8-1C1B78DE481F}" presName="thickLine" presStyleLbl="alignNode1" presStyleIdx="0" presStyleCnt="4"/>
      <dgm:spPr/>
    </dgm:pt>
    <dgm:pt modelId="{044E7084-2842-2547-8994-6C849DB09C9A}" type="pres">
      <dgm:prSet presAssocID="{1E338921-FDC5-9B49-81B8-1C1B78DE481F}" presName="horz1" presStyleCnt="0"/>
      <dgm:spPr/>
    </dgm:pt>
    <dgm:pt modelId="{D851752E-6334-3543-AB3B-8CB23CF59560}" type="pres">
      <dgm:prSet presAssocID="{1E338921-FDC5-9B49-81B8-1C1B78DE481F}" presName="tx1" presStyleLbl="revTx" presStyleIdx="0" presStyleCnt="33"/>
      <dgm:spPr/>
      <dgm:t>
        <a:bodyPr/>
        <a:lstStyle/>
        <a:p>
          <a:endParaRPr lang="en-US"/>
        </a:p>
      </dgm:t>
    </dgm:pt>
    <dgm:pt modelId="{53CC5D09-F7BD-AB47-AA3F-75163D7D668F}" type="pres">
      <dgm:prSet presAssocID="{1E338921-FDC5-9B49-81B8-1C1B78DE481F}" presName="vert1" presStyleCnt="0"/>
      <dgm:spPr/>
    </dgm:pt>
    <dgm:pt modelId="{D806360A-E8E3-6845-90F1-3C0D640689FF}" type="pres">
      <dgm:prSet presAssocID="{6B607893-A5E7-EE4C-BA8C-AFAA65DCA013}" presName="vertSpace2a" presStyleCnt="0"/>
      <dgm:spPr/>
    </dgm:pt>
    <dgm:pt modelId="{E42444E9-531A-8649-8A60-CEBC71A4B429}" type="pres">
      <dgm:prSet presAssocID="{6B607893-A5E7-EE4C-BA8C-AFAA65DCA013}" presName="horz2" presStyleCnt="0"/>
      <dgm:spPr/>
    </dgm:pt>
    <dgm:pt modelId="{CBADB9CD-C147-9B4A-AF55-9037FE5251F4}" type="pres">
      <dgm:prSet presAssocID="{6B607893-A5E7-EE4C-BA8C-AFAA65DCA013}" presName="horzSpace2" presStyleCnt="0"/>
      <dgm:spPr/>
    </dgm:pt>
    <dgm:pt modelId="{D816019F-7DF6-F44B-B052-56FAEA244024}" type="pres">
      <dgm:prSet presAssocID="{6B607893-A5E7-EE4C-BA8C-AFAA65DCA013}" presName="tx2" presStyleLbl="revTx" presStyleIdx="1" presStyleCnt="33"/>
      <dgm:spPr/>
      <dgm:t>
        <a:bodyPr/>
        <a:lstStyle/>
        <a:p>
          <a:endParaRPr lang="en-US"/>
        </a:p>
      </dgm:t>
    </dgm:pt>
    <dgm:pt modelId="{AFF75AEC-9BC4-1749-869C-186287D7C739}" type="pres">
      <dgm:prSet presAssocID="{6B607893-A5E7-EE4C-BA8C-AFAA65DCA013}" presName="vert2" presStyleCnt="0"/>
      <dgm:spPr/>
    </dgm:pt>
    <dgm:pt modelId="{6CE4079E-3CD0-D746-B061-391B87B5FCB7}" type="pres">
      <dgm:prSet presAssocID="{40F20404-C98A-1541-8294-2F3A68239C97}" presName="horz3" presStyleCnt="0"/>
      <dgm:spPr/>
    </dgm:pt>
    <dgm:pt modelId="{A6A0C897-11BA-5448-9613-C3F9CEEDDEAC}" type="pres">
      <dgm:prSet presAssocID="{40F20404-C98A-1541-8294-2F3A68239C97}" presName="horzSpace3" presStyleCnt="0"/>
      <dgm:spPr/>
    </dgm:pt>
    <dgm:pt modelId="{4F10D7C3-5733-DA4B-BF92-0E784C7EA5C6}" type="pres">
      <dgm:prSet presAssocID="{40F20404-C98A-1541-8294-2F3A68239C97}" presName="tx3" presStyleLbl="revTx" presStyleIdx="2" presStyleCnt="33"/>
      <dgm:spPr/>
      <dgm:t>
        <a:bodyPr/>
        <a:lstStyle/>
        <a:p>
          <a:endParaRPr lang="en-US"/>
        </a:p>
      </dgm:t>
    </dgm:pt>
    <dgm:pt modelId="{3A7276CD-778C-044B-8604-62413C268921}" type="pres">
      <dgm:prSet presAssocID="{40F20404-C98A-1541-8294-2F3A68239C97}" presName="vert3" presStyleCnt="0"/>
      <dgm:spPr/>
    </dgm:pt>
    <dgm:pt modelId="{7E583CFB-E601-6E41-BA74-6A898E99B1C2}" type="pres">
      <dgm:prSet presAssocID="{8A1613A5-CE47-5D44-B9C1-9D0CD3C5F760}" presName="thinLine3" presStyleLbl="callout" presStyleIdx="0" presStyleCnt="22"/>
      <dgm:spPr/>
    </dgm:pt>
    <dgm:pt modelId="{4D6B1E4E-4A63-2F40-8BB5-4A9C6D457126}" type="pres">
      <dgm:prSet presAssocID="{A42DFECF-0FB6-1646-B1CF-727886198066}" presName="horz3" presStyleCnt="0"/>
      <dgm:spPr/>
    </dgm:pt>
    <dgm:pt modelId="{4EE3F6B5-FE7B-D145-94A4-22079F4191D8}" type="pres">
      <dgm:prSet presAssocID="{A42DFECF-0FB6-1646-B1CF-727886198066}" presName="horzSpace3" presStyleCnt="0"/>
      <dgm:spPr/>
    </dgm:pt>
    <dgm:pt modelId="{ED49F503-B6DA-D54A-BC46-F1E43422B8CD}" type="pres">
      <dgm:prSet presAssocID="{A42DFECF-0FB6-1646-B1CF-727886198066}" presName="tx3" presStyleLbl="revTx" presStyleIdx="3" presStyleCnt="33"/>
      <dgm:spPr/>
      <dgm:t>
        <a:bodyPr/>
        <a:lstStyle/>
        <a:p>
          <a:endParaRPr lang="en-US"/>
        </a:p>
      </dgm:t>
    </dgm:pt>
    <dgm:pt modelId="{34AC9AAA-6B6C-004D-BE13-E6581E9EF76B}" type="pres">
      <dgm:prSet presAssocID="{A42DFECF-0FB6-1646-B1CF-727886198066}" presName="vert3" presStyleCnt="0"/>
      <dgm:spPr/>
    </dgm:pt>
    <dgm:pt modelId="{4FEEE813-9865-F444-B9FA-0988CD2A0556}" type="pres">
      <dgm:prSet presAssocID="{6B607893-A5E7-EE4C-BA8C-AFAA65DCA013}" presName="thinLine2b" presStyleLbl="callout" presStyleIdx="1" presStyleCnt="22"/>
      <dgm:spPr/>
    </dgm:pt>
    <dgm:pt modelId="{B75ADAB5-4A10-6A46-8E4A-B86908B87411}" type="pres">
      <dgm:prSet presAssocID="{6B607893-A5E7-EE4C-BA8C-AFAA65DCA013}" presName="vertSpace2b" presStyleCnt="0"/>
      <dgm:spPr/>
    </dgm:pt>
    <dgm:pt modelId="{674D11F1-5ACD-7A45-A5BB-9A0254EB003C}" type="pres">
      <dgm:prSet presAssocID="{DD94C901-B119-0C4D-B30F-C944A14C71AF}" presName="horz2" presStyleCnt="0"/>
      <dgm:spPr/>
    </dgm:pt>
    <dgm:pt modelId="{A888A955-D2ED-8D4F-91E6-F7DD54B04F57}" type="pres">
      <dgm:prSet presAssocID="{DD94C901-B119-0C4D-B30F-C944A14C71AF}" presName="horzSpace2" presStyleCnt="0"/>
      <dgm:spPr/>
    </dgm:pt>
    <dgm:pt modelId="{45F4433F-F41A-334A-909E-BDA1035DF4CF}" type="pres">
      <dgm:prSet presAssocID="{DD94C901-B119-0C4D-B30F-C944A14C71AF}" presName="tx2" presStyleLbl="revTx" presStyleIdx="4" presStyleCnt="33"/>
      <dgm:spPr/>
      <dgm:t>
        <a:bodyPr/>
        <a:lstStyle/>
        <a:p>
          <a:endParaRPr lang="en-US"/>
        </a:p>
      </dgm:t>
    </dgm:pt>
    <dgm:pt modelId="{3C5D6E9D-4AE8-5641-A248-8AD135B95048}" type="pres">
      <dgm:prSet presAssocID="{DD94C901-B119-0C4D-B30F-C944A14C71AF}" presName="vert2" presStyleCnt="0"/>
      <dgm:spPr/>
    </dgm:pt>
    <dgm:pt modelId="{9E48527A-D7C2-2643-94FE-0CB752077D47}" type="pres">
      <dgm:prSet presAssocID="{A4FBD994-8D62-194F-BD58-5F0AB7D442AF}" presName="horz3" presStyleCnt="0"/>
      <dgm:spPr/>
    </dgm:pt>
    <dgm:pt modelId="{760CAA02-CC4E-A74B-A2C9-12AC29D8FA65}" type="pres">
      <dgm:prSet presAssocID="{A4FBD994-8D62-194F-BD58-5F0AB7D442AF}" presName="horzSpace3" presStyleCnt="0"/>
      <dgm:spPr/>
    </dgm:pt>
    <dgm:pt modelId="{BD8333AA-A3C8-1D42-A671-0356E41799FC}" type="pres">
      <dgm:prSet presAssocID="{A4FBD994-8D62-194F-BD58-5F0AB7D442AF}" presName="tx3" presStyleLbl="revTx" presStyleIdx="5" presStyleCnt="33"/>
      <dgm:spPr/>
      <dgm:t>
        <a:bodyPr/>
        <a:lstStyle/>
        <a:p>
          <a:endParaRPr lang="en-US"/>
        </a:p>
      </dgm:t>
    </dgm:pt>
    <dgm:pt modelId="{A474F6C6-650C-1F44-AB04-12525EB659A2}" type="pres">
      <dgm:prSet presAssocID="{A4FBD994-8D62-194F-BD58-5F0AB7D442AF}" presName="vert3" presStyleCnt="0"/>
      <dgm:spPr/>
    </dgm:pt>
    <dgm:pt modelId="{3E566FB6-0C05-6843-ACE1-BDFD4B6CC838}" type="pres">
      <dgm:prSet presAssocID="{D5C86CE3-1FBA-234F-AAFA-CE56431451B3}" presName="thinLine3" presStyleLbl="callout" presStyleIdx="2" presStyleCnt="22"/>
      <dgm:spPr/>
    </dgm:pt>
    <dgm:pt modelId="{2B0407CC-7EA7-D145-AA8C-838D0B75A7BF}" type="pres">
      <dgm:prSet presAssocID="{EA81175F-47DD-AF4C-BCF4-631F956E126D}" presName="horz3" presStyleCnt="0"/>
      <dgm:spPr/>
    </dgm:pt>
    <dgm:pt modelId="{140C3304-CBE8-494C-B630-9C9043655D98}" type="pres">
      <dgm:prSet presAssocID="{EA81175F-47DD-AF4C-BCF4-631F956E126D}" presName="horzSpace3" presStyleCnt="0"/>
      <dgm:spPr/>
    </dgm:pt>
    <dgm:pt modelId="{3883BBDB-77C8-C647-8DED-D7B61CA7350E}" type="pres">
      <dgm:prSet presAssocID="{EA81175F-47DD-AF4C-BCF4-631F956E126D}" presName="tx3" presStyleLbl="revTx" presStyleIdx="6" presStyleCnt="33"/>
      <dgm:spPr/>
      <dgm:t>
        <a:bodyPr/>
        <a:lstStyle/>
        <a:p>
          <a:endParaRPr lang="en-US"/>
        </a:p>
      </dgm:t>
    </dgm:pt>
    <dgm:pt modelId="{95211528-5DE5-8945-91B8-D793185270AB}" type="pres">
      <dgm:prSet presAssocID="{EA81175F-47DD-AF4C-BCF4-631F956E126D}" presName="vert3" presStyleCnt="0"/>
      <dgm:spPr/>
    </dgm:pt>
    <dgm:pt modelId="{241DBA5B-D7C3-3549-BC8D-752F12EFBAA0}" type="pres">
      <dgm:prSet presAssocID="{24C7000E-717E-0444-81F2-8A47F91B489D}" presName="thinLine3" presStyleLbl="callout" presStyleIdx="3" presStyleCnt="22"/>
      <dgm:spPr/>
    </dgm:pt>
    <dgm:pt modelId="{6522C0BF-7038-3D40-8857-E434DC2B80AD}" type="pres">
      <dgm:prSet presAssocID="{EE9F5412-0A4D-1542-84BD-C2B4B2B8C1E3}" presName="horz3" presStyleCnt="0"/>
      <dgm:spPr/>
    </dgm:pt>
    <dgm:pt modelId="{705B720B-17A9-9D44-8733-35138E654752}" type="pres">
      <dgm:prSet presAssocID="{EE9F5412-0A4D-1542-84BD-C2B4B2B8C1E3}" presName="horzSpace3" presStyleCnt="0"/>
      <dgm:spPr/>
    </dgm:pt>
    <dgm:pt modelId="{D0576E61-C105-C34E-8CC6-C881D0197DED}" type="pres">
      <dgm:prSet presAssocID="{EE9F5412-0A4D-1542-84BD-C2B4B2B8C1E3}" presName="tx3" presStyleLbl="revTx" presStyleIdx="7" presStyleCnt="33"/>
      <dgm:spPr/>
      <dgm:t>
        <a:bodyPr/>
        <a:lstStyle/>
        <a:p>
          <a:endParaRPr lang="en-US"/>
        </a:p>
      </dgm:t>
    </dgm:pt>
    <dgm:pt modelId="{6E648C2C-E8BB-1A49-BA88-4BD078F72240}" type="pres">
      <dgm:prSet presAssocID="{EE9F5412-0A4D-1542-84BD-C2B4B2B8C1E3}" presName="vert3" presStyleCnt="0"/>
      <dgm:spPr/>
    </dgm:pt>
    <dgm:pt modelId="{7BEDB3F8-BBF4-374C-A82D-DBD46681A251}" type="pres">
      <dgm:prSet presAssocID="{DD94C901-B119-0C4D-B30F-C944A14C71AF}" presName="thinLine2b" presStyleLbl="callout" presStyleIdx="4" presStyleCnt="22"/>
      <dgm:spPr/>
    </dgm:pt>
    <dgm:pt modelId="{AF26024C-6D81-B948-9F17-782D860FFEE1}" type="pres">
      <dgm:prSet presAssocID="{DD94C901-B119-0C4D-B30F-C944A14C71AF}" presName="vertSpace2b" presStyleCnt="0"/>
      <dgm:spPr/>
    </dgm:pt>
    <dgm:pt modelId="{F75E0004-0458-624C-B17A-5219AA17A242}" type="pres">
      <dgm:prSet presAssocID="{DB4EBC9F-E550-404A-8187-90213496CC3F}" presName="thickLine" presStyleLbl="alignNode1" presStyleIdx="1" presStyleCnt="4"/>
      <dgm:spPr/>
    </dgm:pt>
    <dgm:pt modelId="{3366838B-1A28-DE41-B416-0B4EF0FE8F05}" type="pres">
      <dgm:prSet presAssocID="{DB4EBC9F-E550-404A-8187-90213496CC3F}" presName="horz1" presStyleCnt="0"/>
      <dgm:spPr/>
    </dgm:pt>
    <dgm:pt modelId="{0F01A452-AA7B-A447-914D-242F61C09BBE}" type="pres">
      <dgm:prSet presAssocID="{DB4EBC9F-E550-404A-8187-90213496CC3F}" presName="tx1" presStyleLbl="revTx" presStyleIdx="8" presStyleCnt="33"/>
      <dgm:spPr/>
      <dgm:t>
        <a:bodyPr/>
        <a:lstStyle/>
        <a:p>
          <a:endParaRPr lang="en-US"/>
        </a:p>
      </dgm:t>
    </dgm:pt>
    <dgm:pt modelId="{1CE3AB71-8C5C-0F4D-9B93-FF8F69E9672F}" type="pres">
      <dgm:prSet presAssocID="{DB4EBC9F-E550-404A-8187-90213496CC3F}" presName="vert1" presStyleCnt="0"/>
      <dgm:spPr/>
    </dgm:pt>
    <dgm:pt modelId="{E32463EB-94DF-A34E-B276-5028CB937109}" type="pres">
      <dgm:prSet presAssocID="{273FE9E9-1ABA-2E4A-944C-0D4705F507A6}" presName="vertSpace2a" presStyleCnt="0"/>
      <dgm:spPr/>
    </dgm:pt>
    <dgm:pt modelId="{44A5F781-2605-964B-A0B0-D3D350F92C62}" type="pres">
      <dgm:prSet presAssocID="{273FE9E9-1ABA-2E4A-944C-0D4705F507A6}" presName="horz2" presStyleCnt="0"/>
      <dgm:spPr/>
    </dgm:pt>
    <dgm:pt modelId="{31C0F110-0BED-3743-8A09-698C146370E3}" type="pres">
      <dgm:prSet presAssocID="{273FE9E9-1ABA-2E4A-944C-0D4705F507A6}" presName="horzSpace2" presStyleCnt="0"/>
      <dgm:spPr/>
    </dgm:pt>
    <dgm:pt modelId="{73707114-CB6E-BD46-AAD9-8AF1917DD1AA}" type="pres">
      <dgm:prSet presAssocID="{273FE9E9-1ABA-2E4A-944C-0D4705F507A6}" presName="tx2" presStyleLbl="revTx" presStyleIdx="9" presStyleCnt="33"/>
      <dgm:spPr/>
      <dgm:t>
        <a:bodyPr/>
        <a:lstStyle/>
        <a:p>
          <a:endParaRPr lang="en-US"/>
        </a:p>
      </dgm:t>
    </dgm:pt>
    <dgm:pt modelId="{CE23BE0E-EA1D-9D40-AD4A-F8051B7306F4}" type="pres">
      <dgm:prSet presAssocID="{273FE9E9-1ABA-2E4A-944C-0D4705F507A6}" presName="vert2" presStyleCnt="0"/>
      <dgm:spPr/>
    </dgm:pt>
    <dgm:pt modelId="{8E778C5C-3B50-FB4B-AE0F-4CECCB9FD3A6}" type="pres">
      <dgm:prSet presAssocID="{93FE8834-8D4E-934E-8D77-87578AD2DCEA}" presName="horz3" presStyleCnt="0"/>
      <dgm:spPr/>
    </dgm:pt>
    <dgm:pt modelId="{63A493B5-D072-6849-A9A4-3BF167A3A9BD}" type="pres">
      <dgm:prSet presAssocID="{93FE8834-8D4E-934E-8D77-87578AD2DCEA}" presName="horzSpace3" presStyleCnt="0"/>
      <dgm:spPr/>
    </dgm:pt>
    <dgm:pt modelId="{AA37B06C-089A-C249-8227-E7C989E75348}" type="pres">
      <dgm:prSet presAssocID="{93FE8834-8D4E-934E-8D77-87578AD2DCEA}" presName="tx3" presStyleLbl="revTx" presStyleIdx="10" presStyleCnt="33"/>
      <dgm:spPr/>
      <dgm:t>
        <a:bodyPr/>
        <a:lstStyle/>
        <a:p>
          <a:endParaRPr lang="en-US"/>
        </a:p>
      </dgm:t>
    </dgm:pt>
    <dgm:pt modelId="{68853E90-E54A-7F45-822F-EA5F6D69D38A}" type="pres">
      <dgm:prSet presAssocID="{93FE8834-8D4E-934E-8D77-87578AD2DCEA}" presName="vert3" presStyleCnt="0"/>
      <dgm:spPr/>
    </dgm:pt>
    <dgm:pt modelId="{6E78478C-F034-6B42-91A1-45A4714FA8BA}" type="pres">
      <dgm:prSet presAssocID="{0B0E44DF-0AC3-9448-A409-0850E2B44C35}" presName="thinLine3" presStyleLbl="callout" presStyleIdx="5" presStyleCnt="22"/>
      <dgm:spPr/>
    </dgm:pt>
    <dgm:pt modelId="{0C8D044F-7093-C348-8868-58BC2F611C88}" type="pres">
      <dgm:prSet presAssocID="{C463E71A-6926-134A-BB26-3567ADD7FD1D}" presName="horz3" presStyleCnt="0"/>
      <dgm:spPr/>
    </dgm:pt>
    <dgm:pt modelId="{A2BF7516-3CED-844B-83A9-7CC0394B8950}" type="pres">
      <dgm:prSet presAssocID="{C463E71A-6926-134A-BB26-3567ADD7FD1D}" presName="horzSpace3" presStyleCnt="0"/>
      <dgm:spPr/>
    </dgm:pt>
    <dgm:pt modelId="{03D7DAA9-5BA6-C043-A2EA-A89B3245F168}" type="pres">
      <dgm:prSet presAssocID="{C463E71A-6926-134A-BB26-3567ADD7FD1D}" presName="tx3" presStyleLbl="revTx" presStyleIdx="11" presStyleCnt="33"/>
      <dgm:spPr/>
      <dgm:t>
        <a:bodyPr/>
        <a:lstStyle/>
        <a:p>
          <a:endParaRPr lang="en-US"/>
        </a:p>
      </dgm:t>
    </dgm:pt>
    <dgm:pt modelId="{8B4C2511-CE7A-5A4A-A187-5B9028647530}" type="pres">
      <dgm:prSet presAssocID="{C463E71A-6926-134A-BB26-3567ADD7FD1D}" presName="vert3" presStyleCnt="0"/>
      <dgm:spPr/>
    </dgm:pt>
    <dgm:pt modelId="{37C2C7EC-B6CD-EC44-AEC2-B5E82C564264}" type="pres">
      <dgm:prSet presAssocID="{A56E2465-CE7B-EC45-BAC0-BEAF7DA1EEB6}" presName="thinLine3" presStyleLbl="callout" presStyleIdx="6" presStyleCnt="22"/>
      <dgm:spPr/>
    </dgm:pt>
    <dgm:pt modelId="{2FB2F85D-34F8-4B4A-B1BE-1FA67D58F015}" type="pres">
      <dgm:prSet presAssocID="{59E5EB63-5E7E-9146-A68A-5FCAE920E124}" presName="horz3" presStyleCnt="0"/>
      <dgm:spPr/>
    </dgm:pt>
    <dgm:pt modelId="{767C845F-3D73-5143-84F6-2715B738CD52}" type="pres">
      <dgm:prSet presAssocID="{59E5EB63-5E7E-9146-A68A-5FCAE920E124}" presName="horzSpace3" presStyleCnt="0"/>
      <dgm:spPr/>
    </dgm:pt>
    <dgm:pt modelId="{4AD027F2-AA80-4147-986E-556BFB6E3694}" type="pres">
      <dgm:prSet presAssocID="{59E5EB63-5E7E-9146-A68A-5FCAE920E124}" presName="tx3" presStyleLbl="revTx" presStyleIdx="12" presStyleCnt="33"/>
      <dgm:spPr/>
      <dgm:t>
        <a:bodyPr/>
        <a:lstStyle/>
        <a:p>
          <a:endParaRPr lang="en-US"/>
        </a:p>
      </dgm:t>
    </dgm:pt>
    <dgm:pt modelId="{A81EC6EC-9965-FC4D-AF87-B9D46CC14B7A}" type="pres">
      <dgm:prSet presAssocID="{59E5EB63-5E7E-9146-A68A-5FCAE920E124}" presName="vert3" presStyleCnt="0"/>
      <dgm:spPr/>
    </dgm:pt>
    <dgm:pt modelId="{C12B8334-C398-8542-97BE-768D91EA4D3C}" type="pres">
      <dgm:prSet presAssocID="{D41942AE-F443-F346-8D65-CE40DC5A36A3}" presName="thinLine3" presStyleLbl="callout" presStyleIdx="7" presStyleCnt="22"/>
      <dgm:spPr/>
    </dgm:pt>
    <dgm:pt modelId="{C54F79D2-679A-0842-ADD0-9585F38D8EF6}" type="pres">
      <dgm:prSet presAssocID="{2A40BBD5-6108-9845-A1F1-F66FCAD29FFC}" presName="horz3" presStyleCnt="0"/>
      <dgm:spPr/>
    </dgm:pt>
    <dgm:pt modelId="{AF7170B4-7255-8748-83AC-AB0C1B0E761F}" type="pres">
      <dgm:prSet presAssocID="{2A40BBD5-6108-9845-A1F1-F66FCAD29FFC}" presName="horzSpace3" presStyleCnt="0"/>
      <dgm:spPr/>
    </dgm:pt>
    <dgm:pt modelId="{EC3F4F23-DBB8-104B-8180-A5F79D7C7642}" type="pres">
      <dgm:prSet presAssocID="{2A40BBD5-6108-9845-A1F1-F66FCAD29FFC}" presName="tx3" presStyleLbl="revTx" presStyleIdx="13" presStyleCnt="33"/>
      <dgm:spPr/>
      <dgm:t>
        <a:bodyPr/>
        <a:lstStyle/>
        <a:p>
          <a:endParaRPr lang="en-US"/>
        </a:p>
      </dgm:t>
    </dgm:pt>
    <dgm:pt modelId="{9375D9B1-CE83-764B-BF5C-1041F3786270}" type="pres">
      <dgm:prSet presAssocID="{2A40BBD5-6108-9845-A1F1-F66FCAD29FFC}" presName="vert3" presStyleCnt="0"/>
      <dgm:spPr/>
    </dgm:pt>
    <dgm:pt modelId="{BBE167E3-3662-0141-AD7A-287B618DCF1A}" type="pres">
      <dgm:prSet presAssocID="{095AC48E-4D32-B248-9150-35152F90CB88}" presName="thinLine3" presStyleLbl="callout" presStyleIdx="8" presStyleCnt="22"/>
      <dgm:spPr/>
    </dgm:pt>
    <dgm:pt modelId="{5FB5E25E-FDF2-654F-9291-783DE596A7DA}" type="pres">
      <dgm:prSet presAssocID="{E42C6024-86C9-8744-934A-475BCAA09EC7}" presName="horz3" presStyleCnt="0"/>
      <dgm:spPr/>
    </dgm:pt>
    <dgm:pt modelId="{E07AC1D8-62D8-BB44-AA77-A38022ABC83A}" type="pres">
      <dgm:prSet presAssocID="{E42C6024-86C9-8744-934A-475BCAA09EC7}" presName="horzSpace3" presStyleCnt="0"/>
      <dgm:spPr/>
    </dgm:pt>
    <dgm:pt modelId="{7CAAE16D-BB50-9446-9413-D514DD55A8E2}" type="pres">
      <dgm:prSet presAssocID="{E42C6024-86C9-8744-934A-475BCAA09EC7}" presName="tx3" presStyleLbl="revTx" presStyleIdx="14" presStyleCnt="33"/>
      <dgm:spPr/>
      <dgm:t>
        <a:bodyPr/>
        <a:lstStyle/>
        <a:p>
          <a:endParaRPr lang="en-US"/>
        </a:p>
      </dgm:t>
    </dgm:pt>
    <dgm:pt modelId="{BAB67D12-898B-9F40-8593-07E5ED119B0A}" type="pres">
      <dgm:prSet presAssocID="{E42C6024-86C9-8744-934A-475BCAA09EC7}" presName="vert3" presStyleCnt="0"/>
      <dgm:spPr/>
    </dgm:pt>
    <dgm:pt modelId="{7221D13B-0F9B-7D46-A3AA-E3D12655CC07}" type="pres">
      <dgm:prSet presAssocID="{273FE9E9-1ABA-2E4A-944C-0D4705F507A6}" presName="thinLine2b" presStyleLbl="callout" presStyleIdx="9" presStyleCnt="22"/>
      <dgm:spPr/>
    </dgm:pt>
    <dgm:pt modelId="{86132362-0F68-0A40-B921-2B4D49415CA5}" type="pres">
      <dgm:prSet presAssocID="{273FE9E9-1ABA-2E4A-944C-0D4705F507A6}" presName="vertSpace2b" presStyleCnt="0"/>
      <dgm:spPr/>
    </dgm:pt>
    <dgm:pt modelId="{73F1F841-D0E3-F940-95F6-BB0625104559}" type="pres">
      <dgm:prSet presAssocID="{3D8EFDF8-4CAA-754E-818D-2ACAAC2B17AE}" presName="horz2" presStyleCnt="0"/>
      <dgm:spPr/>
    </dgm:pt>
    <dgm:pt modelId="{1F9830CE-F423-7E4C-B690-EDE7660C7D1C}" type="pres">
      <dgm:prSet presAssocID="{3D8EFDF8-4CAA-754E-818D-2ACAAC2B17AE}" presName="horzSpace2" presStyleCnt="0"/>
      <dgm:spPr/>
    </dgm:pt>
    <dgm:pt modelId="{E626CAFD-A296-A64F-A545-E2DD8D378DC9}" type="pres">
      <dgm:prSet presAssocID="{3D8EFDF8-4CAA-754E-818D-2ACAAC2B17AE}" presName="tx2" presStyleLbl="revTx" presStyleIdx="15" presStyleCnt="33"/>
      <dgm:spPr/>
      <dgm:t>
        <a:bodyPr/>
        <a:lstStyle/>
        <a:p>
          <a:endParaRPr lang="en-US"/>
        </a:p>
      </dgm:t>
    </dgm:pt>
    <dgm:pt modelId="{19F47AE5-4465-834F-BB11-3E81CE3CB5E8}" type="pres">
      <dgm:prSet presAssocID="{3D8EFDF8-4CAA-754E-818D-2ACAAC2B17AE}" presName="vert2" presStyleCnt="0"/>
      <dgm:spPr/>
    </dgm:pt>
    <dgm:pt modelId="{059C7598-8A31-3E45-A489-FE20E2A9BD03}" type="pres">
      <dgm:prSet presAssocID="{55AB12CA-4318-FA48-AE4B-0E24D995BBE4}" presName="horz3" presStyleCnt="0"/>
      <dgm:spPr/>
    </dgm:pt>
    <dgm:pt modelId="{10E7CA83-132A-CF45-BB33-B559FF434EA5}" type="pres">
      <dgm:prSet presAssocID="{55AB12CA-4318-FA48-AE4B-0E24D995BBE4}" presName="horzSpace3" presStyleCnt="0"/>
      <dgm:spPr/>
    </dgm:pt>
    <dgm:pt modelId="{E39F0F3D-9D1B-9744-99C1-4BCE7973B133}" type="pres">
      <dgm:prSet presAssocID="{55AB12CA-4318-FA48-AE4B-0E24D995BBE4}" presName="tx3" presStyleLbl="revTx" presStyleIdx="16" presStyleCnt="33"/>
      <dgm:spPr/>
      <dgm:t>
        <a:bodyPr/>
        <a:lstStyle/>
        <a:p>
          <a:endParaRPr lang="en-US"/>
        </a:p>
      </dgm:t>
    </dgm:pt>
    <dgm:pt modelId="{4D4B5DCB-AED5-AE49-B64C-F7E9A32FD24A}" type="pres">
      <dgm:prSet presAssocID="{55AB12CA-4318-FA48-AE4B-0E24D995BBE4}" presName="vert3" presStyleCnt="0"/>
      <dgm:spPr/>
    </dgm:pt>
    <dgm:pt modelId="{F40087B4-4EE8-9B4C-B518-306F34AA7DB2}" type="pres">
      <dgm:prSet presAssocID="{E189B94A-28D5-694B-AD1A-A9EBEBBEB2E4}" presName="thinLine3" presStyleLbl="callout" presStyleIdx="10" presStyleCnt="22"/>
      <dgm:spPr/>
    </dgm:pt>
    <dgm:pt modelId="{A45E804B-36BD-3048-AF2F-26C4B0BAB651}" type="pres">
      <dgm:prSet presAssocID="{E4A10101-3920-1547-A568-14BA801D78F1}" presName="horz3" presStyleCnt="0"/>
      <dgm:spPr/>
    </dgm:pt>
    <dgm:pt modelId="{4B29A52B-911F-E142-90F1-8347DE3CBFB9}" type="pres">
      <dgm:prSet presAssocID="{E4A10101-3920-1547-A568-14BA801D78F1}" presName="horzSpace3" presStyleCnt="0"/>
      <dgm:spPr/>
    </dgm:pt>
    <dgm:pt modelId="{DF2E74DD-1226-1745-91BD-A501A71FAA62}" type="pres">
      <dgm:prSet presAssocID="{E4A10101-3920-1547-A568-14BA801D78F1}" presName="tx3" presStyleLbl="revTx" presStyleIdx="17" presStyleCnt="33"/>
      <dgm:spPr/>
      <dgm:t>
        <a:bodyPr/>
        <a:lstStyle/>
        <a:p>
          <a:endParaRPr lang="en-US"/>
        </a:p>
      </dgm:t>
    </dgm:pt>
    <dgm:pt modelId="{880A3208-6CF6-724E-B097-9A7C1835D779}" type="pres">
      <dgm:prSet presAssocID="{E4A10101-3920-1547-A568-14BA801D78F1}" presName="vert3" presStyleCnt="0"/>
      <dgm:spPr/>
    </dgm:pt>
    <dgm:pt modelId="{9C861879-7B39-0048-A948-6E81F4ACDADF}" type="pres">
      <dgm:prSet presAssocID="{C52A9256-F00E-654D-A786-F2489D8E06A4}" presName="thinLine3" presStyleLbl="callout" presStyleIdx="11" presStyleCnt="22"/>
      <dgm:spPr/>
    </dgm:pt>
    <dgm:pt modelId="{5CD24210-08CA-B744-AC6A-EEC521532240}" type="pres">
      <dgm:prSet presAssocID="{C067C7C7-38AC-4143-B467-ECE615073EA8}" presName="horz3" presStyleCnt="0"/>
      <dgm:spPr/>
    </dgm:pt>
    <dgm:pt modelId="{7B8A737A-4484-634A-92A2-66AAFE7D27E7}" type="pres">
      <dgm:prSet presAssocID="{C067C7C7-38AC-4143-B467-ECE615073EA8}" presName="horzSpace3" presStyleCnt="0"/>
      <dgm:spPr/>
    </dgm:pt>
    <dgm:pt modelId="{80128AD5-490E-7C49-ACE8-15C62499807E}" type="pres">
      <dgm:prSet presAssocID="{C067C7C7-38AC-4143-B467-ECE615073EA8}" presName="tx3" presStyleLbl="revTx" presStyleIdx="18" presStyleCnt="33"/>
      <dgm:spPr/>
      <dgm:t>
        <a:bodyPr/>
        <a:lstStyle/>
        <a:p>
          <a:endParaRPr lang="en-US"/>
        </a:p>
      </dgm:t>
    </dgm:pt>
    <dgm:pt modelId="{53FDBDD3-78B8-B543-866A-0627101C1453}" type="pres">
      <dgm:prSet presAssocID="{C067C7C7-38AC-4143-B467-ECE615073EA8}" presName="vert3" presStyleCnt="0"/>
      <dgm:spPr/>
    </dgm:pt>
    <dgm:pt modelId="{B415D007-30E3-7F40-8DA1-F175F24F50CE}" type="pres">
      <dgm:prSet presAssocID="{9D170531-6DD8-CE46-B0D3-BD84211B8065}" presName="thinLine3" presStyleLbl="callout" presStyleIdx="12" presStyleCnt="22"/>
      <dgm:spPr/>
    </dgm:pt>
    <dgm:pt modelId="{FCC2F1F9-C3AC-C641-BB03-BB9B21CEB981}" type="pres">
      <dgm:prSet presAssocID="{D626320A-8B42-AC42-A56D-721149D9DED4}" presName="horz3" presStyleCnt="0"/>
      <dgm:spPr/>
    </dgm:pt>
    <dgm:pt modelId="{2BC0C016-5625-CF4A-A48F-C37029EE7C6D}" type="pres">
      <dgm:prSet presAssocID="{D626320A-8B42-AC42-A56D-721149D9DED4}" presName="horzSpace3" presStyleCnt="0"/>
      <dgm:spPr/>
    </dgm:pt>
    <dgm:pt modelId="{08BCFD1B-24BC-E94D-BA96-18C3C9EC30E3}" type="pres">
      <dgm:prSet presAssocID="{D626320A-8B42-AC42-A56D-721149D9DED4}" presName="tx3" presStyleLbl="revTx" presStyleIdx="19" presStyleCnt="33"/>
      <dgm:spPr/>
      <dgm:t>
        <a:bodyPr/>
        <a:lstStyle/>
        <a:p>
          <a:endParaRPr lang="en-US"/>
        </a:p>
      </dgm:t>
    </dgm:pt>
    <dgm:pt modelId="{528886C6-C7E6-4A4B-A4B2-DB2B63743376}" type="pres">
      <dgm:prSet presAssocID="{D626320A-8B42-AC42-A56D-721149D9DED4}" presName="vert3" presStyleCnt="0"/>
      <dgm:spPr/>
    </dgm:pt>
    <dgm:pt modelId="{A20FFD7C-84A8-CD48-A21C-F431E1D986AF}" type="pres">
      <dgm:prSet presAssocID="{3D8EFDF8-4CAA-754E-818D-2ACAAC2B17AE}" presName="thinLine2b" presStyleLbl="callout" presStyleIdx="13" presStyleCnt="22"/>
      <dgm:spPr/>
    </dgm:pt>
    <dgm:pt modelId="{ADC4F56A-FC0D-024F-BAC1-6C0D88608100}" type="pres">
      <dgm:prSet presAssocID="{3D8EFDF8-4CAA-754E-818D-2ACAAC2B17AE}" presName="vertSpace2b" presStyleCnt="0"/>
      <dgm:spPr/>
    </dgm:pt>
    <dgm:pt modelId="{C204FB42-45A1-9B48-87A4-D89F57D5D9B1}" type="pres">
      <dgm:prSet presAssocID="{7EB326DA-303A-2143-A6E6-0EFD8208BAB6}" presName="thickLine" presStyleLbl="alignNode1" presStyleIdx="2" presStyleCnt="4"/>
      <dgm:spPr/>
    </dgm:pt>
    <dgm:pt modelId="{F18262E4-5288-4E40-A5F4-CBBA401DC4E0}" type="pres">
      <dgm:prSet presAssocID="{7EB326DA-303A-2143-A6E6-0EFD8208BAB6}" presName="horz1" presStyleCnt="0"/>
      <dgm:spPr/>
    </dgm:pt>
    <dgm:pt modelId="{ADE095A1-4A14-3F47-B7EB-7D2BF55BCC9D}" type="pres">
      <dgm:prSet presAssocID="{7EB326DA-303A-2143-A6E6-0EFD8208BAB6}" presName="tx1" presStyleLbl="revTx" presStyleIdx="20" presStyleCnt="33"/>
      <dgm:spPr/>
      <dgm:t>
        <a:bodyPr/>
        <a:lstStyle/>
        <a:p>
          <a:endParaRPr lang="en-US"/>
        </a:p>
      </dgm:t>
    </dgm:pt>
    <dgm:pt modelId="{2089B825-488E-6547-A9A7-807F5495265D}" type="pres">
      <dgm:prSet presAssocID="{7EB326DA-303A-2143-A6E6-0EFD8208BAB6}" presName="vert1" presStyleCnt="0"/>
      <dgm:spPr/>
    </dgm:pt>
    <dgm:pt modelId="{FA8F2370-33FF-774A-85BA-EF8FE505A01B}" type="pres">
      <dgm:prSet presAssocID="{0E34D97C-8333-FB42-9D67-F6A36B44E039}" presName="vertSpace2a" presStyleCnt="0"/>
      <dgm:spPr/>
    </dgm:pt>
    <dgm:pt modelId="{524B44B3-4E35-AF48-A2F0-945C3D4F3477}" type="pres">
      <dgm:prSet presAssocID="{0E34D97C-8333-FB42-9D67-F6A36B44E039}" presName="horz2" presStyleCnt="0"/>
      <dgm:spPr/>
    </dgm:pt>
    <dgm:pt modelId="{46F5F8A3-DA14-FE45-B96B-C604A6BC1133}" type="pres">
      <dgm:prSet presAssocID="{0E34D97C-8333-FB42-9D67-F6A36B44E039}" presName="horzSpace2" presStyleCnt="0"/>
      <dgm:spPr/>
    </dgm:pt>
    <dgm:pt modelId="{5B523E9A-FE71-5C4F-8D95-EC93FCB55FDF}" type="pres">
      <dgm:prSet presAssocID="{0E34D97C-8333-FB42-9D67-F6A36B44E039}" presName="tx2" presStyleLbl="revTx" presStyleIdx="21" presStyleCnt="33"/>
      <dgm:spPr/>
      <dgm:t>
        <a:bodyPr/>
        <a:lstStyle/>
        <a:p>
          <a:endParaRPr lang="en-US"/>
        </a:p>
      </dgm:t>
    </dgm:pt>
    <dgm:pt modelId="{11549058-6F88-A04C-9BA5-7C3BD5872378}" type="pres">
      <dgm:prSet presAssocID="{0E34D97C-8333-FB42-9D67-F6A36B44E039}" presName="vert2" presStyleCnt="0"/>
      <dgm:spPr/>
    </dgm:pt>
    <dgm:pt modelId="{4910D40B-5700-7249-9E6B-5211461CE9DF}" type="pres">
      <dgm:prSet presAssocID="{7CC2B2F6-2F7A-4648-B5F8-5B9037AFD27D}" presName="horz3" presStyleCnt="0"/>
      <dgm:spPr/>
    </dgm:pt>
    <dgm:pt modelId="{39A44AC5-EE5F-8540-A916-ECD99CDD6C51}" type="pres">
      <dgm:prSet presAssocID="{7CC2B2F6-2F7A-4648-B5F8-5B9037AFD27D}" presName="horzSpace3" presStyleCnt="0"/>
      <dgm:spPr/>
    </dgm:pt>
    <dgm:pt modelId="{0D5F107F-9E59-7449-9D77-866675D6BE1B}" type="pres">
      <dgm:prSet presAssocID="{7CC2B2F6-2F7A-4648-B5F8-5B9037AFD27D}" presName="tx3" presStyleLbl="revTx" presStyleIdx="22" presStyleCnt="33"/>
      <dgm:spPr/>
      <dgm:t>
        <a:bodyPr/>
        <a:lstStyle/>
        <a:p>
          <a:endParaRPr lang="en-US"/>
        </a:p>
      </dgm:t>
    </dgm:pt>
    <dgm:pt modelId="{422BFDC9-56A6-4E4C-AD68-F3A84C5438A8}" type="pres">
      <dgm:prSet presAssocID="{7CC2B2F6-2F7A-4648-B5F8-5B9037AFD27D}" presName="vert3" presStyleCnt="0"/>
      <dgm:spPr/>
    </dgm:pt>
    <dgm:pt modelId="{FA48CBF2-EDF5-F24A-8AD4-7F9B27A9C480}" type="pres">
      <dgm:prSet presAssocID="{0E34D97C-8333-FB42-9D67-F6A36B44E039}" presName="thinLine2b" presStyleLbl="callout" presStyleIdx="14" presStyleCnt="22"/>
      <dgm:spPr/>
    </dgm:pt>
    <dgm:pt modelId="{84659DAF-5827-5D49-883F-5108ED7EB930}" type="pres">
      <dgm:prSet presAssocID="{0E34D97C-8333-FB42-9D67-F6A36B44E039}" presName="vertSpace2b" presStyleCnt="0"/>
      <dgm:spPr/>
    </dgm:pt>
    <dgm:pt modelId="{A29C2BFB-1EBC-CC4E-96A8-A80D997EA24E}" type="pres">
      <dgm:prSet presAssocID="{F6C93AE2-C64A-D341-9EED-480306712BE3}" presName="horz2" presStyleCnt="0"/>
      <dgm:spPr/>
    </dgm:pt>
    <dgm:pt modelId="{7F20BF4B-736F-1F4E-85B5-ABCE20ED5FC0}" type="pres">
      <dgm:prSet presAssocID="{F6C93AE2-C64A-D341-9EED-480306712BE3}" presName="horzSpace2" presStyleCnt="0"/>
      <dgm:spPr/>
    </dgm:pt>
    <dgm:pt modelId="{0FBB551A-137D-B544-B9AA-5630FD8A9198}" type="pres">
      <dgm:prSet presAssocID="{F6C93AE2-C64A-D341-9EED-480306712BE3}" presName="tx2" presStyleLbl="revTx" presStyleIdx="23" presStyleCnt="33"/>
      <dgm:spPr/>
      <dgm:t>
        <a:bodyPr/>
        <a:lstStyle/>
        <a:p>
          <a:endParaRPr lang="en-US"/>
        </a:p>
      </dgm:t>
    </dgm:pt>
    <dgm:pt modelId="{9F1DC6D4-C29E-7E4E-BA07-2EE0C3C30D79}" type="pres">
      <dgm:prSet presAssocID="{F6C93AE2-C64A-D341-9EED-480306712BE3}" presName="vert2" presStyleCnt="0"/>
      <dgm:spPr/>
    </dgm:pt>
    <dgm:pt modelId="{62AD45E6-EA1C-0844-8C13-37804D9A98E8}" type="pres">
      <dgm:prSet presAssocID="{012C2174-EEA6-AD48-AD5D-DCEF88C5F268}" presName="horz3" presStyleCnt="0"/>
      <dgm:spPr/>
    </dgm:pt>
    <dgm:pt modelId="{2E1ED508-EB85-2848-BB44-9A8FBB012983}" type="pres">
      <dgm:prSet presAssocID="{012C2174-EEA6-AD48-AD5D-DCEF88C5F268}" presName="horzSpace3" presStyleCnt="0"/>
      <dgm:spPr/>
    </dgm:pt>
    <dgm:pt modelId="{9438591D-BFEF-1E43-84E4-8AE29649AFA8}" type="pres">
      <dgm:prSet presAssocID="{012C2174-EEA6-AD48-AD5D-DCEF88C5F268}" presName="tx3" presStyleLbl="revTx" presStyleIdx="24" presStyleCnt="33"/>
      <dgm:spPr/>
      <dgm:t>
        <a:bodyPr/>
        <a:lstStyle/>
        <a:p>
          <a:endParaRPr lang="en-US"/>
        </a:p>
      </dgm:t>
    </dgm:pt>
    <dgm:pt modelId="{29ED5650-7D23-DA48-B6BE-E5A9F355ABE9}" type="pres">
      <dgm:prSet presAssocID="{012C2174-EEA6-AD48-AD5D-DCEF88C5F268}" presName="vert3" presStyleCnt="0"/>
      <dgm:spPr/>
    </dgm:pt>
    <dgm:pt modelId="{C76309D6-D924-384B-BD91-031C294D4863}" type="pres">
      <dgm:prSet presAssocID="{C1C4E0C9-F0A4-0B46-ACC9-75BFECAFBE22}" presName="thinLine3" presStyleLbl="callout" presStyleIdx="15" presStyleCnt="22"/>
      <dgm:spPr/>
    </dgm:pt>
    <dgm:pt modelId="{C7B48299-5C69-2F4A-A01E-753D0F8E9CBC}" type="pres">
      <dgm:prSet presAssocID="{C9D383F5-8C01-7E45-A2B0-A9FCF1FDDA2C}" presName="horz3" presStyleCnt="0"/>
      <dgm:spPr/>
    </dgm:pt>
    <dgm:pt modelId="{A98F053B-F20A-EC4C-9425-856C04AE5703}" type="pres">
      <dgm:prSet presAssocID="{C9D383F5-8C01-7E45-A2B0-A9FCF1FDDA2C}" presName="horzSpace3" presStyleCnt="0"/>
      <dgm:spPr/>
    </dgm:pt>
    <dgm:pt modelId="{43847534-7E6A-9B45-A829-C4BF20718BB5}" type="pres">
      <dgm:prSet presAssocID="{C9D383F5-8C01-7E45-A2B0-A9FCF1FDDA2C}" presName="tx3" presStyleLbl="revTx" presStyleIdx="25" presStyleCnt="33"/>
      <dgm:spPr/>
      <dgm:t>
        <a:bodyPr/>
        <a:lstStyle/>
        <a:p>
          <a:endParaRPr lang="en-US"/>
        </a:p>
      </dgm:t>
    </dgm:pt>
    <dgm:pt modelId="{B8FE7475-1539-184C-B902-D9948E37E65D}" type="pres">
      <dgm:prSet presAssocID="{C9D383F5-8C01-7E45-A2B0-A9FCF1FDDA2C}" presName="vert3" presStyleCnt="0"/>
      <dgm:spPr/>
    </dgm:pt>
    <dgm:pt modelId="{EA3CE74E-487A-E749-B26D-8456D32CE40D}" type="pres">
      <dgm:prSet presAssocID="{A61CBE65-BE24-D448-8703-6C99B4D55E66}" presName="thinLine3" presStyleLbl="callout" presStyleIdx="16" presStyleCnt="22"/>
      <dgm:spPr/>
    </dgm:pt>
    <dgm:pt modelId="{498B0D2F-77AD-4E40-A52A-107150CF1D79}" type="pres">
      <dgm:prSet presAssocID="{88F17C61-AC4C-9342-B314-825F8F9C719B}" presName="horz3" presStyleCnt="0"/>
      <dgm:spPr/>
    </dgm:pt>
    <dgm:pt modelId="{5AAE86E7-ECCB-C640-9763-59D673460086}" type="pres">
      <dgm:prSet presAssocID="{88F17C61-AC4C-9342-B314-825F8F9C719B}" presName="horzSpace3" presStyleCnt="0"/>
      <dgm:spPr/>
    </dgm:pt>
    <dgm:pt modelId="{EE0DD627-F377-5542-80ED-73494176214D}" type="pres">
      <dgm:prSet presAssocID="{88F17C61-AC4C-9342-B314-825F8F9C719B}" presName="tx3" presStyleLbl="revTx" presStyleIdx="26" presStyleCnt="33"/>
      <dgm:spPr/>
      <dgm:t>
        <a:bodyPr/>
        <a:lstStyle/>
        <a:p>
          <a:endParaRPr lang="en-US"/>
        </a:p>
      </dgm:t>
    </dgm:pt>
    <dgm:pt modelId="{D4DDCE27-E729-2E45-9BA4-EFC36C3B4D88}" type="pres">
      <dgm:prSet presAssocID="{88F17C61-AC4C-9342-B314-825F8F9C719B}" presName="vert3" presStyleCnt="0"/>
      <dgm:spPr/>
    </dgm:pt>
    <dgm:pt modelId="{1875B425-5117-2447-A410-97935F57320D}" type="pres">
      <dgm:prSet presAssocID="{F6C93AE2-C64A-D341-9EED-480306712BE3}" presName="thinLine2b" presStyleLbl="callout" presStyleIdx="17" presStyleCnt="22"/>
      <dgm:spPr/>
    </dgm:pt>
    <dgm:pt modelId="{E99AF679-85B7-DE45-A206-291D6196DEC3}" type="pres">
      <dgm:prSet presAssocID="{F6C93AE2-C64A-D341-9EED-480306712BE3}" presName="vertSpace2b" presStyleCnt="0"/>
      <dgm:spPr/>
    </dgm:pt>
    <dgm:pt modelId="{4D86A673-5EAB-C340-B4AF-C42B9B938DEE}" type="pres">
      <dgm:prSet presAssocID="{22F79F88-E826-B746-BCD3-A04AEC717E46}" presName="thickLine" presStyleLbl="alignNode1" presStyleIdx="3" presStyleCnt="4"/>
      <dgm:spPr/>
    </dgm:pt>
    <dgm:pt modelId="{F9546FF2-5378-E84A-A5B8-60F5601C2FA0}" type="pres">
      <dgm:prSet presAssocID="{22F79F88-E826-B746-BCD3-A04AEC717E46}" presName="horz1" presStyleCnt="0"/>
      <dgm:spPr/>
    </dgm:pt>
    <dgm:pt modelId="{29FCCAE2-050E-604B-A975-FC791B784A14}" type="pres">
      <dgm:prSet presAssocID="{22F79F88-E826-B746-BCD3-A04AEC717E46}" presName="tx1" presStyleLbl="revTx" presStyleIdx="27" presStyleCnt="33"/>
      <dgm:spPr/>
      <dgm:t>
        <a:bodyPr/>
        <a:lstStyle/>
        <a:p>
          <a:endParaRPr lang="en-US"/>
        </a:p>
      </dgm:t>
    </dgm:pt>
    <dgm:pt modelId="{8FB54C22-E9B5-114F-83B9-A986B1A70A79}" type="pres">
      <dgm:prSet presAssocID="{22F79F88-E826-B746-BCD3-A04AEC717E46}" presName="vert1" presStyleCnt="0"/>
      <dgm:spPr/>
    </dgm:pt>
    <dgm:pt modelId="{051D92D2-011A-754F-A459-D55E2EA19501}" type="pres">
      <dgm:prSet presAssocID="{3B7209EE-89C4-D148-8B8B-83B556F65C04}" presName="vertSpace2a" presStyleCnt="0"/>
      <dgm:spPr/>
    </dgm:pt>
    <dgm:pt modelId="{35BE238E-8D99-C647-8BBE-AD84491C0762}" type="pres">
      <dgm:prSet presAssocID="{3B7209EE-89C4-D148-8B8B-83B556F65C04}" presName="horz2" presStyleCnt="0"/>
      <dgm:spPr/>
    </dgm:pt>
    <dgm:pt modelId="{2DF7FD32-D57A-B841-ADF9-54FED8286365}" type="pres">
      <dgm:prSet presAssocID="{3B7209EE-89C4-D148-8B8B-83B556F65C04}" presName="horzSpace2" presStyleCnt="0"/>
      <dgm:spPr/>
    </dgm:pt>
    <dgm:pt modelId="{964C33EB-8D73-E44A-80F7-547441EBAF6B}" type="pres">
      <dgm:prSet presAssocID="{3B7209EE-89C4-D148-8B8B-83B556F65C04}" presName="tx2" presStyleLbl="revTx" presStyleIdx="28" presStyleCnt="33"/>
      <dgm:spPr/>
      <dgm:t>
        <a:bodyPr/>
        <a:lstStyle/>
        <a:p>
          <a:endParaRPr lang="en-US"/>
        </a:p>
      </dgm:t>
    </dgm:pt>
    <dgm:pt modelId="{2FDD968C-2C4A-7E48-BA66-CD84C5CF1293}" type="pres">
      <dgm:prSet presAssocID="{3B7209EE-89C4-D148-8B8B-83B556F65C04}" presName="vert2" presStyleCnt="0"/>
      <dgm:spPr/>
    </dgm:pt>
    <dgm:pt modelId="{4EBA5B6B-0EE3-6C4F-820A-0C57C6C267F1}" type="pres">
      <dgm:prSet presAssocID="{0A50085E-59EC-554D-8D9C-EFD2CBA48AA6}" presName="horz3" presStyleCnt="0"/>
      <dgm:spPr/>
    </dgm:pt>
    <dgm:pt modelId="{B76FB646-5787-FE4A-97A7-AA4328D6FA31}" type="pres">
      <dgm:prSet presAssocID="{0A50085E-59EC-554D-8D9C-EFD2CBA48AA6}" presName="horzSpace3" presStyleCnt="0"/>
      <dgm:spPr/>
    </dgm:pt>
    <dgm:pt modelId="{FB61C96F-AE8A-D241-9129-95CCBE2659FC}" type="pres">
      <dgm:prSet presAssocID="{0A50085E-59EC-554D-8D9C-EFD2CBA48AA6}" presName="tx3" presStyleLbl="revTx" presStyleIdx="29" presStyleCnt="33"/>
      <dgm:spPr/>
      <dgm:t>
        <a:bodyPr/>
        <a:lstStyle/>
        <a:p>
          <a:endParaRPr lang="en-US"/>
        </a:p>
      </dgm:t>
    </dgm:pt>
    <dgm:pt modelId="{9949AAFA-BD1D-8A46-8C04-068DCFED369D}" type="pres">
      <dgm:prSet presAssocID="{0A50085E-59EC-554D-8D9C-EFD2CBA48AA6}" presName="vert3" presStyleCnt="0"/>
      <dgm:spPr/>
    </dgm:pt>
    <dgm:pt modelId="{F53E0FA7-D563-B140-9814-04C1BE41FA99}" type="pres">
      <dgm:prSet presAssocID="{E550FC3A-B3A5-8F4E-A6F9-B6FC71515DF9}" presName="thinLine3" presStyleLbl="callout" presStyleIdx="18" presStyleCnt="22"/>
      <dgm:spPr/>
    </dgm:pt>
    <dgm:pt modelId="{8161F567-A1C0-8641-9107-D49910EFB838}" type="pres">
      <dgm:prSet presAssocID="{828A56C3-3DA9-9D43-B76E-AE0C65D1DCA5}" presName="horz3" presStyleCnt="0"/>
      <dgm:spPr/>
    </dgm:pt>
    <dgm:pt modelId="{FB92DBE2-B7BF-A642-A942-4D942AEEA878}" type="pres">
      <dgm:prSet presAssocID="{828A56C3-3DA9-9D43-B76E-AE0C65D1DCA5}" presName="horzSpace3" presStyleCnt="0"/>
      <dgm:spPr/>
    </dgm:pt>
    <dgm:pt modelId="{DCC94BF8-0887-D740-90EF-F52BD1A4641A}" type="pres">
      <dgm:prSet presAssocID="{828A56C3-3DA9-9D43-B76E-AE0C65D1DCA5}" presName="tx3" presStyleLbl="revTx" presStyleIdx="30" presStyleCnt="33"/>
      <dgm:spPr/>
      <dgm:t>
        <a:bodyPr/>
        <a:lstStyle/>
        <a:p>
          <a:endParaRPr lang="en-US"/>
        </a:p>
      </dgm:t>
    </dgm:pt>
    <dgm:pt modelId="{51E6095B-DB5A-654C-B541-353B05D55D5C}" type="pres">
      <dgm:prSet presAssocID="{828A56C3-3DA9-9D43-B76E-AE0C65D1DCA5}" presName="vert3" presStyleCnt="0"/>
      <dgm:spPr/>
    </dgm:pt>
    <dgm:pt modelId="{EC53C1FB-E59A-A24E-B7F2-F71C064CBABF}" type="pres">
      <dgm:prSet presAssocID="{5CE8CC3C-6160-6D4F-B6A2-6BDFE3DA42FA}" presName="thinLine3" presStyleLbl="callout" presStyleIdx="19" presStyleCnt="22"/>
      <dgm:spPr/>
    </dgm:pt>
    <dgm:pt modelId="{E14F1AB3-2556-5A4E-8CE6-571E1E958852}" type="pres">
      <dgm:prSet presAssocID="{4323713F-2C7F-9947-B0D7-33136213D502}" presName="horz3" presStyleCnt="0"/>
      <dgm:spPr/>
    </dgm:pt>
    <dgm:pt modelId="{2DE54138-C517-274A-AA0C-1062A66DB3DF}" type="pres">
      <dgm:prSet presAssocID="{4323713F-2C7F-9947-B0D7-33136213D502}" presName="horzSpace3" presStyleCnt="0"/>
      <dgm:spPr/>
    </dgm:pt>
    <dgm:pt modelId="{81CC0A89-6F68-D949-AC39-1588BB7249D0}" type="pres">
      <dgm:prSet presAssocID="{4323713F-2C7F-9947-B0D7-33136213D502}" presName="tx3" presStyleLbl="revTx" presStyleIdx="31" presStyleCnt="33"/>
      <dgm:spPr/>
      <dgm:t>
        <a:bodyPr/>
        <a:lstStyle/>
        <a:p>
          <a:endParaRPr lang="en-US"/>
        </a:p>
      </dgm:t>
    </dgm:pt>
    <dgm:pt modelId="{E8E27159-B584-AE41-9D5A-A90218DE0A14}" type="pres">
      <dgm:prSet presAssocID="{4323713F-2C7F-9947-B0D7-33136213D502}" presName="vert3" presStyleCnt="0"/>
      <dgm:spPr/>
    </dgm:pt>
    <dgm:pt modelId="{4035DE25-70B6-B34D-9E24-DB120F95BF17}" type="pres">
      <dgm:prSet presAssocID="{65414E29-E4F8-524F-8802-1ACA033D191E}" presName="thinLine3" presStyleLbl="callout" presStyleIdx="20" presStyleCnt="22"/>
      <dgm:spPr/>
    </dgm:pt>
    <dgm:pt modelId="{067AD32C-2E63-3541-B4C9-164BFE1C9D75}" type="pres">
      <dgm:prSet presAssocID="{4AD6E80C-8969-5141-81FD-2B7AE6E1A194}" presName="horz3" presStyleCnt="0"/>
      <dgm:spPr/>
    </dgm:pt>
    <dgm:pt modelId="{4C64E498-F942-E14D-A2A9-E1BAC7D7ED71}" type="pres">
      <dgm:prSet presAssocID="{4AD6E80C-8969-5141-81FD-2B7AE6E1A194}" presName="horzSpace3" presStyleCnt="0"/>
      <dgm:spPr/>
    </dgm:pt>
    <dgm:pt modelId="{9BB4D36A-48B3-CC49-9D7B-24426B029596}" type="pres">
      <dgm:prSet presAssocID="{4AD6E80C-8969-5141-81FD-2B7AE6E1A194}" presName="tx3" presStyleLbl="revTx" presStyleIdx="32" presStyleCnt="33"/>
      <dgm:spPr/>
      <dgm:t>
        <a:bodyPr/>
        <a:lstStyle/>
        <a:p>
          <a:endParaRPr lang="en-US"/>
        </a:p>
      </dgm:t>
    </dgm:pt>
    <dgm:pt modelId="{4DA28549-89F1-114A-92A6-83995F463841}" type="pres">
      <dgm:prSet presAssocID="{4AD6E80C-8969-5141-81FD-2B7AE6E1A194}" presName="vert3" presStyleCnt="0"/>
      <dgm:spPr/>
    </dgm:pt>
    <dgm:pt modelId="{74F441BE-F388-BC47-837B-B042FC1FE04D}" type="pres">
      <dgm:prSet presAssocID="{3B7209EE-89C4-D148-8B8B-83B556F65C04}" presName="thinLine2b" presStyleLbl="callout" presStyleIdx="21" presStyleCnt="22"/>
      <dgm:spPr/>
    </dgm:pt>
    <dgm:pt modelId="{2F6C2453-748F-D34E-A14B-2B60F3F5BE31}" type="pres">
      <dgm:prSet presAssocID="{3B7209EE-89C4-D148-8B8B-83B556F65C04}" presName="vertSpace2b" presStyleCnt="0"/>
      <dgm:spPr/>
    </dgm:pt>
  </dgm:ptLst>
  <dgm:cxnLst>
    <dgm:cxn modelId="{5B5342ED-8748-D848-BAED-E2203DA69CBA}" srcId="{3B7209EE-89C4-D148-8B8B-83B556F65C04}" destId="{0A50085E-59EC-554D-8D9C-EFD2CBA48AA6}" srcOrd="0" destOrd="0" parTransId="{91D2D2AF-777A-3843-8803-59926EF0CCF7}" sibTransId="{E550FC3A-B3A5-8F4E-A6F9-B6FC71515DF9}"/>
    <dgm:cxn modelId="{23113272-9087-B44D-A86A-B7C1E53D6B10}" type="presOf" srcId="{6B607893-A5E7-EE4C-BA8C-AFAA65DCA013}" destId="{D816019F-7DF6-F44B-B052-56FAEA244024}" srcOrd="0" destOrd="0" presId="urn:microsoft.com/office/officeart/2008/layout/LinedList"/>
    <dgm:cxn modelId="{872A6269-B73B-BC4A-8AA8-B58DBAA72B1F}" srcId="{6B607893-A5E7-EE4C-BA8C-AFAA65DCA013}" destId="{40F20404-C98A-1541-8294-2F3A68239C97}" srcOrd="0" destOrd="0" parTransId="{3D002608-1BAA-984C-A26B-2FAFB86EBE5F}" sibTransId="{8A1613A5-CE47-5D44-B9C1-9D0CD3C5F760}"/>
    <dgm:cxn modelId="{C6A3ECD3-5CF6-F047-9065-2AD833A32397}" srcId="{273FE9E9-1ABA-2E4A-944C-0D4705F507A6}" destId="{59E5EB63-5E7E-9146-A68A-5FCAE920E124}" srcOrd="2" destOrd="0" parTransId="{2167C246-4E2A-D94C-BBA0-D1CAE593581D}" sibTransId="{D41942AE-F443-F346-8D65-CE40DC5A36A3}"/>
    <dgm:cxn modelId="{FAFBAE7C-75D3-AF4B-ADE1-A64F72FDB3DE}" srcId="{F6C93AE2-C64A-D341-9EED-480306712BE3}" destId="{C9D383F5-8C01-7E45-A2B0-A9FCF1FDDA2C}" srcOrd="1" destOrd="0" parTransId="{DA1926C8-9DBE-7A4B-ADB5-394A70A5E51D}" sibTransId="{A61CBE65-BE24-D448-8703-6C99B4D55E66}"/>
    <dgm:cxn modelId="{82F02426-B9F3-C848-BAC7-28569F3BD849}" type="presOf" srcId="{7CC2B2F6-2F7A-4648-B5F8-5B9037AFD27D}" destId="{0D5F107F-9E59-7449-9D77-866675D6BE1B}" srcOrd="0" destOrd="0" presId="urn:microsoft.com/office/officeart/2008/layout/LinedList"/>
    <dgm:cxn modelId="{92CB0872-0257-CF45-8D10-AA74C9613D7A}" type="presOf" srcId="{88F17C61-AC4C-9342-B314-825F8F9C719B}" destId="{EE0DD627-F377-5542-80ED-73494176214D}" srcOrd="0" destOrd="0" presId="urn:microsoft.com/office/officeart/2008/layout/LinedList"/>
    <dgm:cxn modelId="{FFECA45C-F852-534D-A7FC-58CD0678C152}" type="presOf" srcId="{A4FBD994-8D62-194F-BD58-5F0AB7D442AF}" destId="{BD8333AA-A3C8-1D42-A671-0356E41799FC}" srcOrd="0" destOrd="0" presId="urn:microsoft.com/office/officeart/2008/layout/LinedList"/>
    <dgm:cxn modelId="{5521ADDE-B047-CC4A-AC0F-519207E11841}" type="presOf" srcId="{0E34D97C-8333-FB42-9D67-F6A36B44E039}" destId="{5B523E9A-FE71-5C4F-8D95-EC93FCB55FDF}" srcOrd="0" destOrd="0" presId="urn:microsoft.com/office/officeart/2008/layout/LinedList"/>
    <dgm:cxn modelId="{407AA807-18A7-F449-B6C7-2717307F806A}" type="presOf" srcId="{828A56C3-3DA9-9D43-B76E-AE0C65D1DCA5}" destId="{DCC94BF8-0887-D740-90EF-F52BD1A4641A}" srcOrd="0" destOrd="0" presId="urn:microsoft.com/office/officeart/2008/layout/LinedList"/>
    <dgm:cxn modelId="{FF362ED4-5624-2941-BB9F-B5AE7D691362}" type="presOf" srcId="{A42DFECF-0FB6-1646-B1CF-727886198066}" destId="{ED49F503-B6DA-D54A-BC46-F1E43422B8CD}" srcOrd="0" destOrd="0" presId="urn:microsoft.com/office/officeart/2008/layout/LinedList"/>
    <dgm:cxn modelId="{7DED3B01-262B-A249-8063-6676BAA773FE}" type="presOf" srcId="{C463E71A-6926-134A-BB26-3567ADD7FD1D}" destId="{03D7DAA9-5BA6-C043-A2EA-A89B3245F168}" srcOrd="0" destOrd="0" presId="urn:microsoft.com/office/officeart/2008/layout/LinedList"/>
    <dgm:cxn modelId="{C63BDC4A-B34C-114E-98C1-22A5D1F65639}" srcId="{7EB326DA-303A-2143-A6E6-0EFD8208BAB6}" destId="{0E34D97C-8333-FB42-9D67-F6A36B44E039}" srcOrd="0" destOrd="0" parTransId="{5E1E76CF-FFB5-5642-ACA2-434CE9B5133B}" sibTransId="{56719F35-8947-5F48-9F76-51FD12661636}"/>
    <dgm:cxn modelId="{708C3E36-360A-1846-B6EC-E13E7F89B5E8}" srcId="{273FE9E9-1ABA-2E4A-944C-0D4705F507A6}" destId="{93FE8834-8D4E-934E-8D77-87578AD2DCEA}" srcOrd="0" destOrd="0" parTransId="{242662CA-7EA3-9343-8F25-2466F6E1F3BE}" sibTransId="{0B0E44DF-0AC3-9448-A409-0850E2B44C35}"/>
    <dgm:cxn modelId="{D1EBDAED-A4EB-8447-9F7F-348C028673E6}" type="presOf" srcId="{3B7209EE-89C4-D148-8B8B-83B556F65C04}" destId="{964C33EB-8D73-E44A-80F7-547441EBAF6B}" srcOrd="0" destOrd="0" presId="urn:microsoft.com/office/officeart/2008/layout/LinedList"/>
    <dgm:cxn modelId="{2425CF4C-A3D0-804D-BD8D-A80083C200E8}" type="presOf" srcId="{4AD6E80C-8969-5141-81FD-2B7AE6E1A194}" destId="{9BB4D36A-48B3-CC49-9D7B-24426B029596}" srcOrd="0" destOrd="0" presId="urn:microsoft.com/office/officeart/2008/layout/LinedList"/>
    <dgm:cxn modelId="{7A8A6204-E52C-3945-9EBA-AE5498003ABC}" type="presOf" srcId="{C067C7C7-38AC-4143-B467-ECE615073EA8}" destId="{80128AD5-490E-7C49-ACE8-15C62499807E}" srcOrd="0" destOrd="0" presId="urn:microsoft.com/office/officeart/2008/layout/LinedList"/>
    <dgm:cxn modelId="{1EA17C7C-2CE0-3B4C-8774-8663DF4BB9FD}" srcId="{0D837BF8-A0B9-554D-9B02-68B26AE5C8ED}" destId="{22F79F88-E826-B746-BCD3-A04AEC717E46}" srcOrd="3" destOrd="0" parTransId="{CE1F969C-D907-BD4E-8CE2-E766340FEE88}" sibTransId="{EB43ADDD-C4DE-6947-9DC5-2C3CB4A6CB54}"/>
    <dgm:cxn modelId="{01914EEE-672F-2145-A473-C7DE9562E11D}" srcId="{3D8EFDF8-4CAA-754E-818D-2ACAAC2B17AE}" destId="{D626320A-8B42-AC42-A56D-721149D9DED4}" srcOrd="3" destOrd="0" parTransId="{397D7806-5622-024D-A1FB-ECB76891FA94}" sibTransId="{DE34A0BC-3885-1B4A-875A-41F7AA52EDB6}"/>
    <dgm:cxn modelId="{4EEEF6AC-5B5E-0B41-9CCC-751A9A0EF8BB}" type="presOf" srcId="{EA81175F-47DD-AF4C-BCF4-631F956E126D}" destId="{3883BBDB-77C8-C647-8DED-D7B61CA7350E}" srcOrd="0" destOrd="0" presId="urn:microsoft.com/office/officeart/2008/layout/LinedList"/>
    <dgm:cxn modelId="{61302A28-050B-7641-9D30-B72E0768BA92}" srcId="{DD94C901-B119-0C4D-B30F-C944A14C71AF}" destId="{EA81175F-47DD-AF4C-BCF4-631F956E126D}" srcOrd="1" destOrd="0" parTransId="{238A2313-2765-0348-B114-00C26ED951DD}" sibTransId="{24C7000E-717E-0444-81F2-8A47F91B489D}"/>
    <dgm:cxn modelId="{3DC86C30-8C8B-CF4D-9DF0-4AC9FA9913B4}" type="presOf" srcId="{EE9F5412-0A4D-1542-84BD-C2B4B2B8C1E3}" destId="{D0576E61-C105-C34E-8CC6-C881D0197DED}" srcOrd="0" destOrd="0" presId="urn:microsoft.com/office/officeart/2008/layout/LinedList"/>
    <dgm:cxn modelId="{54635FEC-5BE9-8946-99D1-B1D459E8D2E5}" srcId="{273FE9E9-1ABA-2E4A-944C-0D4705F507A6}" destId="{E42C6024-86C9-8744-934A-475BCAA09EC7}" srcOrd="4" destOrd="0" parTransId="{7F31AB7F-7D04-BA48-90A7-97620C7451B3}" sibTransId="{8C3E0FC3-F46C-3642-BDCD-25229B2A0D87}"/>
    <dgm:cxn modelId="{96EA15A1-425A-DA42-825F-1D99C85216A2}" srcId="{3D8EFDF8-4CAA-754E-818D-2ACAAC2B17AE}" destId="{E4A10101-3920-1547-A568-14BA801D78F1}" srcOrd="1" destOrd="0" parTransId="{8359CECE-48D3-154D-A7A6-5CC83B4A9893}" sibTransId="{C52A9256-F00E-654D-A786-F2489D8E06A4}"/>
    <dgm:cxn modelId="{61907437-9802-7C4B-B784-450BB52066C5}" srcId="{1E338921-FDC5-9B49-81B8-1C1B78DE481F}" destId="{DD94C901-B119-0C4D-B30F-C944A14C71AF}" srcOrd="1" destOrd="0" parTransId="{FA3C5738-36E3-5F49-A5E8-B2AD7CDFB26F}" sibTransId="{451EE941-1C25-D04C-97EE-50E9231DBB83}"/>
    <dgm:cxn modelId="{B41EC4CC-7FCB-8F4B-8613-6C8918F3D853}" srcId="{3D8EFDF8-4CAA-754E-818D-2ACAAC2B17AE}" destId="{55AB12CA-4318-FA48-AE4B-0E24D995BBE4}" srcOrd="0" destOrd="0" parTransId="{4717A88F-F2A0-0349-9F4E-FA9851679205}" sibTransId="{E189B94A-28D5-694B-AD1A-A9EBEBBEB2E4}"/>
    <dgm:cxn modelId="{700B1354-7F83-C64B-847C-83E3DF6D90B5}" type="presOf" srcId="{DB4EBC9F-E550-404A-8187-90213496CC3F}" destId="{0F01A452-AA7B-A447-914D-242F61C09BBE}" srcOrd="0" destOrd="0" presId="urn:microsoft.com/office/officeart/2008/layout/LinedList"/>
    <dgm:cxn modelId="{FDAC79B5-9E03-124D-8182-2B13F5C71065}" type="presOf" srcId="{DD94C901-B119-0C4D-B30F-C944A14C71AF}" destId="{45F4433F-F41A-334A-909E-BDA1035DF4CF}" srcOrd="0" destOrd="0" presId="urn:microsoft.com/office/officeart/2008/layout/LinedList"/>
    <dgm:cxn modelId="{70C411B1-4933-8B47-80EE-B5E9078CE429}" type="presOf" srcId="{0A50085E-59EC-554D-8D9C-EFD2CBA48AA6}" destId="{FB61C96F-AE8A-D241-9129-95CCBE2659FC}" srcOrd="0" destOrd="0" presId="urn:microsoft.com/office/officeart/2008/layout/LinedList"/>
    <dgm:cxn modelId="{B4BC3A2D-ED5E-0A45-B4E8-F3095288427C}" srcId="{0D837BF8-A0B9-554D-9B02-68B26AE5C8ED}" destId="{DB4EBC9F-E550-404A-8187-90213496CC3F}" srcOrd="1" destOrd="0" parTransId="{B24DAD91-52E5-B045-ABF7-1D69299E3E91}" sibTransId="{E685E9BB-E17C-A64D-81F5-EF136A02C4C5}"/>
    <dgm:cxn modelId="{AF385348-0B48-9F49-90A4-7D71890B73BC}" srcId="{3D8EFDF8-4CAA-754E-818D-2ACAAC2B17AE}" destId="{C067C7C7-38AC-4143-B467-ECE615073EA8}" srcOrd="2" destOrd="0" parTransId="{0A45D170-1A27-0E4B-91CD-0FE219917A71}" sibTransId="{9D170531-6DD8-CE46-B0D3-BD84211B8065}"/>
    <dgm:cxn modelId="{2905E727-9B00-F94E-8FE2-9FF8F6345591}" srcId="{3B7209EE-89C4-D148-8B8B-83B556F65C04}" destId="{4AD6E80C-8969-5141-81FD-2B7AE6E1A194}" srcOrd="3" destOrd="0" parTransId="{7987D2A3-CB88-884E-BF79-DF9923ABB9B9}" sibTransId="{81EC7D17-51DC-F14B-8FD9-8E49C49FE2CC}"/>
    <dgm:cxn modelId="{8245D249-3318-E944-B42C-B92757182F5C}" type="presOf" srcId="{012C2174-EEA6-AD48-AD5D-DCEF88C5F268}" destId="{9438591D-BFEF-1E43-84E4-8AE29649AFA8}" srcOrd="0" destOrd="0" presId="urn:microsoft.com/office/officeart/2008/layout/LinedList"/>
    <dgm:cxn modelId="{C54AC359-669C-6B43-BAD7-CD2DA39FD6A6}" type="presOf" srcId="{59E5EB63-5E7E-9146-A68A-5FCAE920E124}" destId="{4AD027F2-AA80-4147-986E-556BFB6E3694}" srcOrd="0" destOrd="0" presId="urn:microsoft.com/office/officeart/2008/layout/LinedList"/>
    <dgm:cxn modelId="{CB1C3C26-B6CD-DB42-905F-345CD93518A1}" type="presOf" srcId="{55AB12CA-4318-FA48-AE4B-0E24D995BBE4}" destId="{E39F0F3D-9D1B-9744-99C1-4BCE7973B133}" srcOrd="0" destOrd="0" presId="urn:microsoft.com/office/officeart/2008/layout/LinedList"/>
    <dgm:cxn modelId="{4D668545-DFD2-F34E-9149-2DCB10AB3231}" srcId="{DB4EBC9F-E550-404A-8187-90213496CC3F}" destId="{3D8EFDF8-4CAA-754E-818D-2ACAAC2B17AE}" srcOrd="1" destOrd="0" parTransId="{78139AB2-A700-574B-9CE1-875808C869AC}" sibTransId="{491ECE5C-F09C-3A43-AB87-A10BDE5E68FC}"/>
    <dgm:cxn modelId="{636C3049-BD3A-8D49-BBB1-8F5F286FE7F3}" type="presOf" srcId="{40F20404-C98A-1541-8294-2F3A68239C97}" destId="{4F10D7C3-5733-DA4B-BF92-0E784C7EA5C6}" srcOrd="0" destOrd="0" presId="urn:microsoft.com/office/officeart/2008/layout/LinedList"/>
    <dgm:cxn modelId="{07FB7D7B-B5EC-9D40-BD44-AE726EC6A4E7}" srcId="{7EB326DA-303A-2143-A6E6-0EFD8208BAB6}" destId="{F6C93AE2-C64A-D341-9EED-480306712BE3}" srcOrd="1" destOrd="0" parTransId="{D84C12B0-634D-864B-B175-0CDE150A16D4}" sibTransId="{8EC384F4-0C96-344E-9930-BD294FF55D03}"/>
    <dgm:cxn modelId="{D49D4A6D-24FC-4440-A270-0FFF0FA9D087}" srcId="{273FE9E9-1ABA-2E4A-944C-0D4705F507A6}" destId="{2A40BBD5-6108-9845-A1F1-F66FCAD29FFC}" srcOrd="3" destOrd="0" parTransId="{382463D7-9BC6-3B42-B23A-288085F45C1D}" sibTransId="{095AC48E-4D32-B248-9150-35152F90CB88}"/>
    <dgm:cxn modelId="{80E3750F-7FB0-3045-B23E-E6C462A62048}" type="presOf" srcId="{E42C6024-86C9-8744-934A-475BCAA09EC7}" destId="{7CAAE16D-BB50-9446-9413-D514DD55A8E2}" srcOrd="0" destOrd="0" presId="urn:microsoft.com/office/officeart/2008/layout/LinedList"/>
    <dgm:cxn modelId="{A52E798F-8310-FB47-ABE3-DAD119135B68}" srcId="{DD94C901-B119-0C4D-B30F-C944A14C71AF}" destId="{EE9F5412-0A4D-1542-84BD-C2B4B2B8C1E3}" srcOrd="2" destOrd="0" parTransId="{F967226D-EA82-2E4D-9786-3E2BD9D21EDE}" sibTransId="{844A64E4-4DE4-BE4B-ABD4-6D353C0A3175}"/>
    <dgm:cxn modelId="{826E8C64-5239-EA45-9FB6-376092648E4E}" srcId="{F6C93AE2-C64A-D341-9EED-480306712BE3}" destId="{88F17C61-AC4C-9342-B314-825F8F9C719B}" srcOrd="2" destOrd="0" parTransId="{3F0BA348-3723-2F4A-9797-B6CD76303341}" sibTransId="{F55DA05B-E5A5-8E45-AF9F-1D281C0FE5DA}"/>
    <dgm:cxn modelId="{28B44CE5-A7CE-4647-BBEF-09C8DD216A54}" type="presOf" srcId="{1E338921-FDC5-9B49-81B8-1C1B78DE481F}" destId="{D851752E-6334-3543-AB3B-8CB23CF59560}" srcOrd="0" destOrd="0" presId="urn:microsoft.com/office/officeart/2008/layout/LinedList"/>
    <dgm:cxn modelId="{383AC745-5B50-C745-A004-648427A147F0}" srcId="{0D837BF8-A0B9-554D-9B02-68B26AE5C8ED}" destId="{7EB326DA-303A-2143-A6E6-0EFD8208BAB6}" srcOrd="2" destOrd="0" parTransId="{A3DB4BDE-A4A2-6146-8A6E-E7C67EC079C8}" sibTransId="{2FA28993-005C-4745-9DC0-E4A40FD600C4}"/>
    <dgm:cxn modelId="{B500B83C-E831-7C49-8ABE-DB219182FD28}" srcId="{3B7209EE-89C4-D148-8B8B-83B556F65C04}" destId="{4323713F-2C7F-9947-B0D7-33136213D502}" srcOrd="2" destOrd="0" parTransId="{23B7CEA7-988A-1B4D-B26D-03629A1B82B9}" sibTransId="{65414E29-E4F8-524F-8802-1ACA033D191E}"/>
    <dgm:cxn modelId="{5D751B26-630F-0E4A-9A18-43C0DB0E6D02}" srcId="{0E34D97C-8333-FB42-9D67-F6A36B44E039}" destId="{7CC2B2F6-2F7A-4648-B5F8-5B9037AFD27D}" srcOrd="0" destOrd="0" parTransId="{748A3C65-629B-344D-81CE-5D99AF3ADAD7}" sibTransId="{F1E9BB1C-4AD5-FE44-8F6A-0A3FEC142541}"/>
    <dgm:cxn modelId="{A6FBD663-2387-CB43-85A0-F6B2023C1D33}" srcId="{DB4EBC9F-E550-404A-8187-90213496CC3F}" destId="{273FE9E9-1ABA-2E4A-944C-0D4705F507A6}" srcOrd="0" destOrd="0" parTransId="{54563E42-C303-A34A-8C3C-CF967E8291B8}" sibTransId="{E52E28F5-8878-C34D-8B03-DAAE347C0652}"/>
    <dgm:cxn modelId="{88B865B4-44B2-9E48-86CF-8569047ED68D}" type="presOf" srcId="{2A40BBD5-6108-9845-A1F1-F66FCAD29FFC}" destId="{EC3F4F23-DBB8-104B-8180-A5F79D7C7642}" srcOrd="0" destOrd="0" presId="urn:microsoft.com/office/officeart/2008/layout/LinedList"/>
    <dgm:cxn modelId="{54CD15F7-4C05-0E4C-9C5D-848334C38C22}" type="presOf" srcId="{22F79F88-E826-B746-BCD3-A04AEC717E46}" destId="{29FCCAE2-050E-604B-A975-FC791B784A14}" srcOrd="0" destOrd="0" presId="urn:microsoft.com/office/officeart/2008/layout/LinedList"/>
    <dgm:cxn modelId="{93346E7D-2D55-894F-A5D9-42EBF4726FFF}" type="presOf" srcId="{93FE8834-8D4E-934E-8D77-87578AD2DCEA}" destId="{AA37B06C-089A-C249-8227-E7C989E75348}" srcOrd="0" destOrd="0" presId="urn:microsoft.com/office/officeart/2008/layout/LinedList"/>
    <dgm:cxn modelId="{4B5617B1-C4AB-3145-9247-61DC1ADC5A9B}" srcId="{DD94C901-B119-0C4D-B30F-C944A14C71AF}" destId="{A4FBD994-8D62-194F-BD58-5F0AB7D442AF}" srcOrd="0" destOrd="0" parTransId="{C729937F-D20F-8347-BDBB-A1752DA31198}" sibTransId="{D5C86CE3-1FBA-234F-AAFA-CE56431451B3}"/>
    <dgm:cxn modelId="{F94BF28F-7228-064C-90CF-D0D75D13DE5F}" srcId="{273FE9E9-1ABA-2E4A-944C-0D4705F507A6}" destId="{C463E71A-6926-134A-BB26-3567ADD7FD1D}" srcOrd="1" destOrd="0" parTransId="{83727443-4FF6-0F4E-A5DE-4239DBC36CF2}" sibTransId="{A56E2465-CE7B-EC45-BAC0-BEAF7DA1EEB6}"/>
    <dgm:cxn modelId="{3CE244BE-0FEF-514E-B0EF-653611459E7B}" srcId="{6B607893-A5E7-EE4C-BA8C-AFAA65DCA013}" destId="{A42DFECF-0FB6-1646-B1CF-727886198066}" srcOrd="1" destOrd="0" parTransId="{ADF9D073-792D-6C43-AAEF-944838D33CF3}" sibTransId="{900DD821-4F86-FC46-9B52-3EC93241C7AB}"/>
    <dgm:cxn modelId="{7FF7DE37-FEBA-A748-B200-8D0A58B21688}" type="presOf" srcId="{E4A10101-3920-1547-A568-14BA801D78F1}" destId="{DF2E74DD-1226-1745-91BD-A501A71FAA62}" srcOrd="0" destOrd="0" presId="urn:microsoft.com/office/officeart/2008/layout/LinedList"/>
    <dgm:cxn modelId="{28DC92CE-A15E-164C-8AEC-2695AC8E3FEA}" type="presOf" srcId="{F6C93AE2-C64A-D341-9EED-480306712BE3}" destId="{0FBB551A-137D-B544-B9AA-5630FD8A9198}" srcOrd="0" destOrd="0" presId="urn:microsoft.com/office/officeart/2008/layout/LinedList"/>
    <dgm:cxn modelId="{296A2E02-6D32-A94B-AF2C-948838D4E534}" srcId="{1E338921-FDC5-9B49-81B8-1C1B78DE481F}" destId="{6B607893-A5E7-EE4C-BA8C-AFAA65DCA013}" srcOrd="0" destOrd="0" parTransId="{8B2E55F3-A004-184F-A507-07C80C2A8889}" sibTransId="{A2EC4C00-4B3B-4346-B47F-E603C6434F4B}"/>
    <dgm:cxn modelId="{E7ABD5EA-076D-784F-95D5-1352F16AC0F5}" type="presOf" srcId="{4323713F-2C7F-9947-B0D7-33136213D502}" destId="{81CC0A89-6F68-D949-AC39-1588BB7249D0}" srcOrd="0" destOrd="0" presId="urn:microsoft.com/office/officeart/2008/layout/LinedList"/>
    <dgm:cxn modelId="{1DCF90A7-4B43-6B4A-9B88-A0129C353C15}" srcId="{3B7209EE-89C4-D148-8B8B-83B556F65C04}" destId="{828A56C3-3DA9-9D43-B76E-AE0C65D1DCA5}" srcOrd="1" destOrd="0" parTransId="{7820888A-2A81-744B-9892-86B2074D61DD}" sibTransId="{5CE8CC3C-6160-6D4F-B6A2-6BDFE3DA42FA}"/>
    <dgm:cxn modelId="{F09D1560-A35C-B541-A3B2-BE19111B15C3}" type="presOf" srcId="{C9D383F5-8C01-7E45-A2B0-A9FCF1FDDA2C}" destId="{43847534-7E6A-9B45-A829-C4BF20718BB5}" srcOrd="0" destOrd="0" presId="urn:microsoft.com/office/officeart/2008/layout/LinedList"/>
    <dgm:cxn modelId="{C307FF1B-9A13-9147-A733-6FBC88A355CE}" srcId="{22F79F88-E826-B746-BCD3-A04AEC717E46}" destId="{3B7209EE-89C4-D148-8B8B-83B556F65C04}" srcOrd="0" destOrd="0" parTransId="{2AF980B1-8462-AE4F-8839-1B465A48D5EB}" sibTransId="{D9BFA455-66A7-284F-91B4-A5EEFCC6530C}"/>
    <dgm:cxn modelId="{51692CE6-4EBC-1046-9EE4-E86B682B22D7}" srcId="{0D837BF8-A0B9-554D-9B02-68B26AE5C8ED}" destId="{1E338921-FDC5-9B49-81B8-1C1B78DE481F}" srcOrd="0" destOrd="0" parTransId="{6B7B3245-1315-DB4F-BAAB-9FF4CD64D3C0}" sibTransId="{FED2BC5E-ED51-664D-8846-45C8C88FCD53}"/>
    <dgm:cxn modelId="{5535BDF4-DC25-CF4F-9D48-6451960799B1}" type="presOf" srcId="{3D8EFDF8-4CAA-754E-818D-2ACAAC2B17AE}" destId="{E626CAFD-A296-A64F-A545-E2DD8D378DC9}" srcOrd="0" destOrd="0" presId="urn:microsoft.com/office/officeart/2008/layout/LinedList"/>
    <dgm:cxn modelId="{05702A94-2A93-BB4C-96A6-2FC2802F1AAB}" type="presOf" srcId="{0D837BF8-A0B9-554D-9B02-68B26AE5C8ED}" destId="{ECFBBF11-A334-A343-B7CD-7839F82F846A}" srcOrd="0" destOrd="0" presId="urn:microsoft.com/office/officeart/2008/layout/LinedList"/>
    <dgm:cxn modelId="{F78E7EAC-E421-6E46-84E4-513FF7C28EE1}" type="presOf" srcId="{273FE9E9-1ABA-2E4A-944C-0D4705F507A6}" destId="{73707114-CB6E-BD46-AAD9-8AF1917DD1AA}" srcOrd="0" destOrd="0" presId="urn:microsoft.com/office/officeart/2008/layout/LinedList"/>
    <dgm:cxn modelId="{0ECAB00B-A9D2-414B-A79A-1B5F730492EC}" type="presOf" srcId="{D626320A-8B42-AC42-A56D-721149D9DED4}" destId="{08BCFD1B-24BC-E94D-BA96-18C3C9EC30E3}" srcOrd="0" destOrd="0" presId="urn:microsoft.com/office/officeart/2008/layout/LinedList"/>
    <dgm:cxn modelId="{8FCB3462-5049-9A40-9BF2-164BF0ECB4D3}" srcId="{F6C93AE2-C64A-D341-9EED-480306712BE3}" destId="{012C2174-EEA6-AD48-AD5D-DCEF88C5F268}" srcOrd="0" destOrd="0" parTransId="{FAAA0252-F10B-B242-8FE1-60F73ABE9035}" sibTransId="{C1C4E0C9-F0A4-0B46-ACC9-75BFECAFBE22}"/>
    <dgm:cxn modelId="{FF18600A-76FB-EC46-BD62-2C85D992AC19}" type="presOf" srcId="{7EB326DA-303A-2143-A6E6-0EFD8208BAB6}" destId="{ADE095A1-4A14-3F47-B7EB-7D2BF55BCC9D}" srcOrd="0" destOrd="0" presId="urn:microsoft.com/office/officeart/2008/layout/LinedList"/>
    <dgm:cxn modelId="{35F313F6-59CA-4941-8EAE-4FD88FB0EDB4}" type="presParOf" srcId="{ECFBBF11-A334-A343-B7CD-7839F82F846A}" destId="{F8DEDBFC-76F7-F249-86E1-D7DDC3BDA7D0}" srcOrd="0" destOrd="0" presId="urn:microsoft.com/office/officeart/2008/layout/LinedList"/>
    <dgm:cxn modelId="{C960B992-3E65-3244-88F6-C3BEFE78A367}" type="presParOf" srcId="{ECFBBF11-A334-A343-B7CD-7839F82F846A}" destId="{044E7084-2842-2547-8994-6C849DB09C9A}" srcOrd="1" destOrd="0" presId="urn:microsoft.com/office/officeart/2008/layout/LinedList"/>
    <dgm:cxn modelId="{D511A3BC-6A89-C940-B27D-204169D61790}" type="presParOf" srcId="{044E7084-2842-2547-8994-6C849DB09C9A}" destId="{D851752E-6334-3543-AB3B-8CB23CF59560}" srcOrd="0" destOrd="0" presId="urn:microsoft.com/office/officeart/2008/layout/LinedList"/>
    <dgm:cxn modelId="{73B6A2AA-5254-0D40-925D-4B8533286D21}" type="presParOf" srcId="{044E7084-2842-2547-8994-6C849DB09C9A}" destId="{53CC5D09-F7BD-AB47-AA3F-75163D7D668F}" srcOrd="1" destOrd="0" presId="urn:microsoft.com/office/officeart/2008/layout/LinedList"/>
    <dgm:cxn modelId="{71903444-9410-9F48-9339-5E9F79D47887}" type="presParOf" srcId="{53CC5D09-F7BD-AB47-AA3F-75163D7D668F}" destId="{D806360A-E8E3-6845-90F1-3C0D640689FF}" srcOrd="0" destOrd="0" presId="urn:microsoft.com/office/officeart/2008/layout/LinedList"/>
    <dgm:cxn modelId="{C6555030-2C59-1A48-A88F-7516EDF6F9C6}" type="presParOf" srcId="{53CC5D09-F7BD-AB47-AA3F-75163D7D668F}" destId="{E42444E9-531A-8649-8A60-CEBC71A4B429}" srcOrd="1" destOrd="0" presId="urn:microsoft.com/office/officeart/2008/layout/LinedList"/>
    <dgm:cxn modelId="{5844AB30-9F5C-4D49-BCAE-3A61451D8D16}" type="presParOf" srcId="{E42444E9-531A-8649-8A60-CEBC71A4B429}" destId="{CBADB9CD-C147-9B4A-AF55-9037FE5251F4}" srcOrd="0" destOrd="0" presId="urn:microsoft.com/office/officeart/2008/layout/LinedList"/>
    <dgm:cxn modelId="{07D2AB37-D830-8F48-B947-28AB30456BEE}" type="presParOf" srcId="{E42444E9-531A-8649-8A60-CEBC71A4B429}" destId="{D816019F-7DF6-F44B-B052-56FAEA244024}" srcOrd="1" destOrd="0" presId="urn:microsoft.com/office/officeart/2008/layout/LinedList"/>
    <dgm:cxn modelId="{C68C5FF7-6768-964A-882F-9286D07CB0E5}" type="presParOf" srcId="{E42444E9-531A-8649-8A60-CEBC71A4B429}" destId="{AFF75AEC-9BC4-1749-869C-186287D7C739}" srcOrd="2" destOrd="0" presId="urn:microsoft.com/office/officeart/2008/layout/LinedList"/>
    <dgm:cxn modelId="{49F9D577-6E94-F347-855B-7151B3481286}" type="presParOf" srcId="{AFF75AEC-9BC4-1749-869C-186287D7C739}" destId="{6CE4079E-3CD0-D746-B061-391B87B5FCB7}" srcOrd="0" destOrd="0" presId="urn:microsoft.com/office/officeart/2008/layout/LinedList"/>
    <dgm:cxn modelId="{829B7067-DDA6-6545-8A1C-7E27DE8EB477}" type="presParOf" srcId="{6CE4079E-3CD0-D746-B061-391B87B5FCB7}" destId="{A6A0C897-11BA-5448-9613-C3F9CEEDDEAC}" srcOrd="0" destOrd="0" presId="urn:microsoft.com/office/officeart/2008/layout/LinedList"/>
    <dgm:cxn modelId="{EDBC47EF-932E-4240-A8DF-C812EFD96C64}" type="presParOf" srcId="{6CE4079E-3CD0-D746-B061-391B87B5FCB7}" destId="{4F10D7C3-5733-DA4B-BF92-0E784C7EA5C6}" srcOrd="1" destOrd="0" presId="urn:microsoft.com/office/officeart/2008/layout/LinedList"/>
    <dgm:cxn modelId="{9B681997-FE5B-934E-AA96-38EDC1ACF3B2}" type="presParOf" srcId="{6CE4079E-3CD0-D746-B061-391B87B5FCB7}" destId="{3A7276CD-778C-044B-8604-62413C268921}" srcOrd="2" destOrd="0" presId="urn:microsoft.com/office/officeart/2008/layout/LinedList"/>
    <dgm:cxn modelId="{C7541CA4-5950-9F47-B28A-B51341DCB0AA}" type="presParOf" srcId="{AFF75AEC-9BC4-1749-869C-186287D7C739}" destId="{7E583CFB-E601-6E41-BA74-6A898E99B1C2}" srcOrd="1" destOrd="0" presId="urn:microsoft.com/office/officeart/2008/layout/LinedList"/>
    <dgm:cxn modelId="{165D71FD-FA80-3C42-AD7F-43D6FEAA973E}" type="presParOf" srcId="{AFF75AEC-9BC4-1749-869C-186287D7C739}" destId="{4D6B1E4E-4A63-2F40-8BB5-4A9C6D457126}" srcOrd="2" destOrd="0" presId="urn:microsoft.com/office/officeart/2008/layout/LinedList"/>
    <dgm:cxn modelId="{CECAFB64-3A9A-F444-BC55-AC298D272A51}" type="presParOf" srcId="{4D6B1E4E-4A63-2F40-8BB5-4A9C6D457126}" destId="{4EE3F6B5-FE7B-D145-94A4-22079F4191D8}" srcOrd="0" destOrd="0" presId="urn:microsoft.com/office/officeart/2008/layout/LinedList"/>
    <dgm:cxn modelId="{6670B42F-6E22-0346-815D-E8C4787BDB1F}" type="presParOf" srcId="{4D6B1E4E-4A63-2F40-8BB5-4A9C6D457126}" destId="{ED49F503-B6DA-D54A-BC46-F1E43422B8CD}" srcOrd="1" destOrd="0" presId="urn:microsoft.com/office/officeart/2008/layout/LinedList"/>
    <dgm:cxn modelId="{E345C450-A2E0-7E41-96A2-3D0F0C87EA57}" type="presParOf" srcId="{4D6B1E4E-4A63-2F40-8BB5-4A9C6D457126}" destId="{34AC9AAA-6B6C-004D-BE13-E6581E9EF76B}" srcOrd="2" destOrd="0" presId="urn:microsoft.com/office/officeart/2008/layout/LinedList"/>
    <dgm:cxn modelId="{812C2A8C-79EB-514E-BEA4-A0CC1BBBC8FD}" type="presParOf" srcId="{53CC5D09-F7BD-AB47-AA3F-75163D7D668F}" destId="{4FEEE813-9865-F444-B9FA-0988CD2A0556}" srcOrd="2" destOrd="0" presId="urn:microsoft.com/office/officeart/2008/layout/LinedList"/>
    <dgm:cxn modelId="{D2C0A297-3CC5-914A-8624-8E9F7CB385D8}" type="presParOf" srcId="{53CC5D09-F7BD-AB47-AA3F-75163D7D668F}" destId="{B75ADAB5-4A10-6A46-8E4A-B86908B87411}" srcOrd="3" destOrd="0" presId="urn:microsoft.com/office/officeart/2008/layout/LinedList"/>
    <dgm:cxn modelId="{4BC59D08-493E-F44D-8226-28CCE61BBA22}" type="presParOf" srcId="{53CC5D09-F7BD-AB47-AA3F-75163D7D668F}" destId="{674D11F1-5ACD-7A45-A5BB-9A0254EB003C}" srcOrd="4" destOrd="0" presId="urn:microsoft.com/office/officeart/2008/layout/LinedList"/>
    <dgm:cxn modelId="{D8D8FB80-F0C5-5746-BD1E-D96A03EE97F9}" type="presParOf" srcId="{674D11F1-5ACD-7A45-A5BB-9A0254EB003C}" destId="{A888A955-D2ED-8D4F-91E6-F7DD54B04F57}" srcOrd="0" destOrd="0" presId="urn:microsoft.com/office/officeart/2008/layout/LinedList"/>
    <dgm:cxn modelId="{4E0A56AF-0645-9945-A751-A2D698AB8693}" type="presParOf" srcId="{674D11F1-5ACD-7A45-A5BB-9A0254EB003C}" destId="{45F4433F-F41A-334A-909E-BDA1035DF4CF}" srcOrd="1" destOrd="0" presId="urn:microsoft.com/office/officeart/2008/layout/LinedList"/>
    <dgm:cxn modelId="{19FBAFE9-17E4-E745-94C8-B1753A890236}" type="presParOf" srcId="{674D11F1-5ACD-7A45-A5BB-9A0254EB003C}" destId="{3C5D6E9D-4AE8-5641-A248-8AD135B95048}" srcOrd="2" destOrd="0" presId="urn:microsoft.com/office/officeart/2008/layout/LinedList"/>
    <dgm:cxn modelId="{C8E85D49-990A-FB47-B3FC-0CA210D30538}" type="presParOf" srcId="{3C5D6E9D-4AE8-5641-A248-8AD135B95048}" destId="{9E48527A-D7C2-2643-94FE-0CB752077D47}" srcOrd="0" destOrd="0" presId="urn:microsoft.com/office/officeart/2008/layout/LinedList"/>
    <dgm:cxn modelId="{EEB5F8EC-2CFD-B545-A16E-B18985EA14D0}" type="presParOf" srcId="{9E48527A-D7C2-2643-94FE-0CB752077D47}" destId="{760CAA02-CC4E-A74B-A2C9-12AC29D8FA65}" srcOrd="0" destOrd="0" presId="urn:microsoft.com/office/officeart/2008/layout/LinedList"/>
    <dgm:cxn modelId="{374FFF6A-8133-9645-AE61-3A7719CBFD7C}" type="presParOf" srcId="{9E48527A-D7C2-2643-94FE-0CB752077D47}" destId="{BD8333AA-A3C8-1D42-A671-0356E41799FC}" srcOrd="1" destOrd="0" presId="urn:microsoft.com/office/officeart/2008/layout/LinedList"/>
    <dgm:cxn modelId="{317C54E3-0B33-5340-8832-D683406A7B22}" type="presParOf" srcId="{9E48527A-D7C2-2643-94FE-0CB752077D47}" destId="{A474F6C6-650C-1F44-AB04-12525EB659A2}" srcOrd="2" destOrd="0" presId="urn:microsoft.com/office/officeart/2008/layout/LinedList"/>
    <dgm:cxn modelId="{DDFD6A1D-4462-7348-B52F-9933A207C117}" type="presParOf" srcId="{3C5D6E9D-4AE8-5641-A248-8AD135B95048}" destId="{3E566FB6-0C05-6843-ACE1-BDFD4B6CC838}" srcOrd="1" destOrd="0" presId="urn:microsoft.com/office/officeart/2008/layout/LinedList"/>
    <dgm:cxn modelId="{527529F8-5931-5940-AC62-5C8CF501889E}" type="presParOf" srcId="{3C5D6E9D-4AE8-5641-A248-8AD135B95048}" destId="{2B0407CC-7EA7-D145-AA8C-838D0B75A7BF}" srcOrd="2" destOrd="0" presId="urn:microsoft.com/office/officeart/2008/layout/LinedList"/>
    <dgm:cxn modelId="{0ABC5C7E-A2B3-2447-BCD1-48758243EF23}" type="presParOf" srcId="{2B0407CC-7EA7-D145-AA8C-838D0B75A7BF}" destId="{140C3304-CBE8-494C-B630-9C9043655D98}" srcOrd="0" destOrd="0" presId="urn:microsoft.com/office/officeart/2008/layout/LinedList"/>
    <dgm:cxn modelId="{A697D73C-64D4-5442-90BA-B343AB29ECCE}" type="presParOf" srcId="{2B0407CC-7EA7-D145-AA8C-838D0B75A7BF}" destId="{3883BBDB-77C8-C647-8DED-D7B61CA7350E}" srcOrd="1" destOrd="0" presId="urn:microsoft.com/office/officeart/2008/layout/LinedList"/>
    <dgm:cxn modelId="{2001EC91-5A0B-004C-B6F0-EE1F72684855}" type="presParOf" srcId="{2B0407CC-7EA7-D145-AA8C-838D0B75A7BF}" destId="{95211528-5DE5-8945-91B8-D793185270AB}" srcOrd="2" destOrd="0" presId="urn:microsoft.com/office/officeart/2008/layout/LinedList"/>
    <dgm:cxn modelId="{47CB5183-04E9-2C4B-8A11-A2A1B1516786}" type="presParOf" srcId="{3C5D6E9D-4AE8-5641-A248-8AD135B95048}" destId="{241DBA5B-D7C3-3549-BC8D-752F12EFBAA0}" srcOrd="3" destOrd="0" presId="urn:microsoft.com/office/officeart/2008/layout/LinedList"/>
    <dgm:cxn modelId="{199F0396-A240-BD4E-A88B-C0E42248056D}" type="presParOf" srcId="{3C5D6E9D-4AE8-5641-A248-8AD135B95048}" destId="{6522C0BF-7038-3D40-8857-E434DC2B80AD}" srcOrd="4" destOrd="0" presId="urn:microsoft.com/office/officeart/2008/layout/LinedList"/>
    <dgm:cxn modelId="{5B7B5AD2-12DA-0E45-B094-3F48574C7150}" type="presParOf" srcId="{6522C0BF-7038-3D40-8857-E434DC2B80AD}" destId="{705B720B-17A9-9D44-8733-35138E654752}" srcOrd="0" destOrd="0" presId="urn:microsoft.com/office/officeart/2008/layout/LinedList"/>
    <dgm:cxn modelId="{C6B35476-DA5B-A04A-B029-0B61F797071F}" type="presParOf" srcId="{6522C0BF-7038-3D40-8857-E434DC2B80AD}" destId="{D0576E61-C105-C34E-8CC6-C881D0197DED}" srcOrd="1" destOrd="0" presId="urn:microsoft.com/office/officeart/2008/layout/LinedList"/>
    <dgm:cxn modelId="{B2CAC2A0-8D38-5244-A10A-32AF9537AA80}" type="presParOf" srcId="{6522C0BF-7038-3D40-8857-E434DC2B80AD}" destId="{6E648C2C-E8BB-1A49-BA88-4BD078F72240}" srcOrd="2" destOrd="0" presId="urn:microsoft.com/office/officeart/2008/layout/LinedList"/>
    <dgm:cxn modelId="{AB312EF1-0CDC-5F41-8E38-25500A848174}" type="presParOf" srcId="{53CC5D09-F7BD-AB47-AA3F-75163D7D668F}" destId="{7BEDB3F8-BBF4-374C-A82D-DBD46681A251}" srcOrd="5" destOrd="0" presId="urn:microsoft.com/office/officeart/2008/layout/LinedList"/>
    <dgm:cxn modelId="{169F17DF-088A-D84E-B739-3FC30BB88AF1}" type="presParOf" srcId="{53CC5D09-F7BD-AB47-AA3F-75163D7D668F}" destId="{AF26024C-6D81-B948-9F17-782D860FFEE1}" srcOrd="6" destOrd="0" presId="urn:microsoft.com/office/officeart/2008/layout/LinedList"/>
    <dgm:cxn modelId="{D0CA5AE2-7BE6-D747-AFFC-5276D931F740}" type="presParOf" srcId="{ECFBBF11-A334-A343-B7CD-7839F82F846A}" destId="{F75E0004-0458-624C-B17A-5219AA17A242}" srcOrd="2" destOrd="0" presId="urn:microsoft.com/office/officeart/2008/layout/LinedList"/>
    <dgm:cxn modelId="{519E7B50-C7C0-2E4F-B43D-686E7D0995A4}" type="presParOf" srcId="{ECFBBF11-A334-A343-B7CD-7839F82F846A}" destId="{3366838B-1A28-DE41-B416-0B4EF0FE8F05}" srcOrd="3" destOrd="0" presId="urn:microsoft.com/office/officeart/2008/layout/LinedList"/>
    <dgm:cxn modelId="{F583A72A-AA2E-974C-BAD1-53F5BFEF932D}" type="presParOf" srcId="{3366838B-1A28-DE41-B416-0B4EF0FE8F05}" destId="{0F01A452-AA7B-A447-914D-242F61C09BBE}" srcOrd="0" destOrd="0" presId="urn:microsoft.com/office/officeart/2008/layout/LinedList"/>
    <dgm:cxn modelId="{BE890F41-0B2E-F14E-8580-70DDCA7EC83B}" type="presParOf" srcId="{3366838B-1A28-DE41-B416-0B4EF0FE8F05}" destId="{1CE3AB71-8C5C-0F4D-9B93-FF8F69E9672F}" srcOrd="1" destOrd="0" presId="urn:microsoft.com/office/officeart/2008/layout/LinedList"/>
    <dgm:cxn modelId="{84843C41-C641-9542-A7A6-519EC2D48A40}" type="presParOf" srcId="{1CE3AB71-8C5C-0F4D-9B93-FF8F69E9672F}" destId="{E32463EB-94DF-A34E-B276-5028CB937109}" srcOrd="0" destOrd="0" presId="urn:microsoft.com/office/officeart/2008/layout/LinedList"/>
    <dgm:cxn modelId="{270DFD92-F55B-7347-A5E9-34995F6DD7EB}" type="presParOf" srcId="{1CE3AB71-8C5C-0F4D-9B93-FF8F69E9672F}" destId="{44A5F781-2605-964B-A0B0-D3D350F92C62}" srcOrd="1" destOrd="0" presId="urn:microsoft.com/office/officeart/2008/layout/LinedList"/>
    <dgm:cxn modelId="{E536A319-86A3-2742-98D8-B634783C6048}" type="presParOf" srcId="{44A5F781-2605-964B-A0B0-D3D350F92C62}" destId="{31C0F110-0BED-3743-8A09-698C146370E3}" srcOrd="0" destOrd="0" presId="urn:microsoft.com/office/officeart/2008/layout/LinedList"/>
    <dgm:cxn modelId="{D709124C-D55A-CA4B-A701-AC26AB0C08A4}" type="presParOf" srcId="{44A5F781-2605-964B-A0B0-D3D350F92C62}" destId="{73707114-CB6E-BD46-AAD9-8AF1917DD1AA}" srcOrd="1" destOrd="0" presId="urn:microsoft.com/office/officeart/2008/layout/LinedList"/>
    <dgm:cxn modelId="{0FC8C10B-BE0D-8D48-AA11-F42558B004E9}" type="presParOf" srcId="{44A5F781-2605-964B-A0B0-D3D350F92C62}" destId="{CE23BE0E-EA1D-9D40-AD4A-F8051B7306F4}" srcOrd="2" destOrd="0" presId="urn:microsoft.com/office/officeart/2008/layout/LinedList"/>
    <dgm:cxn modelId="{9B160014-43F9-894C-AC86-8D15912D71DE}" type="presParOf" srcId="{CE23BE0E-EA1D-9D40-AD4A-F8051B7306F4}" destId="{8E778C5C-3B50-FB4B-AE0F-4CECCB9FD3A6}" srcOrd="0" destOrd="0" presId="urn:microsoft.com/office/officeart/2008/layout/LinedList"/>
    <dgm:cxn modelId="{FBC5BFC6-2EFC-DC48-BF6C-AAC64E6A44F3}" type="presParOf" srcId="{8E778C5C-3B50-FB4B-AE0F-4CECCB9FD3A6}" destId="{63A493B5-D072-6849-A9A4-3BF167A3A9BD}" srcOrd="0" destOrd="0" presId="urn:microsoft.com/office/officeart/2008/layout/LinedList"/>
    <dgm:cxn modelId="{42D24D2D-BE3E-3A4C-8F3B-D0776AE25094}" type="presParOf" srcId="{8E778C5C-3B50-FB4B-AE0F-4CECCB9FD3A6}" destId="{AA37B06C-089A-C249-8227-E7C989E75348}" srcOrd="1" destOrd="0" presId="urn:microsoft.com/office/officeart/2008/layout/LinedList"/>
    <dgm:cxn modelId="{86A3E234-D47C-3842-AEA3-E7B24E3F1E32}" type="presParOf" srcId="{8E778C5C-3B50-FB4B-AE0F-4CECCB9FD3A6}" destId="{68853E90-E54A-7F45-822F-EA5F6D69D38A}" srcOrd="2" destOrd="0" presId="urn:microsoft.com/office/officeart/2008/layout/LinedList"/>
    <dgm:cxn modelId="{D655C154-1BAD-964D-962B-4C0934D64F92}" type="presParOf" srcId="{CE23BE0E-EA1D-9D40-AD4A-F8051B7306F4}" destId="{6E78478C-F034-6B42-91A1-45A4714FA8BA}" srcOrd="1" destOrd="0" presId="urn:microsoft.com/office/officeart/2008/layout/LinedList"/>
    <dgm:cxn modelId="{8A95480F-3DC2-8F47-B9E7-036762F923FC}" type="presParOf" srcId="{CE23BE0E-EA1D-9D40-AD4A-F8051B7306F4}" destId="{0C8D044F-7093-C348-8868-58BC2F611C88}" srcOrd="2" destOrd="0" presId="urn:microsoft.com/office/officeart/2008/layout/LinedList"/>
    <dgm:cxn modelId="{D7573E76-2439-1D4A-AD88-1E2EB95DCD3D}" type="presParOf" srcId="{0C8D044F-7093-C348-8868-58BC2F611C88}" destId="{A2BF7516-3CED-844B-83A9-7CC0394B8950}" srcOrd="0" destOrd="0" presId="urn:microsoft.com/office/officeart/2008/layout/LinedList"/>
    <dgm:cxn modelId="{3F963FF4-FBDF-2547-AE25-03463B6280B6}" type="presParOf" srcId="{0C8D044F-7093-C348-8868-58BC2F611C88}" destId="{03D7DAA9-5BA6-C043-A2EA-A89B3245F168}" srcOrd="1" destOrd="0" presId="urn:microsoft.com/office/officeart/2008/layout/LinedList"/>
    <dgm:cxn modelId="{0FAC5292-FEEC-1D49-8392-9FF7DB86B608}" type="presParOf" srcId="{0C8D044F-7093-C348-8868-58BC2F611C88}" destId="{8B4C2511-CE7A-5A4A-A187-5B9028647530}" srcOrd="2" destOrd="0" presId="urn:microsoft.com/office/officeart/2008/layout/LinedList"/>
    <dgm:cxn modelId="{8F9CAADE-424C-F244-998A-5107693FCC39}" type="presParOf" srcId="{CE23BE0E-EA1D-9D40-AD4A-F8051B7306F4}" destId="{37C2C7EC-B6CD-EC44-AEC2-B5E82C564264}" srcOrd="3" destOrd="0" presId="urn:microsoft.com/office/officeart/2008/layout/LinedList"/>
    <dgm:cxn modelId="{63B86536-FF75-3347-9C42-AEF1534FAA2B}" type="presParOf" srcId="{CE23BE0E-EA1D-9D40-AD4A-F8051B7306F4}" destId="{2FB2F85D-34F8-4B4A-B1BE-1FA67D58F015}" srcOrd="4" destOrd="0" presId="urn:microsoft.com/office/officeart/2008/layout/LinedList"/>
    <dgm:cxn modelId="{9845872D-B917-414A-B2AE-E595296D25CD}" type="presParOf" srcId="{2FB2F85D-34F8-4B4A-B1BE-1FA67D58F015}" destId="{767C845F-3D73-5143-84F6-2715B738CD52}" srcOrd="0" destOrd="0" presId="urn:microsoft.com/office/officeart/2008/layout/LinedList"/>
    <dgm:cxn modelId="{B1DA3311-25A0-2F47-90DE-ABED61E709CC}" type="presParOf" srcId="{2FB2F85D-34F8-4B4A-B1BE-1FA67D58F015}" destId="{4AD027F2-AA80-4147-986E-556BFB6E3694}" srcOrd="1" destOrd="0" presId="urn:microsoft.com/office/officeart/2008/layout/LinedList"/>
    <dgm:cxn modelId="{85C064BD-321A-4048-B0D2-B7B1ABC9BAE9}" type="presParOf" srcId="{2FB2F85D-34F8-4B4A-B1BE-1FA67D58F015}" destId="{A81EC6EC-9965-FC4D-AF87-B9D46CC14B7A}" srcOrd="2" destOrd="0" presId="urn:microsoft.com/office/officeart/2008/layout/LinedList"/>
    <dgm:cxn modelId="{B3CDF16E-CF2C-5A47-8640-2F97C8886C33}" type="presParOf" srcId="{CE23BE0E-EA1D-9D40-AD4A-F8051B7306F4}" destId="{C12B8334-C398-8542-97BE-768D91EA4D3C}" srcOrd="5" destOrd="0" presId="urn:microsoft.com/office/officeart/2008/layout/LinedList"/>
    <dgm:cxn modelId="{DB00686C-3B99-A74C-B430-D716FD179A68}" type="presParOf" srcId="{CE23BE0E-EA1D-9D40-AD4A-F8051B7306F4}" destId="{C54F79D2-679A-0842-ADD0-9585F38D8EF6}" srcOrd="6" destOrd="0" presId="urn:microsoft.com/office/officeart/2008/layout/LinedList"/>
    <dgm:cxn modelId="{41628CD8-A1DE-B543-A1DA-5FDC6974C314}" type="presParOf" srcId="{C54F79D2-679A-0842-ADD0-9585F38D8EF6}" destId="{AF7170B4-7255-8748-83AC-AB0C1B0E761F}" srcOrd="0" destOrd="0" presId="urn:microsoft.com/office/officeart/2008/layout/LinedList"/>
    <dgm:cxn modelId="{5C59219C-201F-0549-BA8A-363E7DA538B6}" type="presParOf" srcId="{C54F79D2-679A-0842-ADD0-9585F38D8EF6}" destId="{EC3F4F23-DBB8-104B-8180-A5F79D7C7642}" srcOrd="1" destOrd="0" presId="urn:microsoft.com/office/officeart/2008/layout/LinedList"/>
    <dgm:cxn modelId="{F5043900-3EE2-6441-B977-3841AA453950}" type="presParOf" srcId="{C54F79D2-679A-0842-ADD0-9585F38D8EF6}" destId="{9375D9B1-CE83-764B-BF5C-1041F3786270}" srcOrd="2" destOrd="0" presId="urn:microsoft.com/office/officeart/2008/layout/LinedList"/>
    <dgm:cxn modelId="{944E68FA-F484-8045-A23B-F95AA3178A40}" type="presParOf" srcId="{CE23BE0E-EA1D-9D40-AD4A-F8051B7306F4}" destId="{BBE167E3-3662-0141-AD7A-287B618DCF1A}" srcOrd="7" destOrd="0" presId="urn:microsoft.com/office/officeart/2008/layout/LinedList"/>
    <dgm:cxn modelId="{FAA837FC-7C10-8B46-ADCB-648517A5151E}" type="presParOf" srcId="{CE23BE0E-EA1D-9D40-AD4A-F8051B7306F4}" destId="{5FB5E25E-FDF2-654F-9291-783DE596A7DA}" srcOrd="8" destOrd="0" presId="urn:microsoft.com/office/officeart/2008/layout/LinedList"/>
    <dgm:cxn modelId="{2EFAC746-6383-204A-83B3-84C2F392FE8B}" type="presParOf" srcId="{5FB5E25E-FDF2-654F-9291-783DE596A7DA}" destId="{E07AC1D8-62D8-BB44-AA77-A38022ABC83A}" srcOrd="0" destOrd="0" presId="urn:microsoft.com/office/officeart/2008/layout/LinedList"/>
    <dgm:cxn modelId="{FB5BB550-CA00-3A41-89EF-C619F7AEE3A8}" type="presParOf" srcId="{5FB5E25E-FDF2-654F-9291-783DE596A7DA}" destId="{7CAAE16D-BB50-9446-9413-D514DD55A8E2}" srcOrd="1" destOrd="0" presId="urn:microsoft.com/office/officeart/2008/layout/LinedList"/>
    <dgm:cxn modelId="{BFC1F9AD-5198-8D49-BECE-621C79A11E32}" type="presParOf" srcId="{5FB5E25E-FDF2-654F-9291-783DE596A7DA}" destId="{BAB67D12-898B-9F40-8593-07E5ED119B0A}" srcOrd="2" destOrd="0" presId="urn:microsoft.com/office/officeart/2008/layout/LinedList"/>
    <dgm:cxn modelId="{91540F29-AD03-C040-B62A-BDAC2743C8E9}" type="presParOf" srcId="{1CE3AB71-8C5C-0F4D-9B93-FF8F69E9672F}" destId="{7221D13B-0F9B-7D46-A3AA-E3D12655CC07}" srcOrd="2" destOrd="0" presId="urn:microsoft.com/office/officeart/2008/layout/LinedList"/>
    <dgm:cxn modelId="{E5FFC595-DF43-3649-9013-77144FA1B1C9}" type="presParOf" srcId="{1CE3AB71-8C5C-0F4D-9B93-FF8F69E9672F}" destId="{86132362-0F68-0A40-B921-2B4D49415CA5}" srcOrd="3" destOrd="0" presId="urn:microsoft.com/office/officeart/2008/layout/LinedList"/>
    <dgm:cxn modelId="{B3044B0B-DE7D-0649-A93A-6C7DFE19CE02}" type="presParOf" srcId="{1CE3AB71-8C5C-0F4D-9B93-FF8F69E9672F}" destId="{73F1F841-D0E3-F940-95F6-BB0625104559}" srcOrd="4" destOrd="0" presId="urn:microsoft.com/office/officeart/2008/layout/LinedList"/>
    <dgm:cxn modelId="{7FB8CB28-498F-4F42-907E-F9BF7B01E07D}" type="presParOf" srcId="{73F1F841-D0E3-F940-95F6-BB0625104559}" destId="{1F9830CE-F423-7E4C-B690-EDE7660C7D1C}" srcOrd="0" destOrd="0" presId="urn:microsoft.com/office/officeart/2008/layout/LinedList"/>
    <dgm:cxn modelId="{517267D5-0381-154A-AE44-7B86071DD36D}" type="presParOf" srcId="{73F1F841-D0E3-F940-95F6-BB0625104559}" destId="{E626CAFD-A296-A64F-A545-E2DD8D378DC9}" srcOrd="1" destOrd="0" presId="urn:microsoft.com/office/officeart/2008/layout/LinedList"/>
    <dgm:cxn modelId="{51F5B222-E65E-5A4A-92B8-0257B4FCC5CA}" type="presParOf" srcId="{73F1F841-D0E3-F940-95F6-BB0625104559}" destId="{19F47AE5-4465-834F-BB11-3E81CE3CB5E8}" srcOrd="2" destOrd="0" presId="urn:microsoft.com/office/officeart/2008/layout/LinedList"/>
    <dgm:cxn modelId="{FAD7DE88-A200-A34E-A7FB-6EDF2D06A2BB}" type="presParOf" srcId="{19F47AE5-4465-834F-BB11-3E81CE3CB5E8}" destId="{059C7598-8A31-3E45-A489-FE20E2A9BD03}" srcOrd="0" destOrd="0" presId="urn:microsoft.com/office/officeart/2008/layout/LinedList"/>
    <dgm:cxn modelId="{DAEE06D4-5F28-C94A-A832-F0D084948898}" type="presParOf" srcId="{059C7598-8A31-3E45-A489-FE20E2A9BD03}" destId="{10E7CA83-132A-CF45-BB33-B559FF434EA5}" srcOrd="0" destOrd="0" presId="urn:microsoft.com/office/officeart/2008/layout/LinedList"/>
    <dgm:cxn modelId="{909F2A31-41DD-FC43-8EE0-AC11FB7E1F44}" type="presParOf" srcId="{059C7598-8A31-3E45-A489-FE20E2A9BD03}" destId="{E39F0F3D-9D1B-9744-99C1-4BCE7973B133}" srcOrd="1" destOrd="0" presId="urn:microsoft.com/office/officeart/2008/layout/LinedList"/>
    <dgm:cxn modelId="{BA0D9C32-471C-324B-8070-F8EE20615418}" type="presParOf" srcId="{059C7598-8A31-3E45-A489-FE20E2A9BD03}" destId="{4D4B5DCB-AED5-AE49-B64C-F7E9A32FD24A}" srcOrd="2" destOrd="0" presId="urn:microsoft.com/office/officeart/2008/layout/LinedList"/>
    <dgm:cxn modelId="{DCAC7194-45CE-764E-AC29-80565B1C44AC}" type="presParOf" srcId="{19F47AE5-4465-834F-BB11-3E81CE3CB5E8}" destId="{F40087B4-4EE8-9B4C-B518-306F34AA7DB2}" srcOrd="1" destOrd="0" presId="urn:microsoft.com/office/officeart/2008/layout/LinedList"/>
    <dgm:cxn modelId="{C89F1611-3E4C-C044-BC79-C7716939F70E}" type="presParOf" srcId="{19F47AE5-4465-834F-BB11-3E81CE3CB5E8}" destId="{A45E804B-36BD-3048-AF2F-26C4B0BAB651}" srcOrd="2" destOrd="0" presId="urn:microsoft.com/office/officeart/2008/layout/LinedList"/>
    <dgm:cxn modelId="{61C167B1-86CB-E848-98B4-64BDF3E7D049}" type="presParOf" srcId="{A45E804B-36BD-3048-AF2F-26C4B0BAB651}" destId="{4B29A52B-911F-E142-90F1-8347DE3CBFB9}" srcOrd="0" destOrd="0" presId="urn:microsoft.com/office/officeart/2008/layout/LinedList"/>
    <dgm:cxn modelId="{AE81923D-8D3E-624F-B2AE-450C58E3FFEA}" type="presParOf" srcId="{A45E804B-36BD-3048-AF2F-26C4B0BAB651}" destId="{DF2E74DD-1226-1745-91BD-A501A71FAA62}" srcOrd="1" destOrd="0" presId="urn:microsoft.com/office/officeart/2008/layout/LinedList"/>
    <dgm:cxn modelId="{EC2FC721-F9F2-6742-B380-91C9E3F2610C}" type="presParOf" srcId="{A45E804B-36BD-3048-AF2F-26C4B0BAB651}" destId="{880A3208-6CF6-724E-B097-9A7C1835D779}" srcOrd="2" destOrd="0" presId="urn:microsoft.com/office/officeart/2008/layout/LinedList"/>
    <dgm:cxn modelId="{4A2D07D9-4F66-5B4C-B509-4AF068B0C09D}" type="presParOf" srcId="{19F47AE5-4465-834F-BB11-3E81CE3CB5E8}" destId="{9C861879-7B39-0048-A948-6E81F4ACDADF}" srcOrd="3" destOrd="0" presId="urn:microsoft.com/office/officeart/2008/layout/LinedList"/>
    <dgm:cxn modelId="{516137D1-535F-D34F-BC9A-DA5848B10CFE}" type="presParOf" srcId="{19F47AE5-4465-834F-BB11-3E81CE3CB5E8}" destId="{5CD24210-08CA-B744-AC6A-EEC521532240}" srcOrd="4" destOrd="0" presId="urn:microsoft.com/office/officeart/2008/layout/LinedList"/>
    <dgm:cxn modelId="{DDF3A0C7-497A-1740-BEB9-DEEEEDC30B58}" type="presParOf" srcId="{5CD24210-08CA-B744-AC6A-EEC521532240}" destId="{7B8A737A-4484-634A-92A2-66AAFE7D27E7}" srcOrd="0" destOrd="0" presId="urn:microsoft.com/office/officeart/2008/layout/LinedList"/>
    <dgm:cxn modelId="{D31B6898-5379-C54B-9247-E46658FFB00A}" type="presParOf" srcId="{5CD24210-08CA-B744-AC6A-EEC521532240}" destId="{80128AD5-490E-7C49-ACE8-15C62499807E}" srcOrd="1" destOrd="0" presId="urn:microsoft.com/office/officeart/2008/layout/LinedList"/>
    <dgm:cxn modelId="{E5DADF85-6B1E-9D4F-AFCE-6D56882F1F81}" type="presParOf" srcId="{5CD24210-08CA-B744-AC6A-EEC521532240}" destId="{53FDBDD3-78B8-B543-866A-0627101C1453}" srcOrd="2" destOrd="0" presId="urn:microsoft.com/office/officeart/2008/layout/LinedList"/>
    <dgm:cxn modelId="{3ECE587F-BC35-1141-ACFB-954004573639}" type="presParOf" srcId="{19F47AE5-4465-834F-BB11-3E81CE3CB5E8}" destId="{B415D007-30E3-7F40-8DA1-F175F24F50CE}" srcOrd="5" destOrd="0" presId="urn:microsoft.com/office/officeart/2008/layout/LinedList"/>
    <dgm:cxn modelId="{10548726-D0C2-4F4B-985C-70AE12E6CD02}" type="presParOf" srcId="{19F47AE5-4465-834F-BB11-3E81CE3CB5E8}" destId="{FCC2F1F9-C3AC-C641-BB03-BB9B21CEB981}" srcOrd="6" destOrd="0" presId="urn:microsoft.com/office/officeart/2008/layout/LinedList"/>
    <dgm:cxn modelId="{0D3E0A5D-353F-C94D-BCA7-C2B1575D41BA}" type="presParOf" srcId="{FCC2F1F9-C3AC-C641-BB03-BB9B21CEB981}" destId="{2BC0C016-5625-CF4A-A48F-C37029EE7C6D}" srcOrd="0" destOrd="0" presId="urn:microsoft.com/office/officeart/2008/layout/LinedList"/>
    <dgm:cxn modelId="{A01FFDCC-C939-FA45-BFB3-6DDF321A7FDD}" type="presParOf" srcId="{FCC2F1F9-C3AC-C641-BB03-BB9B21CEB981}" destId="{08BCFD1B-24BC-E94D-BA96-18C3C9EC30E3}" srcOrd="1" destOrd="0" presId="urn:microsoft.com/office/officeart/2008/layout/LinedList"/>
    <dgm:cxn modelId="{0706E7E9-7E49-5942-BA45-B5F272E6686D}" type="presParOf" srcId="{FCC2F1F9-C3AC-C641-BB03-BB9B21CEB981}" destId="{528886C6-C7E6-4A4B-A4B2-DB2B63743376}" srcOrd="2" destOrd="0" presId="urn:microsoft.com/office/officeart/2008/layout/LinedList"/>
    <dgm:cxn modelId="{E45DC944-67F5-C142-8B6C-076B201C4A73}" type="presParOf" srcId="{1CE3AB71-8C5C-0F4D-9B93-FF8F69E9672F}" destId="{A20FFD7C-84A8-CD48-A21C-F431E1D986AF}" srcOrd="5" destOrd="0" presId="urn:microsoft.com/office/officeart/2008/layout/LinedList"/>
    <dgm:cxn modelId="{21343BFC-E304-CC48-97A3-01153795D4E4}" type="presParOf" srcId="{1CE3AB71-8C5C-0F4D-9B93-FF8F69E9672F}" destId="{ADC4F56A-FC0D-024F-BAC1-6C0D88608100}" srcOrd="6" destOrd="0" presId="urn:microsoft.com/office/officeart/2008/layout/LinedList"/>
    <dgm:cxn modelId="{79017EE9-F360-894B-8E34-E8BA55937B28}" type="presParOf" srcId="{ECFBBF11-A334-A343-B7CD-7839F82F846A}" destId="{C204FB42-45A1-9B48-87A4-D89F57D5D9B1}" srcOrd="4" destOrd="0" presId="urn:microsoft.com/office/officeart/2008/layout/LinedList"/>
    <dgm:cxn modelId="{08EEA51B-EBC6-1F48-B33C-8262361D8F42}" type="presParOf" srcId="{ECFBBF11-A334-A343-B7CD-7839F82F846A}" destId="{F18262E4-5288-4E40-A5F4-CBBA401DC4E0}" srcOrd="5" destOrd="0" presId="urn:microsoft.com/office/officeart/2008/layout/LinedList"/>
    <dgm:cxn modelId="{8E23D5FF-2598-BE4F-ADEA-E087D02E9AE2}" type="presParOf" srcId="{F18262E4-5288-4E40-A5F4-CBBA401DC4E0}" destId="{ADE095A1-4A14-3F47-B7EB-7D2BF55BCC9D}" srcOrd="0" destOrd="0" presId="urn:microsoft.com/office/officeart/2008/layout/LinedList"/>
    <dgm:cxn modelId="{DADBAC9E-DECC-C644-9AC1-65CF67C91B2E}" type="presParOf" srcId="{F18262E4-5288-4E40-A5F4-CBBA401DC4E0}" destId="{2089B825-488E-6547-A9A7-807F5495265D}" srcOrd="1" destOrd="0" presId="urn:microsoft.com/office/officeart/2008/layout/LinedList"/>
    <dgm:cxn modelId="{E338E485-F9E7-6C44-A53C-A58A17F9E160}" type="presParOf" srcId="{2089B825-488E-6547-A9A7-807F5495265D}" destId="{FA8F2370-33FF-774A-85BA-EF8FE505A01B}" srcOrd="0" destOrd="0" presId="urn:microsoft.com/office/officeart/2008/layout/LinedList"/>
    <dgm:cxn modelId="{FFB3A0B4-DC43-814D-B9FA-212F26E5A9E5}" type="presParOf" srcId="{2089B825-488E-6547-A9A7-807F5495265D}" destId="{524B44B3-4E35-AF48-A2F0-945C3D4F3477}" srcOrd="1" destOrd="0" presId="urn:microsoft.com/office/officeart/2008/layout/LinedList"/>
    <dgm:cxn modelId="{75D2DC0E-E5E8-9F4A-9355-187DC8D075BD}" type="presParOf" srcId="{524B44B3-4E35-AF48-A2F0-945C3D4F3477}" destId="{46F5F8A3-DA14-FE45-B96B-C604A6BC1133}" srcOrd="0" destOrd="0" presId="urn:microsoft.com/office/officeart/2008/layout/LinedList"/>
    <dgm:cxn modelId="{A1E792EA-3D1E-8849-9E81-EF94F7BC244D}" type="presParOf" srcId="{524B44B3-4E35-AF48-A2F0-945C3D4F3477}" destId="{5B523E9A-FE71-5C4F-8D95-EC93FCB55FDF}" srcOrd="1" destOrd="0" presId="urn:microsoft.com/office/officeart/2008/layout/LinedList"/>
    <dgm:cxn modelId="{287943C3-0095-EF4E-9BA7-1EEE7CB5BEC6}" type="presParOf" srcId="{524B44B3-4E35-AF48-A2F0-945C3D4F3477}" destId="{11549058-6F88-A04C-9BA5-7C3BD5872378}" srcOrd="2" destOrd="0" presId="urn:microsoft.com/office/officeart/2008/layout/LinedList"/>
    <dgm:cxn modelId="{76902C9F-70E4-EB4E-B9DE-076EEB57ADFB}" type="presParOf" srcId="{11549058-6F88-A04C-9BA5-7C3BD5872378}" destId="{4910D40B-5700-7249-9E6B-5211461CE9DF}" srcOrd="0" destOrd="0" presId="urn:microsoft.com/office/officeart/2008/layout/LinedList"/>
    <dgm:cxn modelId="{1EB5D4E8-DE69-E446-87C4-DF7EEF6EDC1F}" type="presParOf" srcId="{4910D40B-5700-7249-9E6B-5211461CE9DF}" destId="{39A44AC5-EE5F-8540-A916-ECD99CDD6C51}" srcOrd="0" destOrd="0" presId="urn:microsoft.com/office/officeart/2008/layout/LinedList"/>
    <dgm:cxn modelId="{6E40E7E8-E233-D24C-89B1-92E92014FE09}" type="presParOf" srcId="{4910D40B-5700-7249-9E6B-5211461CE9DF}" destId="{0D5F107F-9E59-7449-9D77-866675D6BE1B}" srcOrd="1" destOrd="0" presId="urn:microsoft.com/office/officeart/2008/layout/LinedList"/>
    <dgm:cxn modelId="{ADAC2139-BECE-C044-9F07-B829CE499D18}" type="presParOf" srcId="{4910D40B-5700-7249-9E6B-5211461CE9DF}" destId="{422BFDC9-56A6-4E4C-AD68-F3A84C5438A8}" srcOrd="2" destOrd="0" presId="urn:microsoft.com/office/officeart/2008/layout/LinedList"/>
    <dgm:cxn modelId="{DEBCFD9C-87F2-8540-BFC1-CF20087688CE}" type="presParOf" srcId="{2089B825-488E-6547-A9A7-807F5495265D}" destId="{FA48CBF2-EDF5-F24A-8AD4-7F9B27A9C480}" srcOrd="2" destOrd="0" presId="urn:microsoft.com/office/officeart/2008/layout/LinedList"/>
    <dgm:cxn modelId="{95DC6F5A-5291-6540-8B94-4E3572DFE290}" type="presParOf" srcId="{2089B825-488E-6547-A9A7-807F5495265D}" destId="{84659DAF-5827-5D49-883F-5108ED7EB930}" srcOrd="3" destOrd="0" presId="urn:microsoft.com/office/officeart/2008/layout/LinedList"/>
    <dgm:cxn modelId="{7D860BA5-B829-3546-B5D5-3CCD025C5C22}" type="presParOf" srcId="{2089B825-488E-6547-A9A7-807F5495265D}" destId="{A29C2BFB-1EBC-CC4E-96A8-A80D997EA24E}" srcOrd="4" destOrd="0" presId="urn:microsoft.com/office/officeart/2008/layout/LinedList"/>
    <dgm:cxn modelId="{4C94A517-30C7-D342-BAB3-257FD27B6D4E}" type="presParOf" srcId="{A29C2BFB-1EBC-CC4E-96A8-A80D997EA24E}" destId="{7F20BF4B-736F-1F4E-85B5-ABCE20ED5FC0}" srcOrd="0" destOrd="0" presId="urn:microsoft.com/office/officeart/2008/layout/LinedList"/>
    <dgm:cxn modelId="{760E0C13-0C1C-8147-996E-71B98B2C60BE}" type="presParOf" srcId="{A29C2BFB-1EBC-CC4E-96A8-A80D997EA24E}" destId="{0FBB551A-137D-B544-B9AA-5630FD8A9198}" srcOrd="1" destOrd="0" presId="urn:microsoft.com/office/officeart/2008/layout/LinedList"/>
    <dgm:cxn modelId="{57559615-F981-7145-AF63-6BEFDFEB9A48}" type="presParOf" srcId="{A29C2BFB-1EBC-CC4E-96A8-A80D997EA24E}" destId="{9F1DC6D4-C29E-7E4E-BA07-2EE0C3C30D79}" srcOrd="2" destOrd="0" presId="urn:microsoft.com/office/officeart/2008/layout/LinedList"/>
    <dgm:cxn modelId="{262BEAA5-EA88-B044-9E0E-22FD1FCE1F15}" type="presParOf" srcId="{9F1DC6D4-C29E-7E4E-BA07-2EE0C3C30D79}" destId="{62AD45E6-EA1C-0844-8C13-37804D9A98E8}" srcOrd="0" destOrd="0" presId="urn:microsoft.com/office/officeart/2008/layout/LinedList"/>
    <dgm:cxn modelId="{B4034989-2E7F-BA42-8C42-E72B114AB42E}" type="presParOf" srcId="{62AD45E6-EA1C-0844-8C13-37804D9A98E8}" destId="{2E1ED508-EB85-2848-BB44-9A8FBB012983}" srcOrd="0" destOrd="0" presId="urn:microsoft.com/office/officeart/2008/layout/LinedList"/>
    <dgm:cxn modelId="{5943B2A8-5E17-C94F-8508-1E6F23B59140}" type="presParOf" srcId="{62AD45E6-EA1C-0844-8C13-37804D9A98E8}" destId="{9438591D-BFEF-1E43-84E4-8AE29649AFA8}" srcOrd="1" destOrd="0" presId="urn:microsoft.com/office/officeart/2008/layout/LinedList"/>
    <dgm:cxn modelId="{CD61B828-DAD3-1648-9723-3EBEE69C1AA3}" type="presParOf" srcId="{62AD45E6-EA1C-0844-8C13-37804D9A98E8}" destId="{29ED5650-7D23-DA48-B6BE-E5A9F355ABE9}" srcOrd="2" destOrd="0" presId="urn:microsoft.com/office/officeart/2008/layout/LinedList"/>
    <dgm:cxn modelId="{DDC572B7-47D6-CD49-88A7-755E0CECB332}" type="presParOf" srcId="{9F1DC6D4-C29E-7E4E-BA07-2EE0C3C30D79}" destId="{C76309D6-D924-384B-BD91-031C294D4863}" srcOrd="1" destOrd="0" presId="urn:microsoft.com/office/officeart/2008/layout/LinedList"/>
    <dgm:cxn modelId="{FC34785F-04B4-FC42-B1D8-B0D2E8B0ED30}" type="presParOf" srcId="{9F1DC6D4-C29E-7E4E-BA07-2EE0C3C30D79}" destId="{C7B48299-5C69-2F4A-A01E-753D0F8E9CBC}" srcOrd="2" destOrd="0" presId="urn:microsoft.com/office/officeart/2008/layout/LinedList"/>
    <dgm:cxn modelId="{AAD58C50-EAF2-4643-B372-BDF9E646CF85}" type="presParOf" srcId="{C7B48299-5C69-2F4A-A01E-753D0F8E9CBC}" destId="{A98F053B-F20A-EC4C-9425-856C04AE5703}" srcOrd="0" destOrd="0" presId="urn:microsoft.com/office/officeart/2008/layout/LinedList"/>
    <dgm:cxn modelId="{21430809-48CF-8C43-B7DE-7BD5447B7E14}" type="presParOf" srcId="{C7B48299-5C69-2F4A-A01E-753D0F8E9CBC}" destId="{43847534-7E6A-9B45-A829-C4BF20718BB5}" srcOrd="1" destOrd="0" presId="urn:microsoft.com/office/officeart/2008/layout/LinedList"/>
    <dgm:cxn modelId="{4F0FEDB2-22CE-3240-9B18-785F54A60A02}" type="presParOf" srcId="{C7B48299-5C69-2F4A-A01E-753D0F8E9CBC}" destId="{B8FE7475-1539-184C-B902-D9948E37E65D}" srcOrd="2" destOrd="0" presId="urn:microsoft.com/office/officeart/2008/layout/LinedList"/>
    <dgm:cxn modelId="{F45C2460-0D76-CB44-BD30-B49845CBA5EF}" type="presParOf" srcId="{9F1DC6D4-C29E-7E4E-BA07-2EE0C3C30D79}" destId="{EA3CE74E-487A-E749-B26D-8456D32CE40D}" srcOrd="3" destOrd="0" presId="urn:microsoft.com/office/officeart/2008/layout/LinedList"/>
    <dgm:cxn modelId="{AD3F9078-F363-584B-921A-91249598E650}" type="presParOf" srcId="{9F1DC6D4-C29E-7E4E-BA07-2EE0C3C30D79}" destId="{498B0D2F-77AD-4E40-A52A-107150CF1D79}" srcOrd="4" destOrd="0" presId="urn:microsoft.com/office/officeart/2008/layout/LinedList"/>
    <dgm:cxn modelId="{95447B4B-2409-E346-9F2E-45A442BCE10D}" type="presParOf" srcId="{498B0D2F-77AD-4E40-A52A-107150CF1D79}" destId="{5AAE86E7-ECCB-C640-9763-59D673460086}" srcOrd="0" destOrd="0" presId="urn:microsoft.com/office/officeart/2008/layout/LinedList"/>
    <dgm:cxn modelId="{2F66E4C4-AC01-6247-BC09-EF3C3DB3B30A}" type="presParOf" srcId="{498B0D2F-77AD-4E40-A52A-107150CF1D79}" destId="{EE0DD627-F377-5542-80ED-73494176214D}" srcOrd="1" destOrd="0" presId="urn:microsoft.com/office/officeart/2008/layout/LinedList"/>
    <dgm:cxn modelId="{F7A1449C-AD92-C340-8B5D-0AA6AD03092E}" type="presParOf" srcId="{498B0D2F-77AD-4E40-A52A-107150CF1D79}" destId="{D4DDCE27-E729-2E45-9BA4-EFC36C3B4D88}" srcOrd="2" destOrd="0" presId="urn:microsoft.com/office/officeart/2008/layout/LinedList"/>
    <dgm:cxn modelId="{F4294F7A-5BA9-6242-A613-6F0FF74E2A15}" type="presParOf" srcId="{2089B825-488E-6547-A9A7-807F5495265D}" destId="{1875B425-5117-2447-A410-97935F57320D}" srcOrd="5" destOrd="0" presId="urn:microsoft.com/office/officeart/2008/layout/LinedList"/>
    <dgm:cxn modelId="{0518701A-2C0C-A142-A4C2-B1C4E5E8FEBF}" type="presParOf" srcId="{2089B825-488E-6547-A9A7-807F5495265D}" destId="{E99AF679-85B7-DE45-A206-291D6196DEC3}" srcOrd="6" destOrd="0" presId="urn:microsoft.com/office/officeart/2008/layout/LinedList"/>
    <dgm:cxn modelId="{21182AD8-FBD0-CC48-91BA-CF684499415E}" type="presParOf" srcId="{ECFBBF11-A334-A343-B7CD-7839F82F846A}" destId="{4D86A673-5EAB-C340-B4AF-C42B9B938DEE}" srcOrd="6" destOrd="0" presId="urn:microsoft.com/office/officeart/2008/layout/LinedList"/>
    <dgm:cxn modelId="{C1D9B6DF-A6F3-3A45-B454-70D16AD6B3B1}" type="presParOf" srcId="{ECFBBF11-A334-A343-B7CD-7839F82F846A}" destId="{F9546FF2-5378-E84A-A5B8-60F5601C2FA0}" srcOrd="7" destOrd="0" presId="urn:microsoft.com/office/officeart/2008/layout/LinedList"/>
    <dgm:cxn modelId="{1F82DECB-5C1C-D849-8276-4435DB477639}" type="presParOf" srcId="{F9546FF2-5378-E84A-A5B8-60F5601C2FA0}" destId="{29FCCAE2-050E-604B-A975-FC791B784A14}" srcOrd="0" destOrd="0" presId="urn:microsoft.com/office/officeart/2008/layout/LinedList"/>
    <dgm:cxn modelId="{6A577672-D07D-C444-94CD-0D7812FBDD18}" type="presParOf" srcId="{F9546FF2-5378-E84A-A5B8-60F5601C2FA0}" destId="{8FB54C22-E9B5-114F-83B9-A986B1A70A79}" srcOrd="1" destOrd="0" presId="urn:microsoft.com/office/officeart/2008/layout/LinedList"/>
    <dgm:cxn modelId="{DB55B258-7418-E742-9A40-693E6998764A}" type="presParOf" srcId="{8FB54C22-E9B5-114F-83B9-A986B1A70A79}" destId="{051D92D2-011A-754F-A459-D55E2EA19501}" srcOrd="0" destOrd="0" presId="urn:microsoft.com/office/officeart/2008/layout/LinedList"/>
    <dgm:cxn modelId="{5034DCF7-6541-154B-B81B-FF466A89C785}" type="presParOf" srcId="{8FB54C22-E9B5-114F-83B9-A986B1A70A79}" destId="{35BE238E-8D99-C647-8BBE-AD84491C0762}" srcOrd="1" destOrd="0" presId="urn:microsoft.com/office/officeart/2008/layout/LinedList"/>
    <dgm:cxn modelId="{355CC97F-A9E9-9244-8C04-B0F8ECDBD5ED}" type="presParOf" srcId="{35BE238E-8D99-C647-8BBE-AD84491C0762}" destId="{2DF7FD32-D57A-B841-ADF9-54FED8286365}" srcOrd="0" destOrd="0" presId="urn:microsoft.com/office/officeart/2008/layout/LinedList"/>
    <dgm:cxn modelId="{C46334A8-AB79-214D-819B-1DD23C7A7389}" type="presParOf" srcId="{35BE238E-8D99-C647-8BBE-AD84491C0762}" destId="{964C33EB-8D73-E44A-80F7-547441EBAF6B}" srcOrd="1" destOrd="0" presId="urn:microsoft.com/office/officeart/2008/layout/LinedList"/>
    <dgm:cxn modelId="{A49499BD-C340-6F48-882B-0861D6F6BA1F}" type="presParOf" srcId="{35BE238E-8D99-C647-8BBE-AD84491C0762}" destId="{2FDD968C-2C4A-7E48-BA66-CD84C5CF1293}" srcOrd="2" destOrd="0" presId="urn:microsoft.com/office/officeart/2008/layout/LinedList"/>
    <dgm:cxn modelId="{6DB684F9-1661-FE4B-8E1F-1279972BEB85}" type="presParOf" srcId="{2FDD968C-2C4A-7E48-BA66-CD84C5CF1293}" destId="{4EBA5B6B-0EE3-6C4F-820A-0C57C6C267F1}" srcOrd="0" destOrd="0" presId="urn:microsoft.com/office/officeart/2008/layout/LinedList"/>
    <dgm:cxn modelId="{513C41BC-D128-824B-8420-FEF3C5389C7E}" type="presParOf" srcId="{4EBA5B6B-0EE3-6C4F-820A-0C57C6C267F1}" destId="{B76FB646-5787-FE4A-97A7-AA4328D6FA31}" srcOrd="0" destOrd="0" presId="urn:microsoft.com/office/officeart/2008/layout/LinedList"/>
    <dgm:cxn modelId="{205C5CEB-15D2-A044-9822-BB9CE458EEAC}" type="presParOf" srcId="{4EBA5B6B-0EE3-6C4F-820A-0C57C6C267F1}" destId="{FB61C96F-AE8A-D241-9129-95CCBE2659FC}" srcOrd="1" destOrd="0" presId="urn:microsoft.com/office/officeart/2008/layout/LinedList"/>
    <dgm:cxn modelId="{44D1DF07-DD7D-BA4A-B100-7C889F81B6CF}" type="presParOf" srcId="{4EBA5B6B-0EE3-6C4F-820A-0C57C6C267F1}" destId="{9949AAFA-BD1D-8A46-8C04-068DCFED369D}" srcOrd="2" destOrd="0" presId="urn:microsoft.com/office/officeart/2008/layout/LinedList"/>
    <dgm:cxn modelId="{C19099B6-6558-914D-96A5-184F1C790BB6}" type="presParOf" srcId="{2FDD968C-2C4A-7E48-BA66-CD84C5CF1293}" destId="{F53E0FA7-D563-B140-9814-04C1BE41FA99}" srcOrd="1" destOrd="0" presId="urn:microsoft.com/office/officeart/2008/layout/LinedList"/>
    <dgm:cxn modelId="{09BC6973-A180-3A4A-9EA4-714928463372}" type="presParOf" srcId="{2FDD968C-2C4A-7E48-BA66-CD84C5CF1293}" destId="{8161F567-A1C0-8641-9107-D49910EFB838}" srcOrd="2" destOrd="0" presId="urn:microsoft.com/office/officeart/2008/layout/LinedList"/>
    <dgm:cxn modelId="{91EB40F9-9839-A34E-83F8-51F3127AF02F}" type="presParOf" srcId="{8161F567-A1C0-8641-9107-D49910EFB838}" destId="{FB92DBE2-B7BF-A642-A942-4D942AEEA878}" srcOrd="0" destOrd="0" presId="urn:microsoft.com/office/officeart/2008/layout/LinedList"/>
    <dgm:cxn modelId="{954F16B9-C48F-1140-BB7D-0E2763FCBF6D}" type="presParOf" srcId="{8161F567-A1C0-8641-9107-D49910EFB838}" destId="{DCC94BF8-0887-D740-90EF-F52BD1A4641A}" srcOrd="1" destOrd="0" presId="urn:microsoft.com/office/officeart/2008/layout/LinedList"/>
    <dgm:cxn modelId="{68955E54-955C-564E-8A6D-D09D28C6CA57}" type="presParOf" srcId="{8161F567-A1C0-8641-9107-D49910EFB838}" destId="{51E6095B-DB5A-654C-B541-353B05D55D5C}" srcOrd="2" destOrd="0" presId="urn:microsoft.com/office/officeart/2008/layout/LinedList"/>
    <dgm:cxn modelId="{E781A3AA-64F2-FD40-814B-AE68D6E9E3ED}" type="presParOf" srcId="{2FDD968C-2C4A-7E48-BA66-CD84C5CF1293}" destId="{EC53C1FB-E59A-A24E-B7F2-F71C064CBABF}" srcOrd="3" destOrd="0" presId="urn:microsoft.com/office/officeart/2008/layout/LinedList"/>
    <dgm:cxn modelId="{8B2D4536-6824-8C42-8EE0-08A9DD5ADD9F}" type="presParOf" srcId="{2FDD968C-2C4A-7E48-BA66-CD84C5CF1293}" destId="{E14F1AB3-2556-5A4E-8CE6-571E1E958852}" srcOrd="4" destOrd="0" presId="urn:microsoft.com/office/officeart/2008/layout/LinedList"/>
    <dgm:cxn modelId="{D2B204CD-05B2-F34B-B95B-DDBACB4F8A09}" type="presParOf" srcId="{E14F1AB3-2556-5A4E-8CE6-571E1E958852}" destId="{2DE54138-C517-274A-AA0C-1062A66DB3DF}" srcOrd="0" destOrd="0" presId="urn:microsoft.com/office/officeart/2008/layout/LinedList"/>
    <dgm:cxn modelId="{130657F7-8049-6E46-BCD5-07BCDFC44E74}" type="presParOf" srcId="{E14F1AB3-2556-5A4E-8CE6-571E1E958852}" destId="{81CC0A89-6F68-D949-AC39-1588BB7249D0}" srcOrd="1" destOrd="0" presId="urn:microsoft.com/office/officeart/2008/layout/LinedList"/>
    <dgm:cxn modelId="{21DAC475-F459-D74D-9A93-F957135FF893}" type="presParOf" srcId="{E14F1AB3-2556-5A4E-8CE6-571E1E958852}" destId="{E8E27159-B584-AE41-9D5A-A90218DE0A14}" srcOrd="2" destOrd="0" presId="urn:microsoft.com/office/officeart/2008/layout/LinedList"/>
    <dgm:cxn modelId="{67CAB3FB-1154-474D-98CB-02A5D06CF659}" type="presParOf" srcId="{2FDD968C-2C4A-7E48-BA66-CD84C5CF1293}" destId="{4035DE25-70B6-B34D-9E24-DB120F95BF17}" srcOrd="5" destOrd="0" presId="urn:microsoft.com/office/officeart/2008/layout/LinedList"/>
    <dgm:cxn modelId="{DA13E881-9EB2-F147-B75B-37A07F2717D5}" type="presParOf" srcId="{2FDD968C-2C4A-7E48-BA66-CD84C5CF1293}" destId="{067AD32C-2E63-3541-B4C9-164BFE1C9D75}" srcOrd="6" destOrd="0" presId="urn:microsoft.com/office/officeart/2008/layout/LinedList"/>
    <dgm:cxn modelId="{31490FB7-8C4F-E24E-B480-9AF5E3549E6C}" type="presParOf" srcId="{067AD32C-2E63-3541-B4C9-164BFE1C9D75}" destId="{4C64E498-F942-E14D-A2A9-E1BAC7D7ED71}" srcOrd="0" destOrd="0" presId="urn:microsoft.com/office/officeart/2008/layout/LinedList"/>
    <dgm:cxn modelId="{C5B7C3F6-75A8-A745-AE9E-7B4F49CC66F7}" type="presParOf" srcId="{067AD32C-2E63-3541-B4C9-164BFE1C9D75}" destId="{9BB4D36A-48B3-CC49-9D7B-24426B029596}" srcOrd="1" destOrd="0" presId="urn:microsoft.com/office/officeart/2008/layout/LinedList"/>
    <dgm:cxn modelId="{8565D793-81C5-8648-A815-D8AA4DE8BAFD}" type="presParOf" srcId="{067AD32C-2E63-3541-B4C9-164BFE1C9D75}" destId="{4DA28549-89F1-114A-92A6-83995F463841}" srcOrd="2" destOrd="0" presId="urn:microsoft.com/office/officeart/2008/layout/LinedList"/>
    <dgm:cxn modelId="{B3E3A1D8-B4D6-2048-A25D-B7ADC3670DEF}" type="presParOf" srcId="{8FB54C22-E9B5-114F-83B9-A986B1A70A79}" destId="{74F441BE-F388-BC47-837B-B042FC1FE04D}" srcOrd="2" destOrd="0" presId="urn:microsoft.com/office/officeart/2008/layout/LinedList"/>
    <dgm:cxn modelId="{E019BDDE-7B2B-0743-89A2-63E0FA0B0F6F}" type="presParOf" srcId="{8FB54C22-E9B5-114F-83B9-A986B1A70A79}" destId="{2F6C2453-748F-D34E-A14B-2B60F3F5BE3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3E976-335C-8C4C-A6A9-885127554CEF}">
      <dsp:nvSpPr>
        <dsp:cNvPr id="0" name=""/>
        <dsp:cNvSpPr/>
      </dsp:nvSpPr>
      <dsp:spPr>
        <a:xfrm rot="16200000">
          <a:off x="-505650" y="506933"/>
          <a:ext cx="4351338" cy="333747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7277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Enable Data Driven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Collaborate with Infrastructure and Ops team to deliver state of the art enterprise big data platform, where StubHub can be driven by data.</a:t>
          </a:r>
          <a:endParaRPr lang="en-US" sz="2000" kern="1200" dirty="0"/>
        </a:p>
      </dsp:txBody>
      <dsp:txXfrm rot="5400000">
        <a:off x="1284" y="870267"/>
        <a:ext cx="3337470" cy="2610802"/>
      </dsp:txXfrm>
    </dsp:sp>
    <dsp:sp modelId="{8845A30D-4751-8C4C-AB4B-1890BCC06CE5}">
      <dsp:nvSpPr>
        <dsp:cNvPr id="0" name=""/>
        <dsp:cNvSpPr/>
      </dsp:nvSpPr>
      <dsp:spPr>
        <a:xfrm rot="16200000">
          <a:off x="3082131" y="506933"/>
          <a:ext cx="4351338" cy="333747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7277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Technology &amp; Innovation</a:t>
          </a:r>
          <a:endParaRPr lang="en-US" sz="26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Identify, evaluate and choose appropriate technologies, tools and best practices to keep with stability, scalability and performance.</a:t>
          </a:r>
          <a:endParaRPr lang="en-US" sz="2000" kern="1200" dirty="0" smtClean="0"/>
        </a:p>
      </dsp:txBody>
      <dsp:txXfrm rot="5400000">
        <a:off x="3589065" y="870267"/>
        <a:ext cx="3337470" cy="2610802"/>
      </dsp:txXfrm>
    </dsp:sp>
    <dsp:sp modelId="{6E914442-AC0C-C141-89F3-A07A6707C498}">
      <dsp:nvSpPr>
        <dsp:cNvPr id="0" name=""/>
        <dsp:cNvSpPr/>
      </dsp:nvSpPr>
      <dsp:spPr>
        <a:xfrm rot="16200000">
          <a:off x="6669912" y="506933"/>
          <a:ext cx="4351338" cy="333747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7277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Ingest &amp; Data Management</a:t>
          </a:r>
          <a:endParaRPr lang="en-US" sz="26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Centralize the common framework to ingest, standardize, validate, transform and feed to Business Programs.</a:t>
          </a:r>
          <a:endParaRPr lang="en-US" sz="2000" kern="1200" dirty="0" smtClean="0"/>
        </a:p>
      </dsp:txBody>
      <dsp:txXfrm rot="5400000">
        <a:off x="7176846" y="870267"/>
        <a:ext cx="3337470" cy="2610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A17DD-F4AA-1449-A049-B5F2D3ECAC81}">
      <dsp:nvSpPr>
        <dsp:cNvPr id="0" name=""/>
        <dsp:cNvSpPr/>
      </dsp:nvSpPr>
      <dsp:spPr>
        <a:xfrm>
          <a:off x="0" y="0"/>
          <a:ext cx="10515600" cy="1958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7CA69-FDCE-4946-AE41-8EE438DE8597}">
      <dsp:nvSpPr>
        <dsp:cNvPr id="0" name=""/>
        <dsp:cNvSpPr/>
      </dsp:nvSpPr>
      <dsp:spPr>
        <a:xfrm>
          <a:off x="318665" y="261080"/>
          <a:ext cx="1135433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22B16F-6A12-5845-922A-FC78AAC2C000}">
      <dsp:nvSpPr>
        <dsp:cNvPr id="0" name=""/>
        <dsp:cNvSpPr/>
      </dsp:nvSpPr>
      <dsp:spPr>
        <a:xfrm rot="10800000">
          <a:off x="318665" y="1958102"/>
          <a:ext cx="1135433" cy="2393235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Neeraj Jai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Architect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Java and Ramping up in Big Data Architecture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BigDime, CRM Business Program</a:t>
          </a:r>
          <a:endParaRPr lang="en-US" sz="1000" kern="1200" dirty="0"/>
        </a:p>
      </dsp:txBody>
      <dsp:txXfrm rot="10800000">
        <a:off x="353583" y="1958102"/>
        <a:ext cx="1065597" cy="2358317"/>
      </dsp:txXfrm>
    </dsp:sp>
    <dsp:sp modelId="{4E65F937-4522-F44E-9C5E-A6444C6FF932}">
      <dsp:nvSpPr>
        <dsp:cNvPr id="0" name=""/>
        <dsp:cNvSpPr/>
      </dsp:nvSpPr>
      <dsp:spPr>
        <a:xfrm>
          <a:off x="1567642" y="261080"/>
          <a:ext cx="1135433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D3B0A8-3325-9F42-9C46-A548FBCCAC07}">
      <dsp:nvSpPr>
        <dsp:cNvPr id="0" name=""/>
        <dsp:cNvSpPr/>
      </dsp:nvSpPr>
      <dsp:spPr>
        <a:xfrm rot="10800000">
          <a:off x="1567642" y="1958102"/>
          <a:ext cx="1135433" cy="2393235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Murali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Namburi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Big Data Architect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Java and Big Data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BigDime, CRM &amp; Social Media Data Ingest</a:t>
          </a:r>
          <a:endParaRPr lang="en-US" sz="1000" kern="1200" dirty="0"/>
        </a:p>
      </dsp:txBody>
      <dsp:txXfrm rot="10800000">
        <a:off x="1602560" y="1958102"/>
        <a:ext cx="1065597" cy="2358317"/>
      </dsp:txXfrm>
    </dsp:sp>
    <dsp:sp modelId="{B4C58EEE-22D2-764D-A160-F9FA6721F6AD}">
      <dsp:nvSpPr>
        <dsp:cNvPr id="0" name=""/>
        <dsp:cNvSpPr/>
      </dsp:nvSpPr>
      <dsp:spPr>
        <a:xfrm>
          <a:off x="2816618" y="261080"/>
          <a:ext cx="1135433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876F42-A7B9-F947-B087-EBB7824F52A3}">
      <dsp:nvSpPr>
        <dsp:cNvPr id="0" name=""/>
        <dsp:cNvSpPr/>
      </dsp:nvSpPr>
      <dsp:spPr>
        <a:xfrm rot="10800000">
          <a:off x="2816618" y="1958102"/>
          <a:ext cx="1135433" cy="2393235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Aseem </a:t>
          </a:r>
          <a:r>
            <a:rPr lang="en-US" sz="1300" kern="1200" dirty="0" err="1" smtClean="0"/>
            <a:t>Naithani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Software Engineer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Responsible for Data Sources Ingest (New)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CRM Business Program</a:t>
          </a:r>
          <a:endParaRPr lang="en-US" sz="1000" kern="1200" dirty="0"/>
        </a:p>
      </dsp:txBody>
      <dsp:txXfrm rot="10800000">
        <a:off x="2851536" y="1958102"/>
        <a:ext cx="1065597" cy="2358317"/>
      </dsp:txXfrm>
    </dsp:sp>
    <dsp:sp modelId="{FCF01786-1F8B-8745-A975-DAD9C36B9482}">
      <dsp:nvSpPr>
        <dsp:cNvPr id="0" name=""/>
        <dsp:cNvSpPr/>
      </dsp:nvSpPr>
      <dsp:spPr>
        <a:xfrm>
          <a:off x="4065595" y="261080"/>
          <a:ext cx="1135433" cy="143594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B8F40E-4895-A741-854D-68A803F6CE5B}">
      <dsp:nvSpPr>
        <dsp:cNvPr id="0" name=""/>
        <dsp:cNvSpPr/>
      </dsp:nvSpPr>
      <dsp:spPr>
        <a:xfrm rot="10800000">
          <a:off x="4065595" y="1958102"/>
          <a:ext cx="1135433" cy="2393235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[Open </a:t>
          </a:r>
          <a:r>
            <a:rPr lang="en-US" sz="1300" kern="1200" dirty="0" err="1" smtClean="0"/>
            <a:t>Req</a:t>
          </a:r>
          <a:r>
            <a:rPr lang="en-US" sz="1300" kern="1200" dirty="0" smtClean="0"/>
            <a:t>]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Big Data Architect &amp; Engineer</a:t>
          </a:r>
          <a:endParaRPr lang="en-US" sz="1000" kern="1200" dirty="0"/>
        </a:p>
      </dsp:txBody>
      <dsp:txXfrm rot="10800000">
        <a:off x="4100513" y="1958102"/>
        <a:ext cx="1065597" cy="2358317"/>
      </dsp:txXfrm>
    </dsp:sp>
    <dsp:sp modelId="{F91C134A-DFFD-D940-8B1D-0F4545915849}">
      <dsp:nvSpPr>
        <dsp:cNvPr id="0" name=""/>
        <dsp:cNvSpPr/>
      </dsp:nvSpPr>
      <dsp:spPr>
        <a:xfrm>
          <a:off x="5314571" y="261080"/>
          <a:ext cx="1135433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1A637D-0DF5-6049-A2C5-8E05DB04AB48}">
      <dsp:nvSpPr>
        <dsp:cNvPr id="0" name=""/>
        <dsp:cNvSpPr/>
      </dsp:nvSpPr>
      <dsp:spPr>
        <a:xfrm rot="10800000">
          <a:off x="5314571" y="1958102"/>
          <a:ext cx="1135433" cy="2393235"/>
        </a:xfrm>
        <a:prstGeom prst="round2SameRect">
          <a:avLst>
            <a:gd name="adj1" fmla="val 10500"/>
            <a:gd name="adj2" fmla="val 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Rita Liu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Software Engineer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Java &amp; Databases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Data Validation Framework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Works in BigDime</a:t>
          </a:r>
          <a:endParaRPr lang="en-US" sz="1000" kern="1200" dirty="0"/>
        </a:p>
      </dsp:txBody>
      <dsp:txXfrm rot="10800000">
        <a:off x="5349489" y="1958102"/>
        <a:ext cx="1065597" cy="2358317"/>
      </dsp:txXfrm>
    </dsp:sp>
    <dsp:sp modelId="{ACD429D0-FDB1-5544-808A-9BB8CF9BD8F4}">
      <dsp:nvSpPr>
        <dsp:cNvPr id="0" name=""/>
        <dsp:cNvSpPr/>
      </dsp:nvSpPr>
      <dsp:spPr>
        <a:xfrm>
          <a:off x="6563548" y="261080"/>
          <a:ext cx="1135433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EAF72A-9018-A242-8D07-0281C1004FC8}">
      <dsp:nvSpPr>
        <dsp:cNvPr id="0" name=""/>
        <dsp:cNvSpPr/>
      </dsp:nvSpPr>
      <dsp:spPr>
        <a:xfrm rot="10800000">
          <a:off x="6563548" y="1958102"/>
          <a:ext cx="1135433" cy="2393235"/>
        </a:xfrm>
        <a:prstGeom prst="round2SameRect">
          <a:avLst>
            <a:gd name="adj1" fmla="val 10500"/>
            <a:gd name="adj2" fmla="val 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Pavan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Sabinikari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Software Engineer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Java &amp; Databases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Meta Data Management</a:t>
          </a:r>
          <a:endParaRPr lang="en-US" sz="1000" kern="1200" dirty="0"/>
        </a:p>
      </dsp:txBody>
      <dsp:txXfrm rot="10800000">
        <a:off x="6598466" y="1958102"/>
        <a:ext cx="1065597" cy="2358317"/>
      </dsp:txXfrm>
    </dsp:sp>
    <dsp:sp modelId="{D20DE22F-7BA0-EC43-B243-0DF9D3567E8F}">
      <dsp:nvSpPr>
        <dsp:cNvPr id="0" name=""/>
        <dsp:cNvSpPr/>
      </dsp:nvSpPr>
      <dsp:spPr>
        <a:xfrm>
          <a:off x="7812524" y="261080"/>
          <a:ext cx="1135433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531C1D-88DB-0645-B932-CC1CADF7C87F}">
      <dsp:nvSpPr>
        <dsp:cNvPr id="0" name=""/>
        <dsp:cNvSpPr/>
      </dsp:nvSpPr>
      <dsp:spPr>
        <a:xfrm rot="10800000">
          <a:off x="7812524" y="1958102"/>
          <a:ext cx="1135433" cy="2393235"/>
        </a:xfrm>
        <a:prstGeom prst="round2SameRect">
          <a:avLst>
            <a:gd name="adj1" fmla="val 10500"/>
            <a:gd name="adj2" fmla="val 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Sandeep Murthy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Software Engineer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Java &amp; Databases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Management Console</a:t>
          </a:r>
          <a:endParaRPr lang="en-US" sz="1000" kern="1200" dirty="0"/>
        </a:p>
      </dsp:txBody>
      <dsp:txXfrm rot="10800000">
        <a:off x="7847442" y="1958102"/>
        <a:ext cx="1065597" cy="2358317"/>
      </dsp:txXfrm>
    </dsp:sp>
    <dsp:sp modelId="{6362CDE2-5094-2B47-959A-73A480E5161F}">
      <dsp:nvSpPr>
        <dsp:cNvPr id="0" name=""/>
        <dsp:cNvSpPr/>
      </dsp:nvSpPr>
      <dsp:spPr>
        <a:xfrm>
          <a:off x="9061501" y="261080"/>
          <a:ext cx="1135433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5DA0B3-A66E-0247-91A4-5DBD5AB1877E}">
      <dsp:nvSpPr>
        <dsp:cNvPr id="0" name=""/>
        <dsp:cNvSpPr/>
      </dsp:nvSpPr>
      <dsp:spPr>
        <a:xfrm rot="10800000">
          <a:off x="9061501" y="1958102"/>
          <a:ext cx="1135433" cy="2393235"/>
        </a:xfrm>
        <a:prstGeom prst="round2SameRect">
          <a:avLst>
            <a:gd name="adj1" fmla="val 10500"/>
            <a:gd name="adj2" fmla="val 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Shankar </a:t>
          </a:r>
          <a:r>
            <a:rPr lang="en-US" sz="1300" kern="1200" dirty="0" err="1" smtClean="0"/>
            <a:t>Viswanathan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Software Engineer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Java Engineer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Maintaining Existing jobs and ingesting new data sources.</a:t>
          </a:r>
          <a:endParaRPr lang="en-US" sz="1000" kern="1200" dirty="0"/>
        </a:p>
      </dsp:txBody>
      <dsp:txXfrm rot="10800000">
        <a:off x="9096419" y="1958102"/>
        <a:ext cx="1065597" cy="2358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4DC47-CEE2-7147-908D-03A367FA3E75}">
      <dsp:nvSpPr>
        <dsp:cNvPr id="0" name=""/>
        <dsp:cNvSpPr/>
      </dsp:nvSpPr>
      <dsp:spPr>
        <a:xfrm rot="3681101">
          <a:off x="1487189" y="2430575"/>
          <a:ext cx="650613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650613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69A42-46F6-FB4F-A16A-0D6A9E393962}">
      <dsp:nvSpPr>
        <dsp:cNvPr id="0" name=""/>
        <dsp:cNvSpPr/>
      </dsp:nvSpPr>
      <dsp:spPr>
        <a:xfrm rot="1311625">
          <a:off x="1843647" y="1962763"/>
          <a:ext cx="465938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465938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D26F4-92BF-7544-A9C5-2919152E9809}">
      <dsp:nvSpPr>
        <dsp:cNvPr id="0" name=""/>
        <dsp:cNvSpPr/>
      </dsp:nvSpPr>
      <dsp:spPr>
        <a:xfrm rot="20326843">
          <a:off x="1842356" y="1424948"/>
          <a:ext cx="532271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532271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7A0A7-034C-414D-8245-B8CCAD793369}">
      <dsp:nvSpPr>
        <dsp:cNvPr id="0" name=""/>
        <dsp:cNvSpPr/>
      </dsp:nvSpPr>
      <dsp:spPr>
        <a:xfrm rot="17998332">
          <a:off x="1497560" y="947551"/>
          <a:ext cx="689938" cy="45878"/>
        </a:xfrm>
        <a:custGeom>
          <a:avLst/>
          <a:gdLst/>
          <a:ahLst/>
          <a:cxnLst/>
          <a:rect l="0" t="0" r="0" b="0"/>
          <a:pathLst>
            <a:path>
              <a:moveTo>
                <a:pt x="0" y="22939"/>
              </a:moveTo>
              <a:lnTo>
                <a:pt x="689938" y="22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E546E-95F6-A844-A370-16F1CC6F9029}">
      <dsp:nvSpPr>
        <dsp:cNvPr id="0" name=""/>
        <dsp:cNvSpPr/>
      </dsp:nvSpPr>
      <dsp:spPr>
        <a:xfrm>
          <a:off x="769113" y="1076746"/>
          <a:ext cx="1283865" cy="12838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47CE14-3B6B-3E41-9E54-8B18D54473DD}">
      <dsp:nvSpPr>
        <dsp:cNvPr id="0" name=""/>
        <dsp:cNvSpPr/>
      </dsp:nvSpPr>
      <dsp:spPr>
        <a:xfrm>
          <a:off x="1835039" y="995"/>
          <a:ext cx="718717" cy="7187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Steve B</a:t>
          </a:r>
          <a:endParaRPr lang="en-US" sz="1100" kern="1200" dirty="0"/>
        </a:p>
      </dsp:txBody>
      <dsp:txXfrm>
        <a:off x="1940293" y="106249"/>
        <a:ext cx="508209" cy="508209"/>
      </dsp:txXfrm>
    </dsp:sp>
    <dsp:sp modelId="{5E8E02B5-40BC-F045-BDAD-8CF8BFA03706}">
      <dsp:nvSpPr>
        <dsp:cNvPr id="0" name=""/>
        <dsp:cNvSpPr/>
      </dsp:nvSpPr>
      <dsp:spPr>
        <a:xfrm>
          <a:off x="2332220" y="862139"/>
          <a:ext cx="718717" cy="7187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Cliff</a:t>
          </a:r>
          <a:endParaRPr lang="en-US" sz="1100" kern="1200" dirty="0"/>
        </a:p>
      </dsp:txBody>
      <dsp:txXfrm>
        <a:off x="2437474" y="967393"/>
        <a:ext cx="508209" cy="508209"/>
      </dsp:txXfrm>
    </dsp:sp>
    <dsp:sp modelId="{53B620E3-A331-8C4B-A567-17FB16236FAB}">
      <dsp:nvSpPr>
        <dsp:cNvPr id="0" name=""/>
        <dsp:cNvSpPr/>
      </dsp:nvSpPr>
      <dsp:spPr>
        <a:xfrm>
          <a:off x="2265138" y="1830701"/>
          <a:ext cx="770319" cy="7703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CRM Business Program</a:t>
          </a:r>
          <a:endParaRPr lang="en-US" sz="1100" kern="1200" dirty="0"/>
        </a:p>
      </dsp:txBody>
      <dsp:txXfrm>
        <a:off x="2377949" y="1943512"/>
        <a:ext cx="544697" cy="544697"/>
      </dsp:txXfrm>
    </dsp:sp>
    <dsp:sp modelId="{CEC4477A-4592-FB46-8AE8-5F212E43D665}">
      <dsp:nvSpPr>
        <dsp:cNvPr id="0" name=""/>
        <dsp:cNvSpPr/>
      </dsp:nvSpPr>
      <dsp:spPr>
        <a:xfrm>
          <a:off x="1767956" y="2691845"/>
          <a:ext cx="770319" cy="7703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Social Media Program</a:t>
          </a:r>
          <a:endParaRPr lang="en-US" sz="1100" kern="1200" dirty="0"/>
        </a:p>
      </dsp:txBody>
      <dsp:txXfrm>
        <a:off x="1880767" y="2804656"/>
        <a:ext cx="544697" cy="54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79B9D-6BF2-8047-8F70-52AEE5937D2F}">
      <dsp:nvSpPr>
        <dsp:cNvPr id="0" name=""/>
        <dsp:cNvSpPr/>
      </dsp:nvSpPr>
      <dsp:spPr>
        <a:xfrm>
          <a:off x="4050983" y="968852"/>
          <a:ext cx="2413632" cy="2413632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Big Data Platform</a:t>
          </a:r>
          <a:endParaRPr lang="en-US" sz="3600" kern="1200" dirty="0"/>
        </a:p>
      </dsp:txBody>
      <dsp:txXfrm>
        <a:off x="4404451" y="1322320"/>
        <a:ext cx="1706696" cy="1706696"/>
      </dsp:txXfrm>
    </dsp:sp>
    <dsp:sp modelId="{F3148012-91D9-4C4B-A69D-9D9619172D82}">
      <dsp:nvSpPr>
        <dsp:cNvPr id="0" name=""/>
        <dsp:cNvSpPr/>
      </dsp:nvSpPr>
      <dsp:spPr>
        <a:xfrm>
          <a:off x="4654391" y="430"/>
          <a:ext cx="1206816" cy="12068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Infrastructure </a:t>
          </a:r>
          <a:endParaRPr lang="en-US" sz="1100" kern="1200" dirty="0"/>
        </a:p>
      </dsp:txBody>
      <dsp:txXfrm>
        <a:off x="4831125" y="177164"/>
        <a:ext cx="853348" cy="853348"/>
      </dsp:txXfrm>
    </dsp:sp>
    <dsp:sp modelId="{676C0016-919D-244C-A112-F5BCFFD4A896}">
      <dsp:nvSpPr>
        <dsp:cNvPr id="0" name=""/>
        <dsp:cNvSpPr/>
      </dsp:nvSpPr>
      <dsp:spPr>
        <a:xfrm>
          <a:off x="6015636" y="786345"/>
          <a:ext cx="1206816" cy="12068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Tech Ops</a:t>
          </a:r>
          <a:endParaRPr lang="en-US" sz="1100" kern="1200" dirty="0"/>
        </a:p>
      </dsp:txBody>
      <dsp:txXfrm>
        <a:off x="6192370" y="963079"/>
        <a:ext cx="853348" cy="853348"/>
      </dsp:txXfrm>
    </dsp:sp>
    <dsp:sp modelId="{3752B34B-4588-BE4A-9E4D-2D1A30AA1DB7}">
      <dsp:nvSpPr>
        <dsp:cNvPr id="0" name=""/>
        <dsp:cNvSpPr/>
      </dsp:nvSpPr>
      <dsp:spPr>
        <a:xfrm>
          <a:off x="6015636" y="2358175"/>
          <a:ext cx="1206816" cy="12068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Internal Data Consumers</a:t>
          </a:r>
          <a:endParaRPr lang="en-US" sz="1100" kern="1200" dirty="0"/>
        </a:p>
      </dsp:txBody>
      <dsp:txXfrm>
        <a:off x="6192370" y="2534909"/>
        <a:ext cx="853348" cy="853348"/>
      </dsp:txXfrm>
    </dsp:sp>
    <dsp:sp modelId="{38C049E4-CDC5-E649-9369-2A4CD3CD5435}">
      <dsp:nvSpPr>
        <dsp:cNvPr id="0" name=""/>
        <dsp:cNvSpPr/>
      </dsp:nvSpPr>
      <dsp:spPr>
        <a:xfrm>
          <a:off x="4654391" y="3144090"/>
          <a:ext cx="1206816" cy="12068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Innovation</a:t>
          </a:r>
          <a:endParaRPr lang="en-US" sz="1100" kern="1200" dirty="0"/>
        </a:p>
      </dsp:txBody>
      <dsp:txXfrm>
        <a:off x="4831125" y="3320824"/>
        <a:ext cx="853348" cy="853348"/>
      </dsp:txXfrm>
    </dsp:sp>
    <dsp:sp modelId="{34D55A71-9D38-3347-81B2-340BC0FD8DDC}">
      <dsp:nvSpPr>
        <dsp:cNvPr id="0" name=""/>
        <dsp:cNvSpPr/>
      </dsp:nvSpPr>
      <dsp:spPr>
        <a:xfrm>
          <a:off x="3293147" y="2358175"/>
          <a:ext cx="1206816" cy="12068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Ingestion &amp; Data Processing</a:t>
          </a:r>
          <a:endParaRPr lang="en-US" sz="1100" kern="1200" dirty="0"/>
        </a:p>
      </dsp:txBody>
      <dsp:txXfrm>
        <a:off x="3469881" y="2534909"/>
        <a:ext cx="853348" cy="853348"/>
      </dsp:txXfrm>
    </dsp:sp>
    <dsp:sp modelId="{8C83F084-2636-9E44-B16F-AC6138739ED9}">
      <dsp:nvSpPr>
        <dsp:cNvPr id="0" name=""/>
        <dsp:cNvSpPr/>
      </dsp:nvSpPr>
      <dsp:spPr>
        <a:xfrm>
          <a:off x="3293147" y="786345"/>
          <a:ext cx="1206816" cy="120681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Governance</a:t>
          </a:r>
          <a:endParaRPr lang="en-US" sz="1100" kern="1200" dirty="0"/>
        </a:p>
      </dsp:txBody>
      <dsp:txXfrm>
        <a:off x="3469881" y="963079"/>
        <a:ext cx="853348" cy="853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EDBFC-76F7-F249-86E1-D7DDC3BDA7D0}">
      <dsp:nvSpPr>
        <dsp:cNvPr id="0" name=""/>
        <dsp:cNvSpPr/>
      </dsp:nvSpPr>
      <dsp:spPr>
        <a:xfrm>
          <a:off x="0" y="0"/>
          <a:ext cx="1174005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51752E-6334-3543-AB3B-8CB23CF59560}">
      <dsp:nvSpPr>
        <dsp:cNvPr id="0" name=""/>
        <dsp:cNvSpPr/>
      </dsp:nvSpPr>
      <dsp:spPr>
        <a:xfrm>
          <a:off x="0" y="0"/>
          <a:ext cx="2348011" cy="162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Business </a:t>
          </a:r>
          <a:r>
            <a:rPr lang="en-US" sz="3200" kern="1200" dirty="0" smtClean="0"/>
            <a:t>Programs</a:t>
          </a:r>
          <a:endParaRPr lang="en-US" sz="3200" kern="1200" dirty="0"/>
        </a:p>
      </dsp:txBody>
      <dsp:txXfrm>
        <a:off x="0" y="0"/>
        <a:ext cx="2348011" cy="1626475"/>
      </dsp:txXfrm>
    </dsp:sp>
    <dsp:sp modelId="{D816019F-7DF6-F44B-B052-56FAEA244024}">
      <dsp:nvSpPr>
        <dsp:cNvPr id="0" name=""/>
        <dsp:cNvSpPr/>
      </dsp:nvSpPr>
      <dsp:spPr>
        <a:xfrm>
          <a:off x="2524111" y="37802"/>
          <a:ext cx="4519921" cy="756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Social Media Data Ingestion (Batch Mode + Real Time)</a:t>
          </a:r>
          <a:endParaRPr lang="en-US" sz="2100" kern="1200" dirty="0"/>
        </a:p>
      </dsp:txBody>
      <dsp:txXfrm>
        <a:off x="2524111" y="37802"/>
        <a:ext cx="4519921" cy="756056"/>
      </dsp:txXfrm>
    </dsp:sp>
    <dsp:sp modelId="{4F10D7C3-5733-DA4B-BF92-0E784C7EA5C6}">
      <dsp:nvSpPr>
        <dsp:cNvPr id="0" name=""/>
        <dsp:cNvSpPr/>
      </dsp:nvSpPr>
      <dsp:spPr>
        <a:xfrm>
          <a:off x="7220133" y="37802"/>
          <a:ext cx="4519921" cy="37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Development of new adaptors and handlers in BD framework</a:t>
          </a:r>
          <a:endParaRPr lang="en-US" sz="700" kern="1200"/>
        </a:p>
      </dsp:txBody>
      <dsp:txXfrm>
        <a:off x="7220133" y="37802"/>
        <a:ext cx="4519921" cy="378028"/>
      </dsp:txXfrm>
    </dsp:sp>
    <dsp:sp modelId="{7E583CFB-E601-6E41-BA74-6A898E99B1C2}">
      <dsp:nvSpPr>
        <dsp:cNvPr id="0" name=""/>
        <dsp:cNvSpPr/>
      </dsp:nvSpPr>
      <dsp:spPr>
        <a:xfrm>
          <a:off x="7044033" y="415831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49F503-B6DA-D54A-BC46-F1E43422B8CD}">
      <dsp:nvSpPr>
        <dsp:cNvPr id="0" name=""/>
        <dsp:cNvSpPr/>
      </dsp:nvSpPr>
      <dsp:spPr>
        <a:xfrm>
          <a:off x="7220133" y="415831"/>
          <a:ext cx="4519921" cy="37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New data pipeline and ingest plan and execution.</a:t>
          </a:r>
          <a:endParaRPr lang="en-US" sz="700" kern="1200"/>
        </a:p>
      </dsp:txBody>
      <dsp:txXfrm>
        <a:off x="7220133" y="415831"/>
        <a:ext cx="4519921" cy="378028"/>
      </dsp:txXfrm>
    </dsp:sp>
    <dsp:sp modelId="{4FEEE813-9865-F444-B9FA-0988CD2A0556}">
      <dsp:nvSpPr>
        <dsp:cNvPr id="0" name=""/>
        <dsp:cNvSpPr/>
      </dsp:nvSpPr>
      <dsp:spPr>
        <a:xfrm>
          <a:off x="2348010" y="793859"/>
          <a:ext cx="93920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F4433F-F41A-334A-909E-BDA1035DF4CF}">
      <dsp:nvSpPr>
        <dsp:cNvPr id="0" name=""/>
        <dsp:cNvSpPr/>
      </dsp:nvSpPr>
      <dsp:spPr>
        <a:xfrm>
          <a:off x="2524111" y="831662"/>
          <a:ext cx="4519921" cy="756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CRM Data Ingest &amp; Feeds</a:t>
          </a:r>
          <a:endParaRPr lang="en-US" sz="2100" kern="1200"/>
        </a:p>
      </dsp:txBody>
      <dsp:txXfrm>
        <a:off x="2524111" y="831662"/>
        <a:ext cx="4519921" cy="756056"/>
      </dsp:txXfrm>
    </dsp:sp>
    <dsp:sp modelId="{BD8333AA-A3C8-1D42-A671-0356E41799FC}">
      <dsp:nvSpPr>
        <dsp:cNvPr id="0" name=""/>
        <dsp:cNvSpPr/>
      </dsp:nvSpPr>
      <dsp:spPr>
        <a:xfrm>
          <a:off x="7220133" y="831662"/>
          <a:ext cx="4519921" cy="25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Development of new adaptors and handlers in BD framework</a:t>
          </a:r>
          <a:endParaRPr lang="en-US" sz="700" kern="1200"/>
        </a:p>
      </dsp:txBody>
      <dsp:txXfrm>
        <a:off x="7220133" y="831662"/>
        <a:ext cx="4519921" cy="251772"/>
      </dsp:txXfrm>
    </dsp:sp>
    <dsp:sp modelId="{3E566FB6-0C05-6843-ACE1-BDFD4B6CC838}">
      <dsp:nvSpPr>
        <dsp:cNvPr id="0" name=""/>
        <dsp:cNvSpPr/>
      </dsp:nvSpPr>
      <dsp:spPr>
        <a:xfrm>
          <a:off x="7044033" y="1083435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83BBDB-77C8-C647-8DED-D7B61CA7350E}">
      <dsp:nvSpPr>
        <dsp:cNvPr id="0" name=""/>
        <dsp:cNvSpPr/>
      </dsp:nvSpPr>
      <dsp:spPr>
        <a:xfrm>
          <a:off x="7220133" y="1083435"/>
          <a:ext cx="4519921" cy="25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New ingest and data feed plan and execution.</a:t>
          </a:r>
          <a:endParaRPr lang="en-US" sz="700" kern="1200" dirty="0"/>
        </a:p>
      </dsp:txBody>
      <dsp:txXfrm>
        <a:off x="7220133" y="1083435"/>
        <a:ext cx="4519921" cy="251772"/>
      </dsp:txXfrm>
    </dsp:sp>
    <dsp:sp modelId="{241DBA5B-D7C3-3549-BC8D-752F12EFBAA0}">
      <dsp:nvSpPr>
        <dsp:cNvPr id="0" name=""/>
        <dsp:cNvSpPr/>
      </dsp:nvSpPr>
      <dsp:spPr>
        <a:xfrm>
          <a:off x="7044033" y="1335208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576E61-C105-C34E-8CC6-C881D0197DED}">
      <dsp:nvSpPr>
        <dsp:cNvPr id="0" name=""/>
        <dsp:cNvSpPr/>
      </dsp:nvSpPr>
      <dsp:spPr>
        <a:xfrm>
          <a:off x="7220133" y="1335208"/>
          <a:ext cx="4519921" cy="25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API &amp; Data Access.</a:t>
          </a:r>
          <a:endParaRPr lang="en-US" sz="700" kern="1200" dirty="0"/>
        </a:p>
      </dsp:txBody>
      <dsp:txXfrm>
        <a:off x="7220133" y="1335208"/>
        <a:ext cx="4519921" cy="251772"/>
      </dsp:txXfrm>
    </dsp:sp>
    <dsp:sp modelId="{7BEDB3F8-BBF4-374C-A82D-DBD46681A251}">
      <dsp:nvSpPr>
        <dsp:cNvPr id="0" name=""/>
        <dsp:cNvSpPr/>
      </dsp:nvSpPr>
      <dsp:spPr>
        <a:xfrm>
          <a:off x="2348010" y="1587719"/>
          <a:ext cx="93920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5E0004-0458-624C-B17A-5219AA17A242}">
      <dsp:nvSpPr>
        <dsp:cNvPr id="0" name=""/>
        <dsp:cNvSpPr/>
      </dsp:nvSpPr>
      <dsp:spPr>
        <a:xfrm>
          <a:off x="0" y="1626475"/>
          <a:ext cx="1174005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01A452-AA7B-A447-914D-242F61C09BBE}">
      <dsp:nvSpPr>
        <dsp:cNvPr id="0" name=""/>
        <dsp:cNvSpPr/>
      </dsp:nvSpPr>
      <dsp:spPr>
        <a:xfrm>
          <a:off x="0" y="1626475"/>
          <a:ext cx="2348011" cy="162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Sources Ingestion</a:t>
          </a:r>
          <a:endParaRPr lang="en-US" sz="3200" kern="1200" dirty="0"/>
        </a:p>
      </dsp:txBody>
      <dsp:txXfrm>
        <a:off x="0" y="1626475"/>
        <a:ext cx="2348011" cy="1626475"/>
      </dsp:txXfrm>
    </dsp:sp>
    <dsp:sp modelId="{73707114-CB6E-BD46-AAD9-8AF1917DD1AA}">
      <dsp:nvSpPr>
        <dsp:cNvPr id="0" name=""/>
        <dsp:cNvSpPr/>
      </dsp:nvSpPr>
      <dsp:spPr>
        <a:xfrm>
          <a:off x="2524111" y="1664278"/>
          <a:ext cx="4519921" cy="756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Sources</a:t>
          </a:r>
          <a:endParaRPr lang="en-US" sz="2100" kern="1200" dirty="0"/>
        </a:p>
      </dsp:txBody>
      <dsp:txXfrm>
        <a:off x="2524111" y="1664278"/>
        <a:ext cx="4519921" cy="756056"/>
      </dsp:txXfrm>
    </dsp:sp>
    <dsp:sp modelId="{AA37B06C-089A-C249-8227-E7C989E75348}">
      <dsp:nvSpPr>
        <dsp:cNvPr id="0" name=""/>
        <dsp:cNvSpPr/>
      </dsp:nvSpPr>
      <dsp:spPr>
        <a:xfrm>
          <a:off x="7220133" y="1664278"/>
          <a:ext cx="4519921" cy="15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New Data Ingestion using existing BigDime data adaptors/handlers to close any existing gaps.</a:t>
          </a:r>
          <a:endParaRPr lang="en-US" sz="700" kern="1200" dirty="0"/>
        </a:p>
      </dsp:txBody>
      <dsp:txXfrm>
        <a:off x="7220133" y="1664278"/>
        <a:ext cx="4519921" cy="151174"/>
      </dsp:txXfrm>
    </dsp:sp>
    <dsp:sp modelId="{6E78478C-F034-6B42-91A1-45A4714FA8BA}">
      <dsp:nvSpPr>
        <dsp:cNvPr id="0" name=""/>
        <dsp:cNvSpPr/>
      </dsp:nvSpPr>
      <dsp:spPr>
        <a:xfrm>
          <a:off x="7044033" y="1815452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D7DAA9-5BA6-C043-A2EA-A89B3245F168}">
      <dsp:nvSpPr>
        <dsp:cNvPr id="0" name=""/>
        <dsp:cNvSpPr/>
      </dsp:nvSpPr>
      <dsp:spPr>
        <a:xfrm>
          <a:off x="7220133" y="1815452"/>
          <a:ext cx="4519921" cy="15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Minimize the turnaround time to few days.</a:t>
          </a:r>
          <a:endParaRPr lang="en-US" sz="700" kern="1200" dirty="0"/>
        </a:p>
      </dsp:txBody>
      <dsp:txXfrm>
        <a:off x="7220133" y="1815452"/>
        <a:ext cx="4519921" cy="151174"/>
      </dsp:txXfrm>
    </dsp:sp>
    <dsp:sp modelId="{37C2C7EC-B6CD-EC44-AEC2-B5E82C564264}">
      <dsp:nvSpPr>
        <dsp:cNvPr id="0" name=""/>
        <dsp:cNvSpPr/>
      </dsp:nvSpPr>
      <dsp:spPr>
        <a:xfrm>
          <a:off x="7044033" y="1966627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D027F2-AA80-4147-986E-556BFB6E3694}">
      <dsp:nvSpPr>
        <dsp:cNvPr id="0" name=""/>
        <dsp:cNvSpPr/>
      </dsp:nvSpPr>
      <dsp:spPr>
        <a:xfrm>
          <a:off x="7220133" y="1966627"/>
          <a:ext cx="4519921" cy="15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Migration of existing adaptors to BD.</a:t>
          </a:r>
          <a:endParaRPr lang="en-US" sz="700" kern="1200" dirty="0"/>
        </a:p>
      </dsp:txBody>
      <dsp:txXfrm>
        <a:off x="7220133" y="1966627"/>
        <a:ext cx="4519921" cy="151174"/>
      </dsp:txXfrm>
    </dsp:sp>
    <dsp:sp modelId="{C12B8334-C398-8542-97BE-768D91EA4D3C}">
      <dsp:nvSpPr>
        <dsp:cNvPr id="0" name=""/>
        <dsp:cNvSpPr/>
      </dsp:nvSpPr>
      <dsp:spPr>
        <a:xfrm>
          <a:off x="7044033" y="2117801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3F4F23-DBB8-104B-8180-A5F79D7C7642}">
      <dsp:nvSpPr>
        <dsp:cNvPr id="0" name=""/>
        <dsp:cNvSpPr/>
      </dsp:nvSpPr>
      <dsp:spPr>
        <a:xfrm>
          <a:off x="7220133" y="2117801"/>
          <a:ext cx="4519921" cy="15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Design, development and Implementation of the any new data adaptors/handlers to ingest new data sets.</a:t>
          </a:r>
          <a:endParaRPr lang="en-US" sz="700" kern="1200" dirty="0"/>
        </a:p>
      </dsp:txBody>
      <dsp:txXfrm>
        <a:off x="7220133" y="2117801"/>
        <a:ext cx="4519921" cy="151174"/>
      </dsp:txXfrm>
    </dsp:sp>
    <dsp:sp modelId="{BBE167E3-3662-0141-AD7A-287B618DCF1A}">
      <dsp:nvSpPr>
        <dsp:cNvPr id="0" name=""/>
        <dsp:cNvSpPr/>
      </dsp:nvSpPr>
      <dsp:spPr>
        <a:xfrm>
          <a:off x="7044033" y="2268976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CAAE16D-BB50-9446-9413-D514DD55A8E2}">
      <dsp:nvSpPr>
        <dsp:cNvPr id="0" name=""/>
        <dsp:cNvSpPr/>
      </dsp:nvSpPr>
      <dsp:spPr>
        <a:xfrm>
          <a:off x="7220133" y="2268976"/>
          <a:ext cx="4519921" cy="15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Keeping up with minor changes in Data/</a:t>
          </a:r>
          <a:r>
            <a:rPr lang="en-US" sz="700" kern="1200" dirty="0" err="1" smtClean="0"/>
            <a:t>DataSets</a:t>
          </a:r>
          <a:r>
            <a:rPr lang="en-US" sz="700" kern="1200" dirty="0" smtClean="0"/>
            <a:t> (Acxiom, Tracking Data, </a:t>
          </a:r>
          <a:r>
            <a:rPr lang="en-US" sz="700" kern="1200" dirty="0" err="1" smtClean="0"/>
            <a:t>etc</a:t>
          </a:r>
          <a:r>
            <a:rPr lang="en-US" sz="700" kern="1200" dirty="0" smtClean="0"/>
            <a:t>)</a:t>
          </a:r>
          <a:endParaRPr lang="en-US" sz="700" kern="1200" dirty="0"/>
        </a:p>
      </dsp:txBody>
      <dsp:txXfrm>
        <a:off x="7220133" y="2268976"/>
        <a:ext cx="4519921" cy="151174"/>
      </dsp:txXfrm>
    </dsp:sp>
    <dsp:sp modelId="{7221D13B-0F9B-7D46-A3AA-E3D12655CC07}">
      <dsp:nvSpPr>
        <dsp:cNvPr id="0" name=""/>
        <dsp:cNvSpPr/>
      </dsp:nvSpPr>
      <dsp:spPr>
        <a:xfrm>
          <a:off x="2348010" y="2420335"/>
          <a:ext cx="93920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26CAFD-A296-A64F-A545-E2DD8D378DC9}">
      <dsp:nvSpPr>
        <dsp:cNvPr id="0" name=""/>
        <dsp:cNvSpPr/>
      </dsp:nvSpPr>
      <dsp:spPr>
        <a:xfrm>
          <a:off x="2524111" y="2458138"/>
          <a:ext cx="4519921" cy="756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BigDime 2.0</a:t>
          </a:r>
          <a:endParaRPr lang="en-US" sz="2100" kern="1200" dirty="0"/>
        </a:p>
      </dsp:txBody>
      <dsp:txXfrm>
        <a:off x="2524111" y="2458138"/>
        <a:ext cx="4519921" cy="756056"/>
      </dsp:txXfrm>
    </dsp:sp>
    <dsp:sp modelId="{E39F0F3D-9D1B-9744-99C1-4BCE7973B133}">
      <dsp:nvSpPr>
        <dsp:cNvPr id="0" name=""/>
        <dsp:cNvSpPr/>
      </dsp:nvSpPr>
      <dsp:spPr>
        <a:xfrm>
          <a:off x="7220133" y="2458138"/>
          <a:ext cx="4519921" cy="18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BigDime 2.0 Roadmap Items (TBD)</a:t>
          </a:r>
          <a:endParaRPr lang="en-US" sz="700" kern="1200" dirty="0"/>
        </a:p>
      </dsp:txBody>
      <dsp:txXfrm>
        <a:off x="7220133" y="2458138"/>
        <a:ext cx="4519921" cy="189014"/>
      </dsp:txXfrm>
    </dsp:sp>
    <dsp:sp modelId="{F40087B4-4EE8-9B4C-B518-306F34AA7DB2}">
      <dsp:nvSpPr>
        <dsp:cNvPr id="0" name=""/>
        <dsp:cNvSpPr/>
      </dsp:nvSpPr>
      <dsp:spPr>
        <a:xfrm>
          <a:off x="7044033" y="2647152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2E74DD-1226-1745-91BD-A501A71FAA62}">
      <dsp:nvSpPr>
        <dsp:cNvPr id="0" name=""/>
        <dsp:cNvSpPr/>
      </dsp:nvSpPr>
      <dsp:spPr>
        <a:xfrm>
          <a:off x="7220133" y="2647152"/>
          <a:ext cx="4519921" cy="18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Stability for Internal needs.</a:t>
          </a:r>
          <a:endParaRPr lang="en-US" sz="700" kern="1200" dirty="0"/>
        </a:p>
      </dsp:txBody>
      <dsp:txXfrm>
        <a:off x="7220133" y="2647152"/>
        <a:ext cx="4519921" cy="189014"/>
      </dsp:txXfrm>
    </dsp:sp>
    <dsp:sp modelId="{9C861879-7B39-0048-A948-6E81F4ACDADF}">
      <dsp:nvSpPr>
        <dsp:cNvPr id="0" name=""/>
        <dsp:cNvSpPr/>
      </dsp:nvSpPr>
      <dsp:spPr>
        <a:xfrm>
          <a:off x="7044033" y="2836166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0128AD5-490E-7C49-ACE8-15C62499807E}">
      <dsp:nvSpPr>
        <dsp:cNvPr id="0" name=""/>
        <dsp:cNvSpPr/>
      </dsp:nvSpPr>
      <dsp:spPr>
        <a:xfrm>
          <a:off x="7220133" y="2836166"/>
          <a:ext cx="4519921" cy="18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Support of External queries and request, handling any pull requests.	</a:t>
          </a:r>
          <a:endParaRPr lang="en-US" sz="700" kern="1200" dirty="0"/>
        </a:p>
      </dsp:txBody>
      <dsp:txXfrm>
        <a:off x="7220133" y="2836166"/>
        <a:ext cx="4519921" cy="189014"/>
      </dsp:txXfrm>
    </dsp:sp>
    <dsp:sp modelId="{B415D007-30E3-7F40-8DA1-F175F24F50CE}">
      <dsp:nvSpPr>
        <dsp:cNvPr id="0" name=""/>
        <dsp:cNvSpPr/>
      </dsp:nvSpPr>
      <dsp:spPr>
        <a:xfrm>
          <a:off x="7044033" y="3025180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BCFD1B-24BC-E94D-BA96-18C3C9EC30E3}">
      <dsp:nvSpPr>
        <dsp:cNvPr id="0" name=""/>
        <dsp:cNvSpPr/>
      </dsp:nvSpPr>
      <dsp:spPr>
        <a:xfrm>
          <a:off x="7220133" y="3025180"/>
          <a:ext cx="4519921" cy="18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Environments and Continuous Improvements &amp; </a:t>
          </a:r>
          <a:r>
            <a:rPr lang="en-US" sz="700" kern="1200" dirty="0" err="1" smtClean="0"/>
            <a:t>Reg</a:t>
          </a:r>
          <a:r>
            <a:rPr lang="en-US" sz="700" kern="1200" dirty="0" smtClean="0"/>
            <a:t> Automations.</a:t>
          </a:r>
          <a:endParaRPr lang="en-US" sz="700" kern="1200" dirty="0"/>
        </a:p>
      </dsp:txBody>
      <dsp:txXfrm>
        <a:off x="7220133" y="3025180"/>
        <a:ext cx="4519921" cy="189014"/>
      </dsp:txXfrm>
    </dsp:sp>
    <dsp:sp modelId="{A20FFD7C-84A8-CD48-A21C-F431E1D986AF}">
      <dsp:nvSpPr>
        <dsp:cNvPr id="0" name=""/>
        <dsp:cNvSpPr/>
      </dsp:nvSpPr>
      <dsp:spPr>
        <a:xfrm>
          <a:off x="2348010" y="3214195"/>
          <a:ext cx="93920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04FB42-45A1-9B48-87A4-D89F57D5D9B1}">
      <dsp:nvSpPr>
        <dsp:cNvPr id="0" name=""/>
        <dsp:cNvSpPr/>
      </dsp:nvSpPr>
      <dsp:spPr>
        <a:xfrm>
          <a:off x="0" y="3252950"/>
          <a:ext cx="1174005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E095A1-4A14-3F47-B7EB-7D2BF55BCC9D}">
      <dsp:nvSpPr>
        <dsp:cNvPr id="0" name=""/>
        <dsp:cNvSpPr/>
      </dsp:nvSpPr>
      <dsp:spPr>
        <a:xfrm>
          <a:off x="0" y="3252950"/>
          <a:ext cx="2348011" cy="162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Expansion &amp; Innovation</a:t>
          </a:r>
          <a:endParaRPr lang="en-US" sz="3200" kern="1200" dirty="0"/>
        </a:p>
      </dsp:txBody>
      <dsp:txXfrm>
        <a:off x="0" y="3252950"/>
        <a:ext cx="2348011" cy="1626475"/>
      </dsp:txXfrm>
    </dsp:sp>
    <dsp:sp modelId="{5B523E9A-FE71-5C4F-8D95-EC93FCB55FDF}">
      <dsp:nvSpPr>
        <dsp:cNvPr id="0" name=""/>
        <dsp:cNvSpPr/>
      </dsp:nvSpPr>
      <dsp:spPr>
        <a:xfrm>
          <a:off x="2524111" y="3290753"/>
          <a:ext cx="4519921" cy="756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Common Data Transformation Libraries</a:t>
          </a:r>
          <a:endParaRPr lang="en-US" sz="2100" kern="1200" dirty="0"/>
        </a:p>
      </dsp:txBody>
      <dsp:txXfrm>
        <a:off x="2524111" y="3290753"/>
        <a:ext cx="4519921" cy="756056"/>
      </dsp:txXfrm>
    </dsp:sp>
    <dsp:sp modelId="{0D5F107F-9E59-7449-9D77-866675D6BE1B}">
      <dsp:nvSpPr>
        <dsp:cNvPr id="0" name=""/>
        <dsp:cNvSpPr/>
      </dsp:nvSpPr>
      <dsp:spPr>
        <a:xfrm>
          <a:off x="7220133" y="3290753"/>
          <a:ext cx="4519921" cy="756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Design and Development of Common Libraries for Data cleansing, processing, transforming, integration purposes, which can be used in Analytics, ETL in BDP and DS &amp; ML.</a:t>
          </a:r>
          <a:endParaRPr lang="en-US" sz="700" kern="1200" dirty="0"/>
        </a:p>
      </dsp:txBody>
      <dsp:txXfrm>
        <a:off x="7220133" y="3290753"/>
        <a:ext cx="4519921" cy="756056"/>
      </dsp:txXfrm>
    </dsp:sp>
    <dsp:sp modelId="{FA48CBF2-EDF5-F24A-8AD4-7F9B27A9C480}">
      <dsp:nvSpPr>
        <dsp:cNvPr id="0" name=""/>
        <dsp:cNvSpPr/>
      </dsp:nvSpPr>
      <dsp:spPr>
        <a:xfrm>
          <a:off x="2348010" y="4046810"/>
          <a:ext cx="93920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BB551A-137D-B544-B9AA-5630FD8A9198}">
      <dsp:nvSpPr>
        <dsp:cNvPr id="0" name=""/>
        <dsp:cNvSpPr/>
      </dsp:nvSpPr>
      <dsp:spPr>
        <a:xfrm>
          <a:off x="2524111" y="4084613"/>
          <a:ext cx="4519921" cy="756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Governance</a:t>
          </a:r>
          <a:endParaRPr lang="en-US" sz="2100" kern="1200" dirty="0"/>
        </a:p>
      </dsp:txBody>
      <dsp:txXfrm>
        <a:off x="2524111" y="4084613"/>
        <a:ext cx="4519921" cy="756056"/>
      </dsp:txXfrm>
    </dsp:sp>
    <dsp:sp modelId="{9438591D-BFEF-1E43-84E4-8AE29649AFA8}">
      <dsp:nvSpPr>
        <dsp:cNvPr id="0" name=""/>
        <dsp:cNvSpPr/>
      </dsp:nvSpPr>
      <dsp:spPr>
        <a:xfrm>
          <a:off x="7220133" y="4084613"/>
          <a:ext cx="4519921" cy="25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Job Orchestration</a:t>
          </a:r>
          <a:endParaRPr lang="en-US" sz="700" kern="1200" dirty="0"/>
        </a:p>
      </dsp:txBody>
      <dsp:txXfrm>
        <a:off x="7220133" y="4084613"/>
        <a:ext cx="4519921" cy="251772"/>
      </dsp:txXfrm>
    </dsp:sp>
    <dsp:sp modelId="{C76309D6-D924-384B-BD91-031C294D4863}">
      <dsp:nvSpPr>
        <dsp:cNvPr id="0" name=""/>
        <dsp:cNvSpPr/>
      </dsp:nvSpPr>
      <dsp:spPr>
        <a:xfrm>
          <a:off x="7044033" y="4336386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847534-7E6A-9B45-A829-C4BF20718BB5}">
      <dsp:nvSpPr>
        <dsp:cNvPr id="0" name=""/>
        <dsp:cNvSpPr/>
      </dsp:nvSpPr>
      <dsp:spPr>
        <a:xfrm>
          <a:off x="7220133" y="4336386"/>
          <a:ext cx="4519921" cy="25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Security</a:t>
          </a:r>
          <a:endParaRPr lang="en-US" sz="700" kern="1200" dirty="0"/>
        </a:p>
      </dsp:txBody>
      <dsp:txXfrm>
        <a:off x="7220133" y="4336386"/>
        <a:ext cx="4519921" cy="251772"/>
      </dsp:txXfrm>
    </dsp:sp>
    <dsp:sp modelId="{EA3CE74E-487A-E749-B26D-8456D32CE40D}">
      <dsp:nvSpPr>
        <dsp:cNvPr id="0" name=""/>
        <dsp:cNvSpPr/>
      </dsp:nvSpPr>
      <dsp:spPr>
        <a:xfrm>
          <a:off x="7044033" y="4588159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0DD627-F377-5542-80ED-73494176214D}">
      <dsp:nvSpPr>
        <dsp:cNvPr id="0" name=""/>
        <dsp:cNvSpPr/>
      </dsp:nvSpPr>
      <dsp:spPr>
        <a:xfrm>
          <a:off x="7220133" y="4588159"/>
          <a:ext cx="4519921" cy="251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Define a streaming platform for BDP users and fill the gaps if any existing technology not supports the business needs.</a:t>
          </a:r>
          <a:endParaRPr lang="en-US" sz="700" kern="1200" dirty="0"/>
        </a:p>
      </dsp:txBody>
      <dsp:txXfrm>
        <a:off x="7220133" y="4588159"/>
        <a:ext cx="4519921" cy="251772"/>
      </dsp:txXfrm>
    </dsp:sp>
    <dsp:sp modelId="{1875B425-5117-2447-A410-97935F57320D}">
      <dsp:nvSpPr>
        <dsp:cNvPr id="0" name=""/>
        <dsp:cNvSpPr/>
      </dsp:nvSpPr>
      <dsp:spPr>
        <a:xfrm>
          <a:off x="2348010" y="4840670"/>
          <a:ext cx="93920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86A673-5EAB-C340-B4AF-C42B9B938DEE}">
      <dsp:nvSpPr>
        <dsp:cNvPr id="0" name=""/>
        <dsp:cNvSpPr/>
      </dsp:nvSpPr>
      <dsp:spPr>
        <a:xfrm>
          <a:off x="0" y="4879426"/>
          <a:ext cx="1174005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FCCAE2-050E-604B-A975-FC791B784A14}">
      <dsp:nvSpPr>
        <dsp:cNvPr id="0" name=""/>
        <dsp:cNvSpPr/>
      </dsp:nvSpPr>
      <dsp:spPr>
        <a:xfrm>
          <a:off x="0" y="4879426"/>
          <a:ext cx="2348011" cy="1626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Running the Business</a:t>
          </a:r>
          <a:endParaRPr lang="en-US" sz="3200" kern="1200" dirty="0"/>
        </a:p>
      </dsp:txBody>
      <dsp:txXfrm>
        <a:off x="0" y="4879426"/>
        <a:ext cx="2348011" cy="1626475"/>
      </dsp:txXfrm>
    </dsp:sp>
    <dsp:sp modelId="{964C33EB-8D73-E44A-80F7-547441EBAF6B}">
      <dsp:nvSpPr>
        <dsp:cNvPr id="0" name=""/>
        <dsp:cNvSpPr/>
      </dsp:nvSpPr>
      <dsp:spPr>
        <a:xfrm>
          <a:off x="2524111" y="4953285"/>
          <a:ext cx="4519921" cy="147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Support</a:t>
          </a:r>
          <a:endParaRPr lang="en-US" sz="2100" kern="1200" dirty="0"/>
        </a:p>
      </dsp:txBody>
      <dsp:txXfrm>
        <a:off x="2524111" y="4953285"/>
        <a:ext cx="4519921" cy="1477170"/>
      </dsp:txXfrm>
    </dsp:sp>
    <dsp:sp modelId="{FB61C96F-AE8A-D241-9129-95CCBE2659FC}">
      <dsp:nvSpPr>
        <dsp:cNvPr id="0" name=""/>
        <dsp:cNvSpPr/>
      </dsp:nvSpPr>
      <dsp:spPr>
        <a:xfrm>
          <a:off x="7220133" y="4953285"/>
          <a:ext cx="4519921" cy="36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Complex production issues</a:t>
          </a:r>
          <a:endParaRPr lang="en-US" sz="700" kern="1200"/>
        </a:p>
      </dsp:txBody>
      <dsp:txXfrm>
        <a:off x="7220133" y="4953285"/>
        <a:ext cx="4519921" cy="369292"/>
      </dsp:txXfrm>
    </dsp:sp>
    <dsp:sp modelId="{F53E0FA7-D563-B140-9814-04C1BE41FA99}">
      <dsp:nvSpPr>
        <dsp:cNvPr id="0" name=""/>
        <dsp:cNvSpPr/>
      </dsp:nvSpPr>
      <dsp:spPr>
        <a:xfrm>
          <a:off x="7044033" y="5322577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CC94BF8-0887-D740-90EF-F52BD1A4641A}">
      <dsp:nvSpPr>
        <dsp:cNvPr id="0" name=""/>
        <dsp:cNvSpPr/>
      </dsp:nvSpPr>
      <dsp:spPr>
        <a:xfrm>
          <a:off x="7220133" y="5322577"/>
          <a:ext cx="4519921" cy="36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Escalations, War Rooms</a:t>
          </a:r>
          <a:endParaRPr lang="en-US" sz="700" kern="1200"/>
        </a:p>
      </dsp:txBody>
      <dsp:txXfrm>
        <a:off x="7220133" y="5322577"/>
        <a:ext cx="4519921" cy="369292"/>
      </dsp:txXfrm>
    </dsp:sp>
    <dsp:sp modelId="{EC53C1FB-E59A-A24E-B7F2-F71C064CBABF}">
      <dsp:nvSpPr>
        <dsp:cNvPr id="0" name=""/>
        <dsp:cNvSpPr/>
      </dsp:nvSpPr>
      <dsp:spPr>
        <a:xfrm>
          <a:off x="7044033" y="5691870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CC0A89-6F68-D949-AC39-1588BB7249D0}">
      <dsp:nvSpPr>
        <dsp:cNvPr id="0" name=""/>
        <dsp:cNvSpPr/>
      </dsp:nvSpPr>
      <dsp:spPr>
        <a:xfrm>
          <a:off x="7220133" y="5691870"/>
          <a:ext cx="4519921" cy="36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Supporting Infrastructure and Tech/DevOps team.</a:t>
          </a:r>
          <a:endParaRPr lang="en-US" sz="700" kern="1200"/>
        </a:p>
      </dsp:txBody>
      <dsp:txXfrm>
        <a:off x="7220133" y="5691870"/>
        <a:ext cx="4519921" cy="369292"/>
      </dsp:txXfrm>
    </dsp:sp>
    <dsp:sp modelId="{4035DE25-70B6-B34D-9E24-DB120F95BF17}">
      <dsp:nvSpPr>
        <dsp:cNvPr id="0" name=""/>
        <dsp:cNvSpPr/>
      </dsp:nvSpPr>
      <dsp:spPr>
        <a:xfrm>
          <a:off x="7044033" y="6061162"/>
          <a:ext cx="4519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B4D36A-48B3-CC49-9D7B-24426B029596}">
      <dsp:nvSpPr>
        <dsp:cNvPr id="0" name=""/>
        <dsp:cNvSpPr/>
      </dsp:nvSpPr>
      <dsp:spPr>
        <a:xfrm>
          <a:off x="7220133" y="6061162"/>
          <a:ext cx="4519921" cy="36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Access related activities with both internally and eBay. </a:t>
          </a:r>
          <a:endParaRPr lang="en-US" sz="700" kern="1200" dirty="0"/>
        </a:p>
      </dsp:txBody>
      <dsp:txXfrm>
        <a:off x="7220133" y="6061162"/>
        <a:ext cx="4519921" cy="369292"/>
      </dsp:txXfrm>
    </dsp:sp>
    <dsp:sp modelId="{74F441BE-F388-BC47-837B-B042FC1FE04D}">
      <dsp:nvSpPr>
        <dsp:cNvPr id="0" name=""/>
        <dsp:cNvSpPr/>
      </dsp:nvSpPr>
      <dsp:spPr>
        <a:xfrm>
          <a:off x="2348010" y="6430455"/>
          <a:ext cx="93920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7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6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9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B8C9-FA7D-B445-A1F9-694EC50C773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51AA-FB47-6D40-B86B-C4AA60A5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vip.corp.ebay.com/display/StubhubArch/Documents?preview=/208742187/209356890/Stubhub%20P20%20%20Hadoop%20Cluster%20Architecture%20and%20Configuration.pdf" TargetMode="External"/><Relationship Id="rId4" Type="http://schemas.openxmlformats.org/officeDocument/2006/relationships/hyperlink" Target="https://wiki.vip.corp.ebay.com/display/StubhubArch/bigdime.io" TargetMode="External"/><Relationship Id="rId5" Type="http://schemas.openxmlformats.org/officeDocument/2006/relationships/hyperlink" Target="https://wiki.vip.corp.ebay.com/display/StubhubArch/Accessing+Hadoop+2.0+Clus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vip.corp.ebay.com/display/StubhubArch/Big+Data+Plat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Big Data Platform at StubHub</a:t>
            </a:r>
            <a:r>
              <a:rPr lang="en-US" dirty="0" smtClean="0"/>
              <a:t> &amp; </a:t>
            </a:r>
            <a:r>
              <a:rPr lang="en-US" dirty="0" smtClean="0">
                <a:hlinkClick r:id="rId3"/>
              </a:rPr>
              <a:t>Architecture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BigDime.io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Accessing Big Data Platform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1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1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538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98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8072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3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690796"/>
              </p:ext>
            </p:extLst>
          </p:nvPr>
        </p:nvGraphicFramePr>
        <p:xfrm>
          <a:off x="6106512" y="3048000"/>
          <a:ext cx="5037083" cy="346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Charter &amp; Customer Segment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138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509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Framework</a:t>
            </a:r>
          </a:p>
          <a:p>
            <a:r>
              <a:rPr lang="en-US" dirty="0" smtClean="0"/>
              <a:t>Trestle Framework</a:t>
            </a:r>
          </a:p>
          <a:p>
            <a:pPr lvl="1"/>
            <a:r>
              <a:rPr lang="en-US" dirty="0" smtClean="0"/>
              <a:t># of Feeds</a:t>
            </a:r>
          </a:p>
          <a:p>
            <a:pPr lvl="1"/>
            <a:r>
              <a:rPr lang="en-US" dirty="0" smtClean="0"/>
              <a:t>Total Volume of data</a:t>
            </a:r>
          </a:p>
          <a:p>
            <a:r>
              <a:rPr lang="en-US" dirty="0" smtClean="0"/>
              <a:t>BigDime</a:t>
            </a:r>
          </a:p>
          <a:p>
            <a:pPr lvl="1"/>
            <a:r>
              <a:rPr lang="en-US" dirty="0" smtClean="0"/>
              <a:t>Development (In Progress)</a:t>
            </a:r>
          </a:p>
          <a:p>
            <a:pPr lvl="1"/>
            <a:r>
              <a:rPr lang="en-US" dirty="0" smtClean="0"/>
              <a:t>0.08 Released at SH</a:t>
            </a:r>
          </a:p>
          <a:p>
            <a:pPr lvl="1"/>
            <a:r>
              <a:rPr lang="en-US" dirty="0" smtClean="0"/>
              <a:t>0.08 targeted to release to Open Source Community.</a:t>
            </a:r>
          </a:p>
        </p:txBody>
      </p:sp>
    </p:spTree>
    <p:extLst>
      <p:ext uri="{BB962C8B-B14F-4D97-AF65-F5344CB8AC3E}">
        <p14:creationId xmlns:p14="http://schemas.microsoft.com/office/powerpoint/2010/main" val="137563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8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/>
          </p:nvPr>
        </p:nvGraphicFramePr>
        <p:xfrm>
          <a:off x="430924" y="420413"/>
          <a:ext cx="11204028" cy="5948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923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31227" y="199698"/>
          <a:ext cx="11740055" cy="6505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3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8683</TotalTime>
  <Words>507</Words>
  <Application>Microsoft Macintosh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Intro</vt:lpstr>
      <vt:lpstr>Charter</vt:lpstr>
      <vt:lpstr>Team</vt:lpstr>
      <vt:lpstr>Charter &amp; Customer Segment</vt:lpstr>
      <vt:lpstr>Achievements</vt:lpstr>
      <vt:lpstr>PowerPoint Presentation</vt:lpstr>
      <vt:lpstr>PowerPoint Presentation</vt:lpstr>
      <vt:lpstr>PowerPoint Presentation</vt:lpstr>
      <vt:lpstr>Internal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Anwar Habeeb</dc:creator>
  <cp:lastModifiedBy>Anwar Habeeb</cp:lastModifiedBy>
  <cp:revision>56</cp:revision>
  <dcterms:created xsi:type="dcterms:W3CDTF">2015-12-23T19:07:07Z</dcterms:created>
  <dcterms:modified xsi:type="dcterms:W3CDTF">2015-12-29T19:50:19Z</dcterms:modified>
</cp:coreProperties>
</file>