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46D947D-A121-439A-AB67-D4EEF1DE98AD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25FE551-9CB5-4DB3-9948-1AC4A912D1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6D947D-A121-439A-AB67-D4EEF1DE98AD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FE551-9CB5-4DB3-9948-1AC4A912D1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6D947D-A121-439A-AB67-D4EEF1DE98AD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FE551-9CB5-4DB3-9948-1AC4A912D1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6D947D-A121-439A-AB67-D4EEF1DE98AD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FE551-9CB5-4DB3-9948-1AC4A912D1B5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6D947D-A121-439A-AB67-D4EEF1DE98AD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FE551-9CB5-4DB3-9948-1AC4A912D1B5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6D947D-A121-439A-AB67-D4EEF1DE98AD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FE551-9CB5-4DB3-9948-1AC4A912D1B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6D947D-A121-439A-AB67-D4EEF1DE98AD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FE551-9CB5-4DB3-9948-1AC4A912D1B5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6D947D-A121-439A-AB67-D4EEF1DE98AD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FE551-9CB5-4DB3-9948-1AC4A912D1B5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6D947D-A121-439A-AB67-D4EEF1DE98AD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FE551-9CB5-4DB3-9948-1AC4A912D1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46D947D-A121-439A-AB67-D4EEF1DE98AD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FE551-9CB5-4DB3-9948-1AC4A912D1B5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46D947D-A121-439A-AB67-D4EEF1DE98AD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25FE551-9CB5-4DB3-9948-1AC4A912D1B5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46D947D-A121-439A-AB67-D4EEF1DE98AD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25FE551-9CB5-4DB3-9948-1AC4A912D1B5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350883" y="571480"/>
            <a:ext cx="44422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latin typeface="+mj-lt"/>
                <a:cs typeface="Arial" pitchFamily="34" charset="0"/>
              </a:rPr>
              <a:t>Space Shooter</a:t>
            </a:r>
            <a:endParaRPr lang="ru-RU" sz="4800" dirty="0">
              <a:latin typeface="+mj-lt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2500306"/>
            <a:ext cx="392909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Проект подготовлен Снастиным Константином Владимировичем</a:t>
            </a:r>
            <a:endParaRPr lang="ru-RU" sz="2800" dirty="0"/>
          </a:p>
        </p:txBody>
      </p:sp>
      <p:pic>
        <p:nvPicPr>
          <p:cNvPr id="14338" name="Picture 2" descr="https://www.leixue.com/uploads/2019/07/Pygam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30" y="1214422"/>
            <a:ext cx="6072170" cy="40481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37603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sz="2000" dirty="0" smtClean="0"/>
              <a:t>Игра – типичный представитель класса игр </a:t>
            </a:r>
            <a:r>
              <a:rPr lang="en-US" sz="2000" dirty="0" smtClean="0"/>
              <a:t>Space Shooter.</a:t>
            </a:r>
            <a:endParaRPr lang="ru-RU" sz="20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0" dirty="0" smtClean="0">
                <a:solidFill>
                  <a:schemeClr val="tx1"/>
                </a:solidFill>
                <a:effectLst/>
              </a:rPr>
              <a:t>Идея Проекта</a:t>
            </a:r>
            <a:endParaRPr lang="ru-RU" sz="4800" b="0" dirty="0">
              <a:solidFill>
                <a:schemeClr val="tx1"/>
              </a:solidFill>
              <a:effectLst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1711833"/>
            <a:ext cx="4286280" cy="5003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 descr="C:\Users\lenovo\OneDrive\Рабочий стол\Программирование\Project\data\starshi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500174"/>
            <a:ext cx="2428892" cy="2428892"/>
          </a:xfrm>
          <a:prstGeom prst="rect">
            <a:avLst/>
          </a:prstGeom>
          <a:noFill/>
        </p:spPr>
      </p:pic>
      <p:pic>
        <p:nvPicPr>
          <p:cNvPr id="1028" name="Picture 4" descr="C:\Users\lenovo\OneDrive\Рабочий стол\Программирование\Project\data\meteorit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3786190"/>
            <a:ext cx="2428892" cy="24288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0" dirty="0" smtClean="0">
                <a:solidFill>
                  <a:schemeClr val="tx1"/>
                </a:solidFill>
                <a:effectLst/>
              </a:rPr>
              <a:t>Реализация</a:t>
            </a:r>
            <a:endParaRPr lang="ru-RU" sz="4800" b="0" dirty="0">
              <a:solidFill>
                <a:schemeClr val="tx1"/>
              </a:solidFill>
              <a:effectLst/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214422"/>
            <a:ext cx="3693504" cy="4299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1285860"/>
            <a:ext cx="4572032" cy="5325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548</TotalTime>
  <Words>19</Words>
  <Application>Microsoft Office PowerPoint</Application>
  <PresentationFormat>Экран 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Открытая</vt:lpstr>
      <vt:lpstr>Слайд 1</vt:lpstr>
      <vt:lpstr>Идея Проекта</vt:lpstr>
      <vt:lpstr>Реализация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lenovo</dc:creator>
  <cp:lastModifiedBy>lenovo</cp:lastModifiedBy>
  <cp:revision>54</cp:revision>
  <dcterms:created xsi:type="dcterms:W3CDTF">2023-01-19T11:10:59Z</dcterms:created>
  <dcterms:modified xsi:type="dcterms:W3CDTF">2023-01-19T20:19:50Z</dcterms:modified>
</cp:coreProperties>
</file>