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7" r:id="rId3"/>
    <p:sldMasterId id="2147483679" r:id="rId4"/>
  </p:sldMasterIdLst>
  <p:notesMasterIdLst>
    <p:notesMasterId r:id="rId62"/>
  </p:notesMasterIdLst>
  <p:handoutMasterIdLst>
    <p:handoutMasterId r:id="rId63"/>
  </p:handoutMasterIdLst>
  <p:sldIdLst>
    <p:sldId id="365" r:id="rId5"/>
    <p:sldId id="366" r:id="rId6"/>
    <p:sldId id="396" r:id="rId7"/>
    <p:sldId id="334" r:id="rId8"/>
    <p:sldId id="380" r:id="rId9"/>
    <p:sldId id="432" r:id="rId10"/>
    <p:sldId id="433" r:id="rId11"/>
    <p:sldId id="434" r:id="rId12"/>
    <p:sldId id="435" r:id="rId13"/>
    <p:sldId id="397" r:id="rId14"/>
    <p:sldId id="373" r:id="rId15"/>
    <p:sldId id="335" r:id="rId16"/>
    <p:sldId id="408" r:id="rId17"/>
    <p:sldId id="398" r:id="rId18"/>
    <p:sldId id="381" r:id="rId19"/>
    <p:sldId id="361" r:id="rId20"/>
    <p:sldId id="378" r:id="rId21"/>
    <p:sldId id="382" r:id="rId22"/>
    <p:sldId id="383" r:id="rId23"/>
    <p:sldId id="384" r:id="rId24"/>
    <p:sldId id="385" r:id="rId25"/>
    <p:sldId id="409" r:id="rId26"/>
    <p:sldId id="436" r:id="rId27"/>
    <p:sldId id="437" r:id="rId28"/>
    <p:sldId id="399" r:id="rId29"/>
    <p:sldId id="407" r:id="rId30"/>
    <p:sldId id="406" r:id="rId31"/>
    <p:sldId id="404" r:id="rId32"/>
    <p:sldId id="405" r:id="rId33"/>
    <p:sldId id="386" r:id="rId34"/>
    <p:sldId id="438" r:id="rId35"/>
    <p:sldId id="439" r:id="rId36"/>
    <p:sldId id="440" r:id="rId37"/>
    <p:sldId id="441" r:id="rId38"/>
    <p:sldId id="442" r:id="rId39"/>
    <p:sldId id="400" r:id="rId40"/>
    <p:sldId id="387" r:id="rId41"/>
    <p:sldId id="388" r:id="rId42"/>
    <p:sldId id="401" r:id="rId43"/>
    <p:sldId id="443" r:id="rId44"/>
    <p:sldId id="444" r:id="rId45"/>
    <p:sldId id="446" r:id="rId46"/>
    <p:sldId id="447" r:id="rId47"/>
    <p:sldId id="410" r:id="rId48"/>
    <p:sldId id="411" r:id="rId49"/>
    <p:sldId id="414" r:id="rId50"/>
    <p:sldId id="415" r:id="rId51"/>
    <p:sldId id="450" r:id="rId52"/>
    <p:sldId id="451" r:id="rId53"/>
    <p:sldId id="453" r:id="rId54"/>
    <p:sldId id="452" r:id="rId55"/>
    <p:sldId id="454" r:id="rId56"/>
    <p:sldId id="448" r:id="rId57"/>
    <p:sldId id="456" r:id="rId58"/>
    <p:sldId id="403" r:id="rId59"/>
    <p:sldId id="449" r:id="rId60"/>
    <p:sldId id="455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EE7F1"/>
    <a:srgbClr val="BBCDE3"/>
    <a:srgbClr val="008000"/>
    <a:srgbClr val="EAABA0"/>
    <a:srgbClr val="97DFC1"/>
    <a:srgbClr val="E4CD9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95" autoAdjust="0"/>
  </p:normalViewPr>
  <p:slideViewPr>
    <p:cSldViewPr snapToGrid="0">
      <p:cViewPr varScale="1">
        <p:scale>
          <a:sx n="70" d="100"/>
          <a:sy n="70" d="100"/>
        </p:scale>
        <p:origin x="120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-204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0FC60DFC-BC37-4C57-BA2B-90AF0AD23E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Современные XML технологии</a:t>
            </a:r>
          </a:p>
          <a:p>
            <a:pPr>
              <a:defRPr/>
            </a:pPr>
            <a:endParaRPr lang="ru-RU"/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00DF5206-D15A-45F9-B5FF-9CF3192CC0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7785C59F-F12C-4CB8-AC98-C54A577B9AE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23A14F3-4898-44DE-B077-DF53553BCA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ru-RU"/>
              <a:t>Современные XML технологии</a:t>
            </a:r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98D8C9F6-DF76-421C-A984-4A69166F73B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7DF7D714-AB77-43C2-8B99-1713C3FE745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noProof="0"/>
              <a:t>Click to edit Master text styles</a:t>
            </a:r>
          </a:p>
          <a:p>
            <a:pPr lvl="1"/>
            <a:r>
              <a:rPr lang="en-US" altLang="ru-RU" noProof="0"/>
              <a:t>Second level</a:t>
            </a:r>
          </a:p>
          <a:p>
            <a:pPr lvl="2"/>
            <a:r>
              <a:rPr lang="en-US" altLang="ru-RU" noProof="0"/>
              <a:t>Third level</a:t>
            </a:r>
          </a:p>
          <a:p>
            <a:pPr lvl="3"/>
            <a:r>
              <a:rPr lang="en-US" altLang="ru-RU" noProof="0"/>
              <a:t>Fourth level</a:t>
            </a:r>
          </a:p>
          <a:p>
            <a:pPr lvl="4"/>
            <a:r>
              <a:rPr lang="en-US" altLang="ru-RU" noProof="0"/>
              <a:t>Fifth level</a:t>
            </a:r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4442EE7E-4563-4A47-A9CC-D472D02545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8685213"/>
            <a:ext cx="685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Times New Roman" panose="02020603050405020304" pitchFamily="18" charset="0"/>
              </a:defRPr>
            </a:lvl1pPr>
          </a:lstStyle>
          <a:p>
            <a:fld id="{F50348C6-8227-4A37-9EBD-457942F25FDA}" type="slidenum">
              <a:rPr lang="en-US" altLang="ru-RU"/>
              <a:pPr/>
              <a:t>‹#›</a:t>
            </a:fld>
            <a:endParaRPr lang="en-US" altLang="ru-RU"/>
          </a:p>
          <a:p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767B383D-DABA-4CB6-BB71-DDA5405CB6F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r" eaLnBrk="1" hangingPunct="1"/>
            <a:fld id="{0C3EE6BB-EE7D-48AD-9065-3236AC3918FC}" type="slidenum">
              <a:rPr lang="ru-RU" altLang="ru-RU" sz="1200">
                <a:latin typeface="Arial" panose="020B0604020202020204" pitchFamily="34" charset="0"/>
              </a:rPr>
              <a:pPr algn="r" eaLnBrk="1" hangingPunct="1"/>
              <a:t>1</a:t>
            </a:fld>
            <a:endParaRPr lang="ru-RU" altLang="ru-RU" sz="1200"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54F6D96-4FF6-4A4B-A370-095D648DEC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1226D9C-D0A6-4F44-A006-73B23B5F85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813" eaLnBrk="1" hangingPunct="1"/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E0417DD-099E-45EA-A493-DB623ECEAA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5CA50E8-B16F-4FEA-93C2-DB2E4FEA66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>
            <a:extLst>
              <a:ext uri="{FF2B5EF4-FFF2-40B4-BE49-F238E27FC236}">
                <a16:creationId xmlns:a16="http://schemas.microsoft.com/office/drawing/2014/main" id="{2BEB986B-0F68-4A49-8078-C944A6BFF3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Заметки 2">
            <a:extLst>
              <a:ext uri="{FF2B5EF4-FFF2-40B4-BE49-F238E27FC236}">
                <a16:creationId xmlns:a16="http://schemas.microsoft.com/office/drawing/2014/main" id="{6460992C-4182-46A9-AB7C-6F8B8706C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/>
          </a:p>
        </p:txBody>
      </p:sp>
      <p:sp>
        <p:nvSpPr>
          <p:cNvPr id="12292" name="Верхний колонтитул 3">
            <a:extLst>
              <a:ext uri="{FF2B5EF4-FFF2-40B4-BE49-F238E27FC236}">
                <a16:creationId xmlns:a16="http://schemas.microsoft.com/office/drawing/2014/main" id="{02ACED17-8AB0-4B3B-B52C-A8096855D5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ru-RU" altLang="ru-RU">
                <a:solidFill>
                  <a:srgbClr val="000000"/>
                </a:solidFill>
                <a:latin typeface="Verdana" panose="020B0604030504040204" pitchFamily="34" charset="0"/>
              </a:rPr>
              <a:t>Современные XML технологии</a:t>
            </a:r>
          </a:p>
        </p:txBody>
      </p:sp>
      <p:sp>
        <p:nvSpPr>
          <p:cNvPr id="12293" name="Номер слайда 4">
            <a:extLst>
              <a:ext uri="{FF2B5EF4-FFF2-40B4-BE49-F238E27FC236}">
                <a16:creationId xmlns:a16="http://schemas.microsoft.com/office/drawing/2014/main" id="{639C4D47-863B-4771-8BAA-7A81540C66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4717C71B-4E9E-4942-AD51-D7A0AA51D372}" type="slidenum">
              <a:rPr lang="en-US" altLang="ru-RU">
                <a:latin typeface="Times New Roman" panose="02020603050405020304" pitchFamily="18" charset="0"/>
              </a:rPr>
              <a:pPr/>
              <a:t>3</a:t>
            </a:fld>
            <a:endParaRPr lang="en-US" altLang="ru-RU">
              <a:latin typeface="Times New Roman" panose="02020603050405020304" pitchFamily="18" charset="0"/>
            </a:endParaRPr>
          </a:p>
          <a:p>
            <a:endParaRPr lang="en-US" altLang="ru-RU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Образ слайда 1">
            <a:extLst>
              <a:ext uri="{FF2B5EF4-FFF2-40B4-BE49-F238E27FC236}">
                <a16:creationId xmlns:a16="http://schemas.microsoft.com/office/drawing/2014/main" id="{AFB40ACF-3B70-4146-A7A9-C3258EC6B8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Заметки 2">
            <a:extLst>
              <a:ext uri="{FF2B5EF4-FFF2-40B4-BE49-F238E27FC236}">
                <a16:creationId xmlns:a16="http://schemas.microsoft.com/office/drawing/2014/main" id="{4E35EFFF-7C3C-428B-8495-6E45E44BE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/>
          </a:p>
        </p:txBody>
      </p:sp>
      <p:sp>
        <p:nvSpPr>
          <p:cNvPr id="32772" name="Верхний колонтитул 3">
            <a:extLst>
              <a:ext uri="{FF2B5EF4-FFF2-40B4-BE49-F238E27FC236}">
                <a16:creationId xmlns:a16="http://schemas.microsoft.com/office/drawing/2014/main" id="{42E14134-7E86-4236-9BA6-A97A121D53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ru-RU" altLang="ru-RU">
                <a:solidFill>
                  <a:srgbClr val="000000"/>
                </a:solidFill>
                <a:latin typeface="Verdana" panose="020B0604030504040204" pitchFamily="34" charset="0"/>
              </a:rPr>
              <a:t>Современные XML технологии</a:t>
            </a:r>
          </a:p>
        </p:txBody>
      </p:sp>
      <p:sp>
        <p:nvSpPr>
          <p:cNvPr id="32773" name="Номер слайда 4">
            <a:extLst>
              <a:ext uri="{FF2B5EF4-FFF2-40B4-BE49-F238E27FC236}">
                <a16:creationId xmlns:a16="http://schemas.microsoft.com/office/drawing/2014/main" id="{7D704375-9EDE-4818-B63E-EB8AF219E1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C3975D2D-D785-4173-BB53-60291E47AE93}" type="slidenum">
              <a:rPr lang="en-US" altLang="ru-RU">
                <a:latin typeface="Times New Roman" panose="02020603050405020304" pitchFamily="18" charset="0"/>
              </a:rPr>
              <a:pPr/>
              <a:t>22</a:t>
            </a:fld>
            <a:endParaRPr lang="en-US" altLang="ru-RU">
              <a:latin typeface="Times New Roman" panose="02020603050405020304" pitchFamily="18" charset="0"/>
            </a:endParaRPr>
          </a:p>
          <a:p>
            <a:endParaRPr lang="en-US" altLang="ru-RU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A8831136-ED79-4C77-8362-6EA7BFFF1378}"/>
              </a:ext>
            </a:extLst>
          </p:cNvPr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>
              <a:gd name="T0" fmla="*/ 2147483646 w 3985"/>
              <a:gd name="T1" fmla="*/ 0 h 3619"/>
              <a:gd name="T2" fmla="*/ 0 w 3985"/>
              <a:gd name="T3" fmla="*/ 2147483646 h 3619"/>
              <a:gd name="T4" fmla="*/ 2147483646 w 3985"/>
              <a:gd name="T5" fmla="*/ 2147483646 h 3619"/>
              <a:gd name="T6" fmla="*/ 2147483646 w 3985"/>
              <a:gd name="T7" fmla="*/ 2147483646 h 3619"/>
              <a:gd name="T8" fmla="*/ 2147483646 w 3985"/>
              <a:gd name="T9" fmla="*/ 0 h 3619"/>
              <a:gd name="T10" fmla="*/ 2147483646 w 3985"/>
              <a:gd name="T11" fmla="*/ 0 h 36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49568F75-639A-4462-996E-108452F0DA22}"/>
              </a:ext>
            </a:extLst>
          </p:cNvPr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95C128F6-16D9-4417-9A1B-A3F462E398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2147483646 w 794"/>
                <a:gd name="T1" fmla="*/ 2147483646 h 414"/>
                <a:gd name="T2" fmla="*/ 2147483646 w 794"/>
                <a:gd name="T3" fmla="*/ 2147483646 h 414"/>
                <a:gd name="T4" fmla="*/ 2147483646 w 794"/>
                <a:gd name="T5" fmla="*/ 2147483646 h 414"/>
                <a:gd name="T6" fmla="*/ 2147483646 w 794"/>
                <a:gd name="T7" fmla="*/ 0 h 414"/>
                <a:gd name="T8" fmla="*/ 2147483646 w 794"/>
                <a:gd name="T9" fmla="*/ 518952979 h 414"/>
                <a:gd name="T10" fmla="*/ 0 w 794"/>
                <a:gd name="T11" fmla="*/ 2147483646 h 414"/>
                <a:gd name="T12" fmla="*/ 2147483646 w 794"/>
                <a:gd name="T13" fmla="*/ 2147483646 h 414"/>
                <a:gd name="T14" fmla="*/ 2147483646 w 794"/>
                <a:gd name="T15" fmla="*/ 2147483646 h 414"/>
                <a:gd name="T16" fmla="*/ 2147483646 w 794"/>
                <a:gd name="T17" fmla="*/ 2147483646 h 414"/>
                <a:gd name="T18" fmla="*/ 2147483646 w 794"/>
                <a:gd name="T19" fmla="*/ 2147483646 h 414"/>
                <a:gd name="T20" fmla="*/ 2147483646 w 794"/>
                <a:gd name="T21" fmla="*/ 2147483646 h 414"/>
                <a:gd name="T22" fmla="*/ 2147483646 w 794"/>
                <a:gd name="T23" fmla="*/ 2147483646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F26DB2C4-3892-4096-B9CA-30E0E5570B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100110 w 1586"/>
                <a:gd name="T1" fmla="*/ 0 h 821"/>
                <a:gd name="T2" fmla="*/ 972344 w 1586"/>
                <a:gd name="T3" fmla="*/ 25127 h 821"/>
                <a:gd name="T4" fmla="*/ 1043149 w 1586"/>
                <a:gd name="T5" fmla="*/ 30890 h 821"/>
                <a:gd name="T6" fmla="*/ 1158727 w 1586"/>
                <a:gd name="T7" fmla="*/ 38341 h 821"/>
                <a:gd name="T8" fmla="*/ 1143397 w 1586"/>
                <a:gd name="T9" fmla="*/ 39750 h 821"/>
                <a:gd name="T10" fmla="*/ 986047 w 1586"/>
                <a:gd name="T11" fmla="*/ 38099 h 821"/>
                <a:gd name="T12" fmla="*/ 836341 w 1586"/>
                <a:gd name="T13" fmla="*/ 39268 h 821"/>
                <a:gd name="T14" fmla="*/ 30243 w 1586"/>
                <a:gd name="T15" fmla="*/ 14468 h 821"/>
                <a:gd name="T16" fmla="*/ 0 w 1586"/>
                <a:gd name="T17" fmla="*/ 7265 h 821"/>
                <a:gd name="T18" fmla="*/ 33535 w 1586"/>
                <a:gd name="T19" fmla="*/ 1532 h 821"/>
                <a:gd name="T20" fmla="*/ 100110 w 1586"/>
                <a:gd name="T21" fmla="*/ 0 h 821"/>
                <a:gd name="T22" fmla="*/ 10011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834FC8A1-FDC9-4657-8C64-68C678E0B9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16653 h 747"/>
                <a:gd name="T2" fmla="*/ 706950 w 1049"/>
                <a:gd name="T3" fmla="*/ 38309 h 747"/>
                <a:gd name="T4" fmla="*/ 720100 w 1049"/>
                <a:gd name="T5" fmla="*/ 27389 h 747"/>
                <a:gd name="T6" fmla="*/ 804429 w 1049"/>
                <a:gd name="T7" fmla="*/ 21651 h 747"/>
                <a:gd name="T8" fmla="*/ 59804 w 1049"/>
                <a:gd name="T9" fmla="*/ 0 h 747"/>
                <a:gd name="T10" fmla="*/ 0 w 1049"/>
                <a:gd name="T11" fmla="*/ 6487 h 747"/>
                <a:gd name="T12" fmla="*/ 0 w 1049"/>
                <a:gd name="T13" fmla="*/ 16653 h 747"/>
                <a:gd name="T14" fmla="*/ 0 w 1049"/>
                <a:gd name="T15" fmla="*/ 16653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9" name="Group 12">
              <a:extLst>
                <a:ext uri="{FF2B5EF4-FFF2-40B4-BE49-F238E27FC236}">
                  <a16:creationId xmlns:a16="http://schemas.microsoft.com/office/drawing/2014/main" id="{033E284F-0C2E-4933-95DA-86B0AA9519C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13">
                <a:extLst>
                  <a:ext uri="{FF2B5EF4-FFF2-40B4-BE49-F238E27FC236}">
                    <a16:creationId xmlns:a16="http://schemas.microsoft.com/office/drawing/2014/main" id="{9E79C99B-53EB-4A1E-A291-4F01488099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78570 w 150"/>
                  <a:gd name="T1" fmla="*/ 0 h 173"/>
                  <a:gd name="T2" fmla="*/ 28920 w 150"/>
                  <a:gd name="T3" fmla="*/ 3777 h 173"/>
                  <a:gd name="T4" fmla="*/ 0 w 150"/>
                  <a:gd name="T5" fmla="*/ 9853 h 173"/>
                  <a:gd name="T6" fmla="*/ 57169 w 150"/>
                  <a:gd name="T7" fmla="*/ 9106 h 173"/>
                  <a:gd name="T8" fmla="*/ 73645 w 150"/>
                  <a:gd name="T9" fmla="*/ 4811 h 173"/>
                  <a:gd name="T10" fmla="*/ 107460 w 150"/>
                  <a:gd name="T11" fmla="*/ 1528 h 173"/>
                  <a:gd name="T12" fmla="*/ 78570 w 150"/>
                  <a:gd name="T13" fmla="*/ 0 h 173"/>
                  <a:gd name="T14" fmla="*/ 78570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4">
                <a:extLst>
                  <a:ext uri="{FF2B5EF4-FFF2-40B4-BE49-F238E27FC236}">
                    <a16:creationId xmlns:a16="http://schemas.microsoft.com/office/drawing/2014/main" id="{2C74B958-0BF4-46B8-907D-7E44EFFA23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116993 w 1684"/>
                  <a:gd name="T1" fmla="*/ 0 h 880"/>
                  <a:gd name="T2" fmla="*/ 47301 w 1684"/>
                  <a:gd name="T3" fmla="*/ 2594 h 880"/>
                  <a:gd name="T4" fmla="*/ 0 w 1684"/>
                  <a:gd name="T5" fmla="*/ 10370 h 880"/>
                  <a:gd name="T6" fmla="*/ 50453 w 1684"/>
                  <a:gd name="T7" fmla="*/ 17884 h 880"/>
                  <a:gd name="T8" fmla="*/ 886790 w 1684"/>
                  <a:gd name="T9" fmla="*/ 43204 h 880"/>
                  <a:gd name="T10" fmla="*/ 1066954 w 1684"/>
                  <a:gd name="T11" fmla="*/ 41627 h 880"/>
                  <a:gd name="T12" fmla="*/ 1212945 w 1684"/>
                  <a:gd name="T13" fmla="*/ 43855 h 880"/>
                  <a:gd name="T14" fmla="*/ 1263600 w 1684"/>
                  <a:gd name="T15" fmla="*/ 40315 h 880"/>
                  <a:gd name="T16" fmla="*/ 1126905 w 1684"/>
                  <a:gd name="T17" fmla="*/ 33079 h 880"/>
                  <a:gd name="T18" fmla="*/ 1071364 w 1684"/>
                  <a:gd name="T19" fmla="*/ 25542 h 880"/>
                  <a:gd name="T20" fmla="*/ 1027530 w 1684"/>
                  <a:gd name="T21" fmla="*/ 26267 h 880"/>
                  <a:gd name="T22" fmla="*/ 1079610 w 1684"/>
                  <a:gd name="T23" fmla="*/ 33079 h 880"/>
                  <a:gd name="T24" fmla="*/ 1184027 w 1684"/>
                  <a:gd name="T25" fmla="*/ 40343 h 880"/>
                  <a:gd name="T26" fmla="*/ 1060338 w 1684"/>
                  <a:gd name="T27" fmla="*/ 39228 h 880"/>
                  <a:gd name="T28" fmla="*/ 914497 w 1684"/>
                  <a:gd name="T29" fmla="*/ 40524 h 880"/>
                  <a:gd name="T30" fmla="*/ 941488 w 1684"/>
                  <a:gd name="T31" fmla="*/ 32371 h 880"/>
                  <a:gd name="T32" fmla="*/ 1004020 w 1684"/>
                  <a:gd name="T33" fmla="*/ 26816 h 880"/>
                  <a:gd name="T34" fmla="*/ 930816 w 1684"/>
                  <a:gd name="T35" fmla="*/ 27509 h 880"/>
                  <a:gd name="T36" fmla="*/ 874064 w 1684"/>
                  <a:gd name="T37" fmla="*/ 32819 h 880"/>
                  <a:gd name="T38" fmla="*/ 854776 w 1684"/>
                  <a:gd name="T39" fmla="*/ 39434 h 880"/>
                  <a:gd name="T40" fmla="*/ 80379 w 1684"/>
                  <a:gd name="T41" fmla="*/ 15445 h 880"/>
                  <a:gd name="T42" fmla="*/ 59846 w 1684"/>
                  <a:gd name="T43" fmla="*/ 10698 h 880"/>
                  <a:gd name="T44" fmla="*/ 77245 w 1684"/>
                  <a:gd name="T45" fmla="*/ 4764 h 880"/>
                  <a:gd name="T46" fmla="*/ 162561 w 1684"/>
                  <a:gd name="T47" fmla="*/ 0 h 880"/>
                  <a:gd name="T48" fmla="*/ 116993 w 1684"/>
                  <a:gd name="T49" fmla="*/ 0 h 880"/>
                  <a:gd name="T50" fmla="*/ 116993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5">
                <a:extLst>
                  <a:ext uri="{FF2B5EF4-FFF2-40B4-BE49-F238E27FC236}">
                    <a16:creationId xmlns:a16="http://schemas.microsoft.com/office/drawing/2014/main" id="{ADA9DF83-2266-4DC8-8DDD-99961AA24D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75077 w 1190"/>
                  <a:gd name="T1" fmla="*/ 0 h 500"/>
                  <a:gd name="T2" fmla="*/ 892356 w 1190"/>
                  <a:gd name="T3" fmla="*/ 24262 h 500"/>
                  <a:gd name="T4" fmla="*/ 806319 w 1190"/>
                  <a:gd name="T5" fmla="*/ 24754 h 500"/>
                  <a:gd name="T6" fmla="*/ 0 w 1190"/>
                  <a:gd name="T7" fmla="*/ 1335 h 500"/>
                  <a:gd name="T8" fmla="*/ 75077 w 1190"/>
                  <a:gd name="T9" fmla="*/ 0 h 500"/>
                  <a:gd name="T10" fmla="*/ 75077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6">
                <a:extLst>
                  <a:ext uri="{FF2B5EF4-FFF2-40B4-BE49-F238E27FC236}">
                    <a16:creationId xmlns:a16="http://schemas.microsoft.com/office/drawing/2014/main" id="{918C6D9C-E7DF-4A32-BB79-71AA7FB1E0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89447 w 160"/>
                  <a:gd name="T1" fmla="*/ 0 h 335"/>
                  <a:gd name="T2" fmla="*/ 14647 w 160"/>
                  <a:gd name="T3" fmla="*/ 4953 h 335"/>
                  <a:gd name="T4" fmla="*/ 0 w 160"/>
                  <a:gd name="T5" fmla="*/ 10670 h 335"/>
                  <a:gd name="T6" fmla="*/ 25668 w 160"/>
                  <a:gd name="T7" fmla="*/ 14585 h 335"/>
                  <a:gd name="T8" fmla="*/ 72122 w 160"/>
                  <a:gd name="T9" fmla="*/ 15551 h 335"/>
                  <a:gd name="T10" fmla="*/ 58556 w 160"/>
                  <a:gd name="T11" fmla="*/ 7123 h 335"/>
                  <a:gd name="T12" fmla="*/ 123040 w 160"/>
                  <a:gd name="T13" fmla="*/ 811 h 335"/>
                  <a:gd name="T14" fmla="*/ 89447 w 160"/>
                  <a:gd name="T15" fmla="*/ 0 h 335"/>
                  <a:gd name="T16" fmla="*/ 89447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7">
                <a:extLst>
                  <a:ext uri="{FF2B5EF4-FFF2-40B4-BE49-F238E27FC236}">
                    <a16:creationId xmlns:a16="http://schemas.microsoft.com/office/drawing/2014/main" id="{B88852C1-7B03-4D18-A948-221CE532F70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10219 w 489"/>
                  <a:gd name="T1" fmla="*/ 1749 h 296"/>
                  <a:gd name="T2" fmla="*/ 113891 w 489"/>
                  <a:gd name="T3" fmla="*/ 3376 h 296"/>
                  <a:gd name="T4" fmla="*/ 231098 w 489"/>
                  <a:gd name="T5" fmla="*/ 6980 h 296"/>
                  <a:gd name="T6" fmla="*/ 313858 w 489"/>
                  <a:gd name="T7" fmla="*/ 12380 h 296"/>
                  <a:gd name="T8" fmla="*/ 232497 w 489"/>
                  <a:gd name="T9" fmla="*/ 11706 h 296"/>
                  <a:gd name="T10" fmla="*/ 98861 w 489"/>
                  <a:gd name="T11" fmla="*/ 7439 h 296"/>
                  <a:gd name="T12" fmla="*/ 35576 w 489"/>
                  <a:gd name="T13" fmla="*/ 4069 h 296"/>
                  <a:gd name="T14" fmla="*/ 76093 w 489"/>
                  <a:gd name="T15" fmla="*/ 8292 h 296"/>
                  <a:gd name="T16" fmla="*/ 193943 w 489"/>
                  <a:gd name="T17" fmla="*/ 13724 h 296"/>
                  <a:gd name="T18" fmla="*/ 332193 w 489"/>
                  <a:gd name="T19" fmla="*/ 15099 h 296"/>
                  <a:gd name="T20" fmla="*/ 348667 w 489"/>
                  <a:gd name="T21" fmla="*/ 11397 h 296"/>
                  <a:gd name="T22" fmla="*/ 281021 w 489"/>
                  <a:gd name="T23" fmla="*/ 6129 h 296"/>
                  <a:gd name="T24" fmla="*/ 121093 w 489"/>
                  <a:gd name="T25" fmla="*/ 883 h 296"/>
                  <a:gd name="T26" fmla="*/ 0 w 489"/>
                  <a:gd name="T27" fmla="*/ 0 h 296"/>
                  <a:gd name="T28" fmla="*/ 10219 w 489"/>
                  <a:gd name="T29" fmla="*/ 1749 h 296"/>
                  <a:gd name="T30" fmla="*/ 10219 w 489"/>
                  <a:gd name="T31" fmla="*/ 1749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15" name="Group 18">
            <a:extLst>
              <a:ext uri="{FF2B5EF4-FFF2-40B4-BE49-F238E27FC236}">
                <a16:creationId xmlns:a16="http://schemas.microsoft.com/office/drawing/2014/main" id="{FC206A87-2B6C-4AF9-B4FD-90E1A614EEF0}"/>
              </a:ext>
            </a:extLst>
          </p:cNvPr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B82E97A2-7C1D-4559-A6AD-86C7127F14D1}"/>
                </a:ext>
              </a:extLst>
            </p:cNvPr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10 w 794"/>
                <a:gd name="T1" fmla="*/ 1 h 414"/>
                <a:gd name="T2" fmla="*/ 8 w 794"/>
                <a:gd name="T3" fmla="*/ 1 h 414"/>
                <a:gd name="T4" fmla="*/ 6 w 794"/>
                <a:gd name="T5" fmla="*/ 1 h 414"/>
                <a:gd name="T6" fmla="*/ 2 w 794"/>
                <a:gd name="T7" fmla="*/ 0 h 414"/>
                <a:gd name="T8" fmla="*/ 2 w 794"/>
                <a:gd name="T9" fmla="*/ 1 h 414"/>
                <a:gd name="T10" fmla="*/ 0 w 794"/>
                <a:gd name="T11" fmla="*/ 1 h 414"/>
                <a:gd name="T12" fmla="*/ 2 w 794"/>
                <a:gd name="T13" fmla="*/ 1 h 414"/>
                <a:gd name="T14" fmla="*/ 6 w 794"/>
                <a:gd name="T15" fmla="*/ 1 h 414"/>
                <a:gd name="T16" fmla="*/ 8 w 794"/>
                <a:gd name="T17" fmla="*/ 1 h 414"/>
                <a:gd name="T18" fmla="*/ 10 w 794"/>
                <a:gd name="T19" fmla="*/ 1 h 414"/>
                <a:gd name="T20" fmla="*/ 10 w 794"/>
                <a:gd name="T21" fmla="*/ 1 h 414"/>
                <a:gd name="T22" fmla="*/ 10 w 794"/>
                <a:gd name="T23" fmla="*/ 1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CA67D7F1-FAD7-453E-83E3-E77716201729}"/>
                </a:ext>
              </a:extLst>
            </p:cNvPr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0 w 1586"/>
                <a:gd name="T1" fmla="*/ 0 h 821"/>
                <a:gd name="T2" fmla="*/ 0 w 1586"/>
                <a:gd name="T3" fmla="*/ 0 h 821"/>
                <a:gd name="T4" fmla="*/ 0 w 1586"/>
                <a:gd name="T5" fmla="*/ 0 h 821"/>
                <a:gd name="T6" fmla="*/ 0 w 1586"/>
                <a:gd name="T7" fmla="*/ 0 h 821"/>
                <a:gd name="T8" fmla="*/ 0 w 1586"/>
                <a:gd name="T9" fmla="*/ 0 h 821"/>
                <a:gd name="T10" fmla="*/ 0 w 1586"/>
                <a:gd name="T11" fmla="*/ 0 h 821"/>
                <a:gd name="T12" fmla="*/ 0 w 1586"/>
                <a:gd name="T13" fmla="*/ 0 h 821"/>
                <a:gd name="T14" fmla="*/ 0 w 1586"/>
                <a:gd name="T15" fmla="*/ 0 h 821"/>
                <a:gd name="T16" fmla="*/ 0 w 1586"/>
                <a:gd name="T17" fmla="*/ 0 h 821"/>
                <a:gd name="T18" fmla="*/ 0 w 1586"/>
                <a:gd name="T19" fmla="*/ 0 h 821"/>
                <a:gd name="T20" fmla="*/ 0 w 1586"/>
                <a:gd name="T21" fmla="*/ 0 h 821"/>
                <a:gd name="T22" fmla="*/ 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9C4B856B-4B75-47E7-AD11-258F5E971517}"/>
                </a:ext>
              </a:extLst>
            </p:cNvPr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>
                <a:gd name="T0" fmla="*/ 0 w 1049"/>
                <a:gd name="T1" fmla="*/ 0 h 747"/>
                <a:gd name="T2" fmla="*/ 0 w 1049"/>
                <a:gd name="T3" fmla="*/ 0 h 747"/>
                <a:gd name="T4" fmla="*/ 0 w 1049"/>
                <a:gd name="T5" fmla="*/ 0 h 747"/>
                <a:gd name="T6" fmla="*/ 0 w 1049"/>
                <a:gd name="T7" fmla="*/ 0 h 747"/>
                <a:gd name="T8" fmla="*/ 0 w 1049"/>
                <a:gd name="T9" fmla="*/ 0 h 747"/>
                <a:gd name="T10" fmla="*/ 0 w 1049"/>
                <a:gd name="T11" fmla="*/ 0 h 747"/>
                <a:gd name="T12" fmla="*/ 0 w 1049"/>
                <a:gd name="T13" fmla="*/ 0 h 747"/>
                <a:gd name="T14" fmla="*/ 0 w 1049"/>
                <a:gd name="T15" fmla="*/ 0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9" name="Group 22">
              <a:extLst>
                <a:ext uri="{FF2B5EF4-FFF2-40B4-BE49-F238E27FC236}">
                  <a16:creationId xmlns:a16="http://schemas.microsoft.com/office/drawing/2014/main" id="{AAACCE9C-5B1F-4CAB-A181-52BD7E7F417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id="{4F28BD78-FF1C-4341-ACD9-823FF58F48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0 w 150"/>
                  <a:gd name="T1" fmla="*/ 0 h 173"/>
                  <a:gd name="T2" fmla="*/ 0 w 150"/>
                  <a:gd name="T3" fmla="*/ 0 h 173"/>
                  <a:gd name="T4" fmla="*/ 0 w 150"/>
                  <a:gd name="T5" fmla="*/ 0 h 173"/>
                  <a:gd name="T6" fmla="*/ 0 w 150"/>
                  <a:gd name="T7" fmla="*/ 0 h 173"/>
                  <a:gd name="T8" fmla="*/ 0 w 150"/>
                  <a:gd name="T9" fmla="*/ 0 h 173"/>
                  <a:gd name="T10" fmla="*/ 0 w 150"/>
                  <a:gd name="T11" fmla="*/ 0 h 173"/>
                  <a:gd name="T12" fmla="*/ 0 w 150"/>
                  <a:gd name="T13" fmla="*/ 0 h 173"/>
                  <a:gd name="T14" fmla="*/ 0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4">
                <a:extLst>
                  <a:ext uri="{FF2B5EF4-FFF2-40B4-BE49-F238E27FC236}">
                    <a16:creationId xmlns:a16="http://schemas.microsoft.com/office/drawing/2014/main" id="{FD61ED05-A50A-4128-BB29-FBE29831C1A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0 w 1684"/>
                  <a:gd name="T1" fmla="*/ 0 h 880"/>
                  <a:gd name="T2" fmla="*/ 0 w 1684"/>
                  <a:gd name="T3" fmla="*/ 0 h 880"/>
                  <a:gd name="T4" fmla="*/ 0 w 1684"/>
                  <a:gd name="T5" fmla="*/ 0 h 880"/>
                  <a:gd name="T6" fmla="*/ 0 w 1684"/>
                  <a:gd name="T7" fmla="*/ 0 h 880"/>
                  <a:gd name="T8" fmla="*/ 0 w 1684"/>
                  <a:gd name="T9" fmla="*/ 0 h 880"/>
                  <a:gd name="T10" fmla="*/ 0 w 1684"/>
                  <a:gd name="T11" fmla="*/ 0 h 880"/>
                  <a:gd name="T12" fmla="*/ 0 w 1684"/>
                  <a:gd name="T13" fmla="*/ 0 h 880"/>
                  <a:gd name="T14" fmla="*/ 0 w 1684"/>
                  <a:gd name="T15" fmla="*/ 0 h 880"/>
                  <a:gd name="T16" fmla="*/ 0 w 1684"/>
                  <a:gd name="T17" fmla="*/ 0 h 880"/>
                  <a:gd name="T18" fmla="*/ 0 w 1684"/>
                  <a:gd name="T19" fmla="*/ 0 h 880"/>
                  <a:gd name="T20" fmla="*/ 0 w 1684"/>
                  <a:gd name="T21" fmla="*/ 0 h 880"/>
                  <a:gd name="T22" fmla="*/ 0 w 1684"/>
                  <a:gd name="T23" fmla="*/ 0 h 880"/>
                  <a:gd name="T24" fmla="*/ 0 w 1684"/>
                  <a:gd name="T25" fmla="*/ 0 h 880"/>
                  <a:gd name="T26" fmla="*/ 0 w 1684"/>
                  <a:gd name="T27" fmla="*/ 0 h 880"/>
                  <a:gd name="T28" fmla="*/ 0 w 1684"/>
                  <a:gd name="T29" fmla="*/ 0 h 880"/>
                  <a:gd name="T30" fmla="*/ 0 w 1684"/>
                  <a:gd name="T31" fmla="*/ 0 h 880"/>
                  <a:gd name="T32" fmla="*/ 0 w 1684"/>
                  <a:gd name="T33" fmla="*/ 0 h 880"/>
                  <a:gd name="T34" fmla="*/ 0 w 1684"/>
                  <a:gd name="T35" fmla="*/ 0 h 880"/>
                  <a:gd name="T36" fmla="*/ 0 w 1684"/>
                  <a:gd name="T37" fmla="*/ 0 h 880"/>
                  <a:gd name="T38" fmla="*/ 0 w 1684"/>
                  <a:gd name="T39" fmla="*/ 0 h 880"/>
                  <a:gd name="T40" fmla="*/ 0 w 1684"/>
                  <a:gd name="T41" fmla="*/ 0 h 880"/>
                  <a:gd name="T42" fmla="*/ 0 w 1684"/>
                  <a:gd name="T43" fmla="*/ 0 h 880"/>
                  <a:gd name="T44" fmla="*/ 0 w 1684"/>
                  <a:gd name="T45" fmla="*/ 0 h 880"/>
                  <a:gd name="T46" fmla="*/ 0 w 1684"/>
                  <a:gd name="T47" fmla="*/ 0 h 880"/>
                  <a:gd name="T48" fmla="*/ 0 w 1684"/>
                  <a:gd name="T49" fmla="*/ 0 h 880"/>
                  <a:gd name="T50" fmla="*/ 0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5">
                <a:extLst>
                  <a:ext uri="{FF2B5EF4-FFF2-40B4-BE49-F238E27FC236}">
                    <a16:creationId xmlns:a16="http://schemas.microsoft.com/office/drawing/2014/main" id="{E1829418-A891-496A-9B80-F6D42AC80E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0 w 1190"/>
                  <a:gd name="T1" fmla="*/ 0 h 500"/>
                  <a:gd name="T2" fmla="*/ 0 w 1190"/>
                  <a:gd name="T3" fmla="*/ 0 h 500"/>
                  <a:gd name="T4" fmla="*/ 0 w 1190"/>
                  <a:gd name="T5" fmla="*/ 0 h 500"/>
                  <a:gd name="T6" fmla="*/ 0 w 1190"/>
                  <a:gd name="T7" fmla="*/ 0 h 500"/>
                  <a:gd name="T8" fmla="*/ 0 w 1190"/>
                  <a:gd name="T9" fmla="*/ 0 h 500"/>
                  <a:gd name="T10" fmla="*/ 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C0DEE5FA-5574-4124-ADD9-453DCA2119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>
                  <a:gd name="T0" fmla="*/ 0 w 160"/>
                  <a:gd name="T1" fmla="*/ 0 h 335"/>
                  <a:gd name="T2" fmla="*/ 0 w 160"/>
                  <a:gd name="T3" fmla="*/ 0 h 335"/>
                  <a:gd name="T4" fmla="*/ 0 w 160"/>
                  <a:gd name="T5" fmla="*/ 0 h 335"/>
                  <a:gd name="T6" fmla="*/ 0 w 160"/>
                  <a:gd name="T7" fmla="*/ 0 h 335"/>
                  <a:gd name="T8" fmla="*/ 0 w 160"/>
                  <a:gd name="T9" fmla="*/ 0 h 335"/>
                  <a:gd name="T10" fmla="*/ 0 w 160"/>
                  <a:gd name="T11" fmla="*/ 0 h 335"/>
                  <a:gd name="T12" fmla="*/ 0 w 160"/>
                  <a:gd name="T13" fmla="*/ 0 h 335"/>
                  <a:gd name="T14" fmla="*/ 0 w 160"/>
                  <a:gd name="T15" fmla="*/ 0 h 335"/>
                  <a:gd name="T16" fmla="*/ 0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63623607-0D73-4B06-A341-A19094C2FE6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>
                  <a:gd name="T0" fmla="*/ 0 w 489"/>
                  <a:gd name="T1" fmla="*/ 0 h 296"/>
                  <a:gd name="T2" fmla="*/ 0 w 489"/>
                  <a:gd name="T3" fmla="*/ 0 h 296"/>
                  <a:gd name="T4" fmla="*/ 0 w 489"/>
                  <a:gd name="T5" fmla="*/ 0 h 296"/>
                  <a:gd name="T6" fmla="*/ 0 w 489"/>
                  <a:gd name="T7" fmla="*/ 0 h 296"/>
                  <a:gd name="T8" fmla="*/ 0 w 489"/>
                  <a:gd name="T9" fmla="*/ 0 h 296"/>
                  <a:gd name="T10" fmla="*/ 0 w 489"/>
                  <a:gd name="T11" fmla="*/ 0 h 296"/>
                  <a:gd name="T12" fmla="*/ 0 w 489"/>
                  <a:gd name="T13" fmla="*/ 0 h 296"/>
                  <a:gd name="T14" fmla="*/ 0 w 489"/>
                  <a:gd name="T15" fmla="*/ 0 h 296"/>
                  <a:gd name="T16" fmla="*/ 0 w 489"/>
                  <a:gd name="T17" fmla="*/ 0 h 296"/>
                  <a:gd name="T18" fmla="*/ 0 w 489"/>
                  <a:gd name="T19" fmla="*/ 0 h 296"/>
                  <a:gd name="T20" fmla="*/ 0 w 489"/>
                  <a:gd name="T21" fmla="*/ 0 h 296"/>
                  <a:gd name="T22" fmla="*/ 0 w 489"/>
                  <a:gd name="T23" fmla="*/ 0 h 296"/>
                  <a:gd name="T24" fmla="*/ 0 w 489"/>
                  <a:gd name="T25" fmla="*/ 0 h 296"/>
                  <a:gd name="T26" fmla="*/ 0 w 489"/>
                  <a:gd name="T27" fmla="*/ 0 h 296"/>
                  <a:gd name="T28" fmla="*/ 0 w 489"/>
                  <a:gd name="T29" fmla="*/ 0 h 296"/>
                  <a:gd name="T30" fmla="*/ 0 w 489"/>
                  <a:gd name="T31" fmla="*/ 0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5" name="Freeform 28">
            <a:extLst>
              <a:ext uri="{FF2B5EF4-FFF2-40B4-BE49-F238E27FC236}">
                <a16:creationId xmlns:a16="http://schemas.microsoft.com/office/drawing/2014/main" id="{581F82A4-1AD7-4708-86D3-E37FCE46E4E0}"/>
              </a:ext>
            </a:extLst>
          </p:cNvPr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>
              <a:gd name="T0" fmla="*/ 0 w 4288"/>
              <a:gd name="T1" fmla="*/ 0 h 459"/>
              <a:gd name="T2" fmla="*/ 2147483646 w 4288"/>
              <a:gd name="T3" fmla="*/ 2147483646 h 459"/>
              <a:gd name="T4" fmla="*/ 2147483646 w 4288"/>
              <a:gd name="T5" fmla="*/ 2147483646 h 459"/>
              <a:gd name="T6" fmla="*/ 2147483646 w 4288"/>
              <a:gd name="T7" fmla="*/ 2147483646 h 459"/>
              <a:gd name="T8" fmla="*/ 2147483646 w 4288"/>
              <a:gd name="T9" fmla="*/ 2147483646 h 459"/>
              <a:gd name="T10" fmla="*/ 2147483646 w 4288"/>
              <a:gd name="T11" fmla="*/ 2147483646 h 459"/>
              <a:gd name="T12" fmla="*/ 2147483646 w 4288"/>
              <a:gd name="T13" fmla="*/ 2147483646 h 4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" name="Freeform 29">
            <a:extLst>
              <a:ext uri="{FF2B5EF4-FFF2-40B4-BE49-F238E27FC236}">
                <a16:creationId xmlns:a16="http://schemas.microsoft.com/office/drawing/2014/main" id="{6241750D-FC9F-4577-A012-DBA34BE66792}"/>
              </a:ext>
            </a:extLst>
          </p:cNvPr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2147483646 h 240"/>
              <a:gd name="T2" fmla="*/ 2147483646 w 560"/>
              <a:gd name="T3" fmla="*/ 2147483646 h 240"/>
              <a:gd name="T4" fmla="*/ 2147483646 w 560"/>
              <a:gd name="T5" fmla="*/ 2147483646 h 240"/>
              <a:gd name="T6" fmla="*/ 2147483646 w 560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ru-RU" altLang="ru-RU" noProof="0"/>
              <a:t>Образец заголовка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ru-RU" altLang="ru-RU" noProof="0"/>
              <a:t>Образец подзаголовка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7C0F23B2-3FD9-422E-A862-876C7821C6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DBF71E-8110-40E5-987A-1BE5469A75C6}" type="datetime1">
              <a:rPr lang="ru-RU" altLang="ru-RU"/>
              <a:pPr>
                <a:defRPr/>
              </a:pPr>
              <a:t>15.03.2022</a:t>
            </a:fld>
            <a:endParaRPr lang="ru-RU" altLang="ru-RU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709C759F-BD0E-476A-9B85-FDA2E44324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9EA8B027-D919-4D4E-B0F5-DC9532CAE2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CFACCAB-1501-4D2E-BE97-3FCD1DA3CA1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4557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5F3798-687D-4C49-BAF6-77B17958EB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66B5A-E04E-4679-A027-7EF184D6CB66}" type="datetime1">
              <a:rPr lang="ru-RU" altLang="ru-RU"/>
              <a:pPr>
                <a:defRPr/>
              </a:pPr>
              <a:t>15.03.2022</a:t>
            </a:fld>
            <a:endParaRPr lang="ru-RU" alt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B4F588-1B39-4013-99A9-47222FCAD9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4BBD25F-DEFB-4911-9098-7543A08EE3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326BCD-2268-4BD6-A87C-1BA78BF6A34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2374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8EE569D-8EB4-434E-A5C9-8758C4696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7F4FE-9A36-4D91-94EA-0724C5CCDE16}" type="datetime1">
              <a:rPr lang="ru-RU" altLang="ru-RU"/>
              <a:pPr>
                <a:defRPr/>
              </a:pPr>
              <a:t>15.03.2022</a:t>
            </a:fld>
            <a:endParaRPr lang="ru-RU" alt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2DBE1E1-31B4-4ACA-A692-F6DF862553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19383F7-8BE0-4F53-80BC-60CABDAFFD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0A6241-A59B-45AA-9545-84705959DD2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41891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E2539CE8-E2DD-4D97-9A31-92ACAB5A213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6B46E952-B45B-4928-9026-A92E4CA2275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DA0863C4-D140-41C6-89FA-74BE035E454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>
                <a:defRPr/>
              </a:pPr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8DA962B1-B7D3-49C3-8910-FA38556896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3B7BE32C-7A77-4807-9271-6B180A49C22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C2D3D6AF-E3B4-4257-8957-1ECC8ADBCD1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10C581E1-897D-453A-B4E6-5A9ECB1A6A3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D4C30936-DD0E-4D7B-839F-0EEDE36344B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221D066B-DD17-4F01-9B7B-4EDDEF725A2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3B369F60-18A0-44F2-A666-6FD96F29E73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5F441E46-C757-4B06-94C5-193F3C552C3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DC2D04C7-7E51-4775-AA6A-503C4FC8617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EEB02A5D-73A1-4F0A-8269-0A2EF3D66EB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CD9A87CE-8B4B-49C5-88D8-2409D6E5D3F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966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966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78982F9B-B7EF-4688-9208-DC6088E601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4AF7D6-ECEA-489F-B1E1-AE8C62064891}" type="datetime1">
              <a:rPr lang="ru-RU"/>
              <a:pPr>
                <a:defRPr/>
              </a:pPr>
              <a:t>15.03.2022</a:t>
            </a:fld>
            <a:endParaRPr lang="ru-RU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ECF8BB35-196F-47CF-9F2B-56B404E7AD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D90CF65D-9C6A-4462-A858-C716CBD5BE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8E8C9-799B-43F3-B541-0170BF92D2D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04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70AA7CD-743A-48E7-8FB5-569FA5A982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010E8-D514-44A4-894D-CD0CEF1A8B94}" type="datetime1">
              <a:rPr lang="ru-RU" altLang="ru-RU"/>
              <a:pPr>
                <a:defRPr/>
              </a:pPr>
              <a:t>15.03.2022</a:t>
            </a:fld>
            <a:endParaRPr lang="ru-RU" alt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1E6C26C-BAE8-4CEF-A2F8-45BAEF74E2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A469E06-4D38-438C-A61C-83EA9C961D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7019B3-D5A4-42D4-B22E-EB0EC5E40E0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4389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5D5F368-7C16-4F24-BE83-F5EA7776AA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8A25A-FB32-46D1-91F2-E29746AA649C}" type="datetime1">
              <a:rPr lang="ru-RU" altLang="ru-RU"/>
              <a:pPr>
                <a:defRPr/>
              </a:pPr>
              <a:t>15.03.2022</a:t>
            </a:fld>
            <a:endParaRPr lang="ru-RU" alt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753CACB-B609-4745-AB35-CDF0EAEEEF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05F5034-5DD5-456B-9337-4DC211FDFF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6EF208-35A8-450D-8EB9-7E9C294468E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2298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52F79C-6866-4777-BEAA-3CD0C94AEE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894C2-D798-4CF3-8E37-6DB167090713}" type="datetime1">
              <a:rPr lang="ru-RU" altLang="ru-RU"/>
              <a:pPr>
                <a:defRPr/>
              </a:pPr>
              <a:t>15.03.2022</a:t>
            </a:fld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C72276-0F21-4A90-83D1-BC48B73551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560B672-79B0-4B91-868C-2EA2A68443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87121-1541-488D-B12B-713F2800449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7299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150B8A9-563F-4D46-964A-C26CC352DE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1B85C-777F-4A9F-BCF8-A34C0653B24A}" type="datetime1">
              <a:rPr lang="ru-RU" altLang="ru-RU"/>
              <a:pPr>
                <a:defRPr/>
              </a:pPr>
              <a:t>15.03.2022</a:t>
            </a:fld>
            <a:endParaRPr lang="ru-RU" alt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0EFC7E5-494F-497D-BBA0-B1ECD6BF05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B7BF0A9-DDE0-4E81-9220-047DF677F7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009A7C-B34F-4B9F-9B2D-4060E2A1BEB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130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2FF093-7598-4FA9-ACBE-2ED02A5462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36FD0-F12B-4D16-AD00-1D6B9FB945E4}" type="datetime1">
              <a:rPr lang="ru-RU" altLang="ru-RU"/>
              <a:pPr>
                <a:defRPr/>
              </a:pPr>
              <a:t>15.03.2022</a:t>
            </a:fld>
            <a:endParaRPr lang="ru-RU" alt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5287A4C-D460-4CC5-9C63-54FFCEF944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01AE48F-3C86-4E78-B4FB-CF474F5DF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976AC5-708A-4370-8C78-6A2D7C4568E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8381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247DCB1-D7F5-48DC-A25E-C4642C6F95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4A965-FBB3-44E5-A1BA-8B0825DDA136}" type="datetime1">
              <a:rPr lang="ru-RU" altLang="ru-RU"/>
              <a:pPr>
                <a:defRPr/>
              </a:pPr>
              <a:t>15.03.2022</a:t>
            </a:fld>
            <a:endParaRPr lang="ru-RU" altLang="ru-RU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8E49CB2-BA1D-4CBC-A9FA-86828D87EE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AA2A8B3-F5D3-4D44-A3CF-8B16AF68CA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6A2EB-873A-4606-966C-C637CB5306E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454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6BE420-9143-44E8-880E-00B0DD6EFC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FF501-6378-4707-A78E-40B12F17C193}" type="datetime1">
              <a:rPr lang="ru-RU" altLang="ru-RU"/>
              <a:pPr>
                <a:defRPr/>
              </a:pPr>
              <a:t>15.03.2022</a:t>
            </a:fld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ABFE87-2861-40E6-ACD0-FA45E4222E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2B71D2F-B47A-4F0C-94FC-18CA454F0C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4022F-4AC0-4038-B283-CC8885FECA6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922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BD15F9-84C5-411A-8E79-91FF15A391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61C65-8D85-4F48-AA83-E184B3C4E9C0}" type="datetime1">
              <a:rPr lang="ru-RU" altLang="ru-RU"/>
              <a:pPr>
                <a:defRPr/>
              </a:pPr>
              <a:t>15.03.2022</a:t>
            </a:fld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DC7799-EEC3-431F-BAD5-E95F7D8764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F6B4C5F-1359-471B-8D80-BADB7C71DB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1C002F-5B13-428D-84D0-FA2B88070E3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0073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>
            <a:extLst>
              <a:ext uri="{FF2B5EF4-FFF2-40B4-BE49-F238E27FC236}">
                <a16:creationId xmlns:a16="http://schemas.microsoft.com/office/drawing/2014/main" id="{5A056ECA-5EFD-4CD1-99C8-11C6FB42966A}"/>
              </a:ext>
            </a:extLst>
          </p:cNvPr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>
              <a:gd name="T0" fmla="*/ 2147483646 w 2903"/>
              <a:gd name="T1" fmla="*/ 2147483646 h 3686"/>
              <a:gd name="T2" fmla="*/ 2147483646 w 2903"/>
              <a:gd name="T3" fmla="*/ 2147483646 h 3686"/>
              <a:gd name="T4" fmla="*/ 2147483646 w 2903"/>
              <a:gd name="T5" fmla="*/ 0 h 3686"/>
              <a:gd name="T6" fmla="*/ 2147483646 w 2903"/>
              <a:gd name="T7" fmla="*/ 2147483646 h 3686"/>
              <a:gd name="T8" fmla="*/ 2147483646 w 2903"/>
              <a:gd name="T9" fmla="*/ 2147483646 h 3686"/>
              <a:gd name="T10" fmla="*/ 0 w 2903"/>
              <a:gd name="T11" fmla="*/ 2147483646 h 3686"/>
              <a:gd name="T12" fmla="*/ 2147483646 w 2903"/>
              <a:gd name="T13" fmla="*/ 2147483646 h 3686"/>
              <a:gd name="T14" fmla="*/ 2147483646 w 2903"/>
              <a:gd name="T15" fmla="*/ 2147483646 h 3686"/>
              <a:gd name="T16" fmla="*/ 2147483646 w 2903"/>
              <a:gd name="T17" fmla="*/ 2147483646 h 3686"/>
              <a:gd name="T18" fmla="*/ 2147483646 w 2903"/>
              <a:gd name="T19" fmla="*/ 2147483646 h 3686"/>
              <a:gd name="T20" fmla="*/ 2147483646 w 2903"/>
              <a:gd name="T21" fmla="*/ 2147483646 h 36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B617CC3-77A9-49C9-8E56-BAF558E16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CCAB522-EE75-48CD-8109-D6102B0E3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BE8162C0-1B18-47E9-96E2-06C368577B0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8E1DD15B-7AD2-453D-961D-5E09861ED6E1}" type="datetime1">
              <a:rPr lang="ru-RU" altLang="ru-RU"/>
              <a:pPr>
                <a:defRPr/>
              </a:pPr>
              <a:t>15.03.2022</a:t>
            </a:fld>
            <a:endParaRPr lang="ru-RU" altLang="ru-RU"/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DA0BEE5F-8D64-42C9-A0AE-12AF33C0166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E086C67C-7896-435E-9599-71B02C49CD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omic Sans MS" panose="030F0702030302020204" pitchFamily="66" charset="0"/>
              </a:defRPr>
            </a:lvl1pPr>
          </a:lstStyle>
          <a:p>
            <a:fld id="{41DB79E8-3CE8-4278-95AD-48F3C490FCDC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180BA7A5-9BC3-4F7F-BA6C-BDDE632F3F04}"/>
              </a:ext>
            </a:extLst>
          </p:cNvPr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>
              <a:gd name="T0" fmla="*/ 2147483646 w 2911"/>
              <a:gd name="T1" fmla="*/ 0 h 3703"/>
              <a:gd name="T2" fmla="*/ 2147483646 w 2911"/>
              <a:gd name="T3" fmla="*/ 2147483646 h 3703"/>
              <a:gd name="T4" fmla="*/ 2147483646 w 2911"/>
              <a:gd name="T5" fmla="*/ 2147483646 h 3703"/>
              <a:gd name="T6" fmla="*/ 0 w 2911"/>
              <a:gd name="T7" fmla="*/ 2147483646 h 3703"/>
              <a:gd name="T8" fmla="*/ 2147483646 w 2911"/>
              <a:gd name="T9" fmla="*/ 2147483646 h 3703"/>
              <a:gd name="T10" fmla="*/ 2147483646 w 2911"/>
              <a:gd name="T11" fmla="*/ 2147483646 h 3703"/>
              <a:gd name="T12" fmla="*/ 2147483646 w 2911"/>
              <a:gd name="T13" fmla="*/ 2147483646 h 3703"/>
              <a:gd name="T14" fmla="*/ 2147483646 w 2911"/>
              <a:gd name="T15" fmla="*/ 2147483646 h 3703"/>
              <a:gd name="T16" fmla="*/ 2147483646 w 2911"/>
              <a:gd name="T17" fmla="*/ 2147483646 h 3703"/>
              <a:gd name="T18" fmla="*/ 2147483646 w 2911"/>
              <a:gd name="T19" fmla="*/ 0 h 3703"/>
              <a:gd name="T20" fmla="*/ 2147483646 w 2911"/>
              <a:gd name="T21" fmla="*/ 0 h 37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33" name="Freeform 9">
            <a:extLst>
              <a:ext uri="{FF2B5EF4-FFF2-40B4-BE49-F238E27FC236}">
                <a16:creationId xmlns:a16="http://schemas.microsoft.com/office/drawing/2014/main" id="{771C6A17-F49B-40B3-B386-E8C9F2CC300D}"/>
              </a:ext>
            </a:extLst>
          </p:cNvPr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>
              <a:gd name="T0" fmla="*/ 0 w 2561"/>
              <a:gd name="T1" fmla="*/ 2147483646 h 2777"/>
              <a:gd name="T2" fmla="*/ 2147483646 w 2561"/>
              <a:gd name="T3" fmla="*/ 2147483646 h 2777"/>
              <a:gd name="T4" fmla="*/ 2147483646 w 2561"/>
              <a:gd name="T5" fmla="*/ 2147483646 h 2777"/>
              <a:gd name="T6" fmla="*/ 2147483646 w 2561"/>
              <a:gd name="T7" fmla="*/ 2147483646 h 2777"/>
              <a:gd name="T8" fmla="*/ 2147483646 w 2561"/>
              <a:gd name="T9" fmla="*/ 2147483646 h 2777"/>
              <a:gd name="T10" fmla="*/ 2147483646 w 2561"/>
              <a:gd name="T11" fmla="*/ 0 h 2777"/>
              <a:gd name="T12" fmla="*/ 0 w 2561"/>
              <a:gd name="T13" fmla="*/ 2147483646 h 2777"/>
              <a:gd name="T14" fmla="*/ 0 w 2561"/>
              <a:gd name="T15" fmla="*/ 2147483646 h 27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1034" name="Group 10">
            <a:extLst>
              <a:ext uri="{FF2B5EF4-FFF2-40B4-BE49-F238E27FC236}">
                <a16:creationId xmlns:a16="http://schemas.microsoft.com/office/drawing/2014/main" id="{AAB19B09-1DB1-4E4B-9CEF-A46FC22FD26E}"/>
              </a:ext>
            </a:extLst>
          </p:cNvPr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1051" name="Freeform 11">
              <a:extLst>
                <a:ext uri="{FF2B5EF4-FFF2-40B4-BE49-F238E27FC236}">
                  <a16:creationId xmlns:a16="http://schemas.microsoft.com/office/drawing/2014/main" id="{3CF4BFBF-A274-4107-BC61-6A34D9282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1 w 2177"/>
                <a:gd name="T1" fmla="*/ 1 h 1298"/>
                <a:gd name="T2" fmla="*/ 1 w 2177"/>
                <a:gd name="T3" fmla="*/ 1 h 1298"/>
                <a:gd name="T4" fmla="*/ 1 w 2177"/>
                <a:gd name="T5" fmla="*/ 1 h 1298"/>
                <a:gd name="T6" fmla="*/ 1 w 2177"/>
                <a:gd name="T7" fmla="*/ 1 h 1298"/>
                <a:gd name="T8" fmla="*/ 1 w 2177"/>
                <a:gd name="T9" fmla="*/ 1 h 1298"/>
                <a:gd name="T10" fmla="*/ 1 w 2177"/>
                <a:gd name="T11" fmla="*/ 1 h 1298"/>
                <a:gd name="T12" fmla="*/ 1 w 2177"/>
                <a:gd name="T13" fmla="*/ 1 h 1298"/>
                <a:gd name="T14" fmla="*/ 1 w 2177"/>
                <a:gd name="T15" fmla="*/ 1 h 1298"/>
                <a:gd name="T16" fmla="*/ 1 w 2177"/>
                <a:gd name="T17" fmla="*/ 0 h 1298"/>
                <a:gd name="T18" fmla="*/ 1 w 2177"/>
                <a:gd name="T19" fmla="*/ 1 h 1298"/>
                <a:gd name="T20" fmla="*/ 1 w 2177"/>
                <a:gd name="T21" fmla="*/ 1 h 1298"/>
                <a:gd name="T22" fmla="*/ 1 w 2177"/>
                <a:gd name="T23" fmla="*/ 1 h 1298"/>
                <a:gd name="T24" fmla="*/ 1 w 2177"/>
                <a:gd name="T25" fmla="*/ 1 h 1298"/>
                <a:gd name="T26" fmla="*/ 1 w 2177"/>
                <a:gd name="T27" fmla="*/ 1 h 1298"/>
                <a:gd name="T28" fmla="*/ 1 w 2177"/>
                <a:gd name="T29" fmla="*/ 1 h 1298"/>
                <a:gd name="T30" fmla="*/ 1 w 2177"/>
                <a:gd name="T31" fmla="*/ 1 h 1298"/>
                <a:gd name="T32" fmla="*/ 1 w 2177"/>
                <a:gd name="T33" fmla="*/ 1 h 1298"/>
                <a:gd name="T34" fmla="*/ 0 w 2177"/>
                <a:gd name="T35" fmla="*/ 1 h 1298"/>
                <a:gd name="T36" fmla="*/ 1 w 2177"/>
                <a:gd name="T37" fmla="*/ 1 h 1298"/>
                <a:gd name="T38" fmla="*/ 1 w 2177"/>
                <a:gd name="T39" fmla="*/ 1 h 1298"/>
                <a:gd name="T40" fmla="*/ 1 w 2177"/>
                <a:gd name="T41" fmla="*/ 1 h 1298"/>
                <a:gd name="T42" fmla="*/ 1 w 2177"/>
                <a:gd name="T43" fmla="*/ 1 h 1298"/>
                <a:gd name="T44" fmla="*/ 1 w 2177"/>
                <a:gd name="T45" fmla="*/ 1 h 1298"/>
                <a:gd name="T46" fmla="*/ 1 w 2177"/>
                <a:gd name="T47" fmla="*/ 1 h 129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12">
              <a:extLst>
                <a:ext uri="{FF2B5EF4-FFF2-40B4-BE49-F238E27FC236}">
                  <a16:creationId xmlns:a16="http://schemas.microsoft.com/office/drawing/2014/main" id="{ADA30B3B-5CDC-41FF-911C-FDF1D330EC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1 h 258"/>
                <a:gd name="T2" fmla="*/ 0 w 143"/>
                <a:gd name="T3" fmla="*/ 0 h 258"/>
                <a:gd name="T4" fmla="*/ 0 w 143"/>
                <a:gd name="T5" fmla="*/ 1 h 258"/>
                <a:gd name="T6" fmla="*/ 0 w 143"/>
                <a:gd name="T7" fmla="*/ 1 h 258"/>
                <a:gd name="T8" fmla="*/ 0 w 143"/>
                <a:gd name="T9" fmla="*/ 1 h 258"/>
                <a:gd name="T10" fmla="*/ 0 w 143"/>
                <a:gd name="T11" fmla="*/ 1 h 2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13">
              <a:extLst>
                <a:ext uri="{FF2B5EF4-FFF2-40B4-BE49-F238E27FC236}">
                  <a16:creationId xmlns:a16="http://schemas.microsoft.com/office/drawing/2014/main" id="{13E14AD2-AA59-4F61-AA50-4FEA62B79A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0 w 1586"/>
                <a:gd name="T1" fmla="*/ 0 h 821"/>
                <a:gd name="T2" fmla="*/ 0 w 1586"/>
                <a:gd name="T3" fmla="*/ 0 h 821"/>
                <a:gd name="T4" fmla="*/ 0 w 1586"/>
                <a:gd name="T5" fmla="*/ 0 h 821"/>
                <a:gd name="T6" fmla="*/ 0 w 1586"/>
                <a:gd name="T7" fmla="*/ 0 h 821"/>
                <a:gd name="T8" fmla="*/ 0 w 1586"/>
                <a:gd name="T9" fmla="*/ 0 h 821"/>
                <a:gd name="T10" fmla="*/ 0 w 1586"/>
                <a:gd name="T11" fmla="*/ 0 h 821"/>
                <a:gd name="T12" fmla="*/ 0 w 1586"/>
                <a:gd name="T13" fmla="*/ 0 h 821"/>
                <a:gd name="T14" fmla="*/ 0 w 1586"/>
                <a:gd name="T15" fmla="*/ 0 h 821"/>
                <a:gd name="T16" fmla="*/ 0 w 1586"/>
                <a:gd name="T17" fmla="*/ 0 h 821"/>
                <a:gd name="T18" fmla="*/ 0 w 1586"/>
                <a:gd name="T19" fmla="*/ 0 h 821"/>
                <a:gd name="T20" fmla="*/ 0 w 1586"/>
                <a:gd name="T21" fmla="*/ 0 h 821"/>
                <a:gd name="T22" fmla="*/ 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14">
              <a:extLst>
                <a:ext uri="{FF2B5EF4-FFF2-40B4-BE49-F238E27FC236}">
                  <a16:creationId xmlns:a16="http://schemas.microsoft.com/office/drawing/2014/main" id="{46798AD1-D039-4454-9033-BD5DDE0FA3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1 h 747"/>
                <a:gd name="T2" fmla="*/ 1 w 1049"/>
                <a:gd name="T3" fmla="*/ 1 h 747"/>
                <a:gd name="T4" fmla="*/ 1 w 1049"/>
                <a:gd name="T5" fmla="*/ 1 h 747"/>
                <a:gd name="T6" fmla="*/ 1 w 1049"/>
                <a:gd name="T7" fmla="*/ 1 h 747"/>
                <a:gd name="T8" fmla="*/ 1 w 1049"/>
                <a:gd name="T9" fmla="*/ 0 h 747"/>
                <a:gd name="T10" fmla="*/ 0 w 1049"/>
                <a:gd name="T11" fmla="*/ 1 h 747"/>
                <a:gd name="T12" fmla="*/ 0 w 1049"/>
                <a:gd name="T13" fmla="*/ 1 h 747"/>
                <a:gd name="T14" fmla="*/ 0 w 1049"/>
                <a:gd name="T15" fmla="*/ 1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15">
              <a:extLst>
                <a:ext uri="{FF2B5EF4-FFF2-40B4-BE49-F238E27FC236}">
                  <a16:creationId xmlns:a16="http://schemas.microsoft.com/office/drawing/2014/main" id="{4379B2BC-B9B8-4D6E-A5BE-96E6CCF15F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1 h 241"/>
                <a:gd name="T2" fmla="*/ 0 w 272"/>
                <a:gd name="T3" fmla="*/ 0 h 241"/>
                <a:gd name="T4" fmla="*/ 0 w 272"/>
                <a:gd name="T5" fmla="*/ 1 h 241"/>
                <a:gd name="T6" fmla="*/ 0 w 272"/>
                <a:gd name="T7" fmla="*/ 1 h 241"/>
                <a:gd name="T8" fmla="*/ 0 w 272"/>
                <a:gd name="T9" fmla="*/ 1 h 241"/>
                <a:gd name="T10" fmla="*/ 0 w 272"/>
                <a:gd name="T11" fmla="*/ 1 h 241"/>
                <a:gd name="T12" fmla="*/ 0 w 272"/>
                <a:gd name="T13" fmla="*/ 1 h 241"/>
                <a:gd name="T14" fmla="*/ 0 w 272"/>
                <a:gd name="T15" fmla="*/ 1 h 2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16">
              <a:extLst>
                <a:ext uri="{FF2B5EF4-FFF2-40B4-BE49-F238E27FC236}">
                  <a16:creationId xmlns:a16="http://schemas.microsoft.com/office/drawing/2014/main" id="{35940FB7-10CD-4B02-985B-19A1C12ABC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1 w 152"/>
                <a:gd name="T1" fmla="*/ 1 h 224"/>
                <a:gd name="T2" fmla="*/ 1 w 152"/>
                <a:gd name="T3" fmla="*/ 1 h 224"/>
                <a:gd name="T4" fmla="*/ 0 w 152"/>
                <a:gd name="T5" fmla="*/ 1 h 224"/>
                <a:gd name="T6" fmla="*/ 1 w 152"/>
                <a:gd name="T7" fmla="*/ 0 h 224"/>
                <a:gd name="T8" fmla="*/ 1 w 152"/>
                <a:gd name="T9" fmla="*/ 1 h 224"/>
                <a:gd name="T10" fmla="*/ 1 w 152"/>
                <a:gd name="T11" fmla="*/ 1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17">
              <a:extLst>
                <a:ext uri="{FF2B5EF4-FFF2-40B4-BE49-F238E27FC236}">
                  <a16:creationId xmlns:a16="http://schemas.microsoft.com/office/drawing/2014/main" id="{2A215622-7D41-437E-8900-DC33FE26E2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1 h 764"/>
                <a:gd name="T2" fmla="*/ 1 w 386"/>
                <a:gd name="T3" fmla="*/ 0 h 764"/>
                <a:gd name="T4" fmla="*/ 1 w 386"/>
                <a:gd name="T5" fmla="*/ 1 h 764"/>
                <a:gd name="T6" fmla="*/ 1 w 386"/>
                <a:gd name="T7" fmla="*/ 1 h 764"/>
                <a:gd name="T8" fmla="*/ 1 w 386"/>
                <a:gd name="T9" fmla="*/ 1 h 764"/>
                <a:gd name="T10" fmla="*/ 1 w 386"/>
                <a:gd name="T11" fmla="*/ 1 h 764"/>
                <a:gd name="T12" fmla="*/ 0 w 386"/>
                <a:gd name="T13" fmla="*/ 1 h 764"/>
                <a:gd name="T14" fmla="*/ 0 w 386"/>
                <a:gd name="T15" fmla="*/ 1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18">
              <a:extLst>
                <a:ext uri="{FF2B5EF4-FFF2-40B4-BE49-F238E27FC236}">
                  <a16:creationId xmlns:a16="http://schemas.microsoft.com/office/drawing/2014/main" id="{8B802CA9-3F7B-4606-AF01-C8946F3EB7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1 w 728"/>
                <a:gd name="T1" fmla="*/ 0 h 348"/>
                <a:gd name="T2" fmla="*/ 0 w 728"/>
                <a:gd name="T3" fmla="*/ 1 h 348"/>
                <a:gd name="T4" fmla="*/ 1 w 728"/>
                <a:gd name="T5" fmla="*/ 1 h 348"/>
                <a:gd name="T6" fmla="*/ 1 w 728"/>
                <a:gd name="T7" fmla="*/ 1 h 348"/>
                <a:gd name="T8" fmla="*/ 1 w 728"/>
                <a:gd name="T9" fmla="*/ 1 h 348"/>
                <a:gd name="T10" fmla="*/ 1 w 728"/>
                <a:gd name="T11" fmla="*/ 0 h 348"/>
                <a:gd name="T12" fmla="*/ 1 w 72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19">
              <a:extLst>
                <a:ext uri="{FF2B5EF4-FFF2-40B4-BE49-F238E27FC236}">
                  <a16:creationId xmlns:a16="http://schemas.microsoft.com/office/drawing/2014/main" id="{B77109B0-F4A1-43EC-93A4-B35AC8876C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1 w 312"/>
                <a:gd name="T1" fmla="*/ 0 h 135"/>
                <a:gd name="T2" fmla="*/ 0 w 312"/>
                <a:gd name="T3" fmla="*/ 0 h 135"/>
                <a:gd name="T4" fmla="*/ 1 w 312"/>
                <a:gd name="T5" fmla="*/ 0 h 135"/>
                <a:gd name="T6" fmla="*/ 1 w 312"/>
                <a:gd name="T7" fmla="*/ 0 h 135"/>
                <a:gd name="T8" fmla="*/ 1 w 312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060" name="Group 20">
              <a:extLst>
                <a:ext uri="{FF2B5EF4-FFF2-40B4-BE49-F238E27FC236}">
                  <a16:creationId xmlns:a16="http://schemas.microsoft.com/office/drawing/2014/main" id="{A9D5EA08-5920-48C8-905E-604C0738628C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61" name="Group 21">
                <a:extLst>
                  <a:ext uri="{FF2B5EF4-FFF2-40B4-BE49-F238E27FC236}">
                    <a16:creationId xmlns:a16="http://schemas.microsoft.com/office/drawing/2014/main" id="{DFEB21E2-E56A-4694-9524-917E71F0FB5B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4" name="Freeform 22">
                  <a:extLst>
                    <a:ext uri="{FF2B5EF4-FFF2-40B4-BE49-F238E27FC236}">
                      <a16:creationId xmlns:a16="http://schemas.microsoft.com/office/drawing/2014/main" id="{AD7300CC-347B-4E89-A4C2-595D0D0445A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0 h 175"/>
                    <a:gd name="T2" fmla="*/ 1 w 313"/>
                    <a:gd name="T3" fmla="*/ 0 h 175"/>
                    <a:gd name="T4" fmla="*/ 1 w 313"/>
                    <a:gd name="T5" fmla="*/ 0 h 175"/>
                    <a:gd name="T6" fmla="*/ 1 w 313"/>
                    <a:gd name="T7" fmla="*/ 0 h 175"/>
                    <a:gd name="T8" fmla="*/ 1 w 313"/>
                    <a:gd name="T9" fmla="*/ 0 h 175"/>
                    <a:gd name="T10" fmla="*/ 1 w 313"/>
                    <a:gd name="T11" fmla="*/ 0 h 175"/>
                    <a:gd name="T12" fmla="*/ 1 w 313"/>
                    <a:gd name="T13" fmla="*/ 0 h 175"/>
                    <a:gd name="T14" fmla="*/ 1 w 313"/>
                    <a:gd name="T15" fmla="*/ 0 h 175"/>
                    <a:gd name="T16" fmla="*/ 0 w 313"/>
                    <a:gd name="T17" fmla="*/ 0 h 175"/>
                    <a:gd name="T18" fmla="*/ 0 w 313"/>
                    <a:gd name="T19" fmla="*/ 0 h 1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75" name="Freeform 23">
                  <a:extLst>
                    <a:ext uri="{FF2B5EF4-FFF2-40B4-BE49-F238E27FC236}">
                      <a16:creationId xmlns:a16="http://schemas.microsoft.com/office/drawing/2014/main" id="{CFBBEDD4-1EE8-4816-ACB4-29532FD9AF3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1 h 266"/>
                    <a:gd name="T2" fmla="*/ 1 w 230"/>
                    <a:gd name="T3" fmla="*/ 1 h 266"/>
                    <a:gd name="T4" fmla="*/ 1 w 230"/>
                    <a:gd name="T5" fmla="*/ 1 h 266"/>
                    <a:gd name="T6" fmla="*/ 1 w 230"/>
                    <a:gd name="T7" fmla="*/ 1 h 266"/>
                    <a:gd name="T8" fmla="*/ 1 w 230"/>
                    <a:gd name="T9" fmla="*/ 0 h 266"/>
                    <a:gd name="T10" fmla="*/ 1 w 230"/>
                    <a:gd name="T11" fmla="*/ 1 h 266"/>
                    <a:gd name="T12" fmla="*/ 1 w 230"/>
                    <a:gd name="T13" fmla="*/ 1 h 266"/>
                    <a:gd name="T14" fmla="*/ 0 w 230"/>
                    <a:gd name="T15" fmla="*/ 1 h 266"/>
                    <a:gd name="T16" fmla="*/ 0 w 230"/>
                    <a:gd name="T17" fmla="*/ 1 h 26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76" name="Freeform 24">
                  <a:extLst>
                    <a:ext uri="{FF2B5EF4-FFF2-40B4-BE49-F238E27FC236}">
                      <a16:creationId xmlns:a16="http://schemas.microsoft.com/office/drawing/2014/main" id="{9F6A6A62-4D54-40F8-89E9-88EA314C11E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 h 234"/>
                    <a:gd name="T2" fmla="*/ 0 w 87"/>
                    <a:gd name="T3" fmla="*/ 1 h 234"/>
                    <a:gd name="T4" fmla="*/ 0 w 87"/>
                    <a:gd name="T5" fmla="*/ 1 h 234"/>
                    <a:gd name="T6" fmla="*/ 0 w 87"/>
                    <a:gd name="T7" fmla="*/ 1 h 234"/>
                    <a:gd name="T8" fmla="*/ 0 w 87"/>
                    <a:gd name="T9" fmla="*/ 1 h 234"/>
                    <a:gd name="T10" fmla="*/ 0 w 87"/>
                    <a:gd name="T11" fmla="*/ 1 h 234"/>
                    <a:gd name="T12" fmla="*/ 0 w 87"/>
                    <a:gd name="T13" fmla="*/ 0 h 234"/>
                    <a:gd name="T14" fmla="*/ 0 w 87"/>
                    <a:gd name="T15" fmla="*/ 1 h 234"/>
                    <a:gd name="T16" fmla="*/ 0 w 87"/>
                    <a:gd name="T17" fmla="*/ 1 h 23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062" name="Freeform 25">
                <a:extLst>
                  <a:ext uri="{FF2B5EF4-FFF2-40B4-BE49-F238E27FC236}">
                    <a16:creationId xmlns:a16="http://schemas.microsoft.com/office/drawing/2014/main" id="{A64AED63-3481-4243-A4EC-84F0141BB9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1 w 1190"/>
                  <a:gd name="T1" fmla="*/ 0 h 500"/>
                  <a:gd name="T2" fmla="*/ 1 w 1190"/>
                  <a:gd name="T3" fmla="*/ 1 h 500"/>
                  <a:gd name="T4" fmla="*/ 1 w 1190"/>
                  <a:gd name="T5" fmla="*/ 1 h 500"/>
                  <a:gd name="T6" fmla="*/ 0 w 1190"/>
                  <a:gd name="T7" fmla="*/ 1 h 500"/>
                  <a:gd name="T8" fmla="*/ 1 w 1190"/>
                  <a:gd name="T9" fmla="*/ 0 h 500"/>
                  <a:gd name="T10" fmla="*/ 1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3" name="Freeform 26">
                <a:extLst>
                  <a:ext uri="{FF2B5EF4-FFF2-40B4-BE49-F238E27FC236}">
                    <a16:creationId xmlns:a16="http://schemas.microsoft.com/office/drawing/2014/main" id="{2ADC06D8-F247-4382-B7F7-7543CF331E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0 w 489"/>
                  <a:gd name="T1" fmla="*/ 1 h 296"/>
                  <a:gd name="T2" fmla="*/ 0 w 489"/>
                  <a:gd name="T3" fmla="*/ 1 h 296"/>
                  <a:gd name="T4" fmla="*/ 0 w 489"/>
                  <a:gd name="T5" fmla="*/ 1 h 296"/>
                  <a:gd name="T6" fmla="*/ 0 w 489"/>
                  <a:gd name="T7" fmla="*/ 1 h 296"/>
                  <a:gd name="T8" fmla="*/ 0 w 489"/>
                  <a:gd name="T9" fmla="*/ 1 h 296"/>
                  <a:gd name="T10" fmla="*/ 0 w 489"/>
                  <a:gd name="T11" fmla="*/ 1 h 296"/>
                  <a:gd name="T12" fmla="*/ 0 w 489"/>
                  <a:gd name="T13" fmla="*/ 1 h 296"/>
                  <a:gd name="T14" fmla="*/ 0 w 489"/>
                  <a:gd name="T15" fmla="*/ 1 h 296"/>
                  <a:gd name="T16" fmla="*/ 0 w 489"/>
                  <a:gd name="T17" fmla="*/ 1 h 296"/>
                  <a:gd name="T18" fmla="*/ 0 w 489"/>
                  <a:gd name="T19" fmla="*/ 1 h 296"/>
                  <a:gd name="T20" fmla="*/ 0 w 489"/>
                  <a:gd name="T21" fmla="*/ 1 h 296"/>
                  <a:gd name="T22" fmla="*/ 0 w 489"/>
                  <a:gd name="T23" fmla="*/ 1 h 296"/>
                  <a:gd name="T24" fmla="*/ 0 w 489"/>
                  <a:gd name="T25" fmla="*/ 1 h 296"/>
                  <a:gd name="T26" fmla="*/ 0 w 489"/>
                  <a:gd name="T27" fmla="*/ 0 h 296"/>
                  <a:gd name="T28" fmla="*/ 0 w 489"/>
                  <a:gd name="T29" fmla="*/ 1 h 296"/>
                  <a:gd name="T30" fmla="*/ 0 w 489"/>
                  <a:gd name="T31" fmla="*/ 1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4" name="Freeform 27">
                <a:extLst>
                  <a:ext uri="{FF2B5EF4-FFF2-40B4-BE49-F238E27FC236}">
                    <a16:creationId xmlns:a16="http://schemas.microsoft.com/office/drawing/2014/main" id="{793E6AB1-4650-47C0-9628-F3A5CFD5C53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1 w 213"/>
                  <a:gd name="T1" fmla="*/ 0 h 478"/>
                  <a:gd name="T2" fmla="*/ 1 w 213"/>
                  <a:gd name="T3" fmla="*/ 0 h 478"/>
                  <a:gd name="T4" fmla="*/ 1 w 213"/>
                  <a:gd name="T5" fmla="*/ 0 h 478"/>
                  <a:gd name="T6" fmla="*/ 1 w 213"/>
                  <a:gd name="T7" fmla="*/ 0 h 478"/>
                  <a:gd name="T8" fmla="*/ 1 w 213"/>
                  <a:gd name="T9" fmla="*/ 0 h 478"/>
                  <a:gd name="T10" fmla="*/ 1 w 213"/>
                  <a:gd name="T11" fmla="*/ 0 h 478"/>
                  <a:gd name="T12" fmla="*/ 1 w 213"/>
                  <a:gd name="T13" fmla="*/ 0 h 478"/>
                  <a:gd name="T14" fmla="*/ 0 w 213"/>
                  <a:gd name="T15" fmla="*/ 0 h 478"/>
                  <a:gd name="T16" fmla="*/ 1 w 213"/>
                  <a:gd name="T17" fmla="*/ 0 h 478"/>
                  <a:gd name="T18" fmla="*/ 1 w 213"/>
                  <a:gd name="T19" fmla="*/ 0 h 4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65" name="Group 28">
                <a:extLst>
                  <a:ext uri="{FF2B5EF4-FFF2-40B4-BE49-F238E27FC236}">
                    <a16:creationId xmlns:a16="http://schemas.microsoft.com/office/drawing/2014/main" id="{558647C0-0682-4EF6-86BE-C471F4D9FACE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66" name="Freeform 29">
                  <a:extLst>
                    <a:ext uri="{FF2B5EF4-FFF2-40B4-BE49-F238E27FC236}">
                      <a16:creationId xmlns:a16="http://schemas.microsoft.com/office/drawing/2014/main" id="{1BF25236-D618-4505-A3D6-27D13FF5E7E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1 w 150"/>
                    <a:gd name="T1" fmla="*/ 0 h 173"/>
                    <a:gd name="T2" fmla="*/ 1 w 150"/>
                    <a:gd name="T3" fmla="*/ 1 h 173"/>
                    <a:gd name="T4" fmla="*/ 0 w 150"/>
                    <a:gd name="T5" fmla="*/ 1 h 173"/>
                    <a:gd name="T6" fmla="*/ 1 w 150"/>
                    <a:gd name="T7" fmla="*/ 1 h 173"/>
                    <a:gd name="T8" fmla="*/ 1 w 150"/>
                    <a:gd name="T9" fmla="*/ 1 h 173"/>
                    <a:gd name="T10" fmla="*/ 1 w 150"/>
                    <a:gd name="T11" fmla="*/ 1 h 173"/>
                    <a:gd name="T12" fmla="*/ 1 w 150"/>
                    <a:gd name="T13" fmla="*/ 0 h 173"/>
                    <a:gd name="T14" fmla="*/ 1 w 150"/>
                    <a:gd name="T15" fmla="*/ 0 h 1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67" name="Freeform 30">
                  <a:extLst>
                    <a:ext uri="{FF2B5EF4-FFF2-40B4-BE49-F238E27FC236}">
                      <a16:creationId xmlns:a16="http://schemas.microsoft.com/office/drawing/2014/main" id="{4AE8359F-90D1-4AC4-960D-0F767483C03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1 w 1684"/>
                    <a:gd name="T1" fmla="*/ 0 h 880"/>
                    <a:gd name="T2" fmla="*/ 1 w 1684"/>
                    <a:gd name="T3" fmla="*/ 1 h 880"/>
                    <a:gd name="T4" fmla="*/ 0 w 1684"/>
                    <a:gd name="T5" fmla="*/ 1 h 880"/>
                    <a:gd name="T6" fmla="*/ 1 w 1684"/>
                    <a:gd name="T7" fmla="*/ 1 h 880"/>
                    <a:gd name="T8" fmla="*/ 1 w 1684"/>
                    <a:gd name="T9" fmla="*/ 1 h 880"/>
                    <a:gd name="T10" fmla="*/ 1 w 1684"/>
                    <a:gd name="T11" fmla="*/ 1 h 880"/>
                    <a:gd name="T12" fmla="*/ 1 w 1684"/>
                    <a:gd name="T13" fmla="*/ 1 h 880"/>
                    <a:gd name="T14" fmla="*/ 1 w 1684"/>
                    <a:gd name="T15" fmla="*/ 1 h 880"/>
                    <a:gd name="T16" fmla="*/ 1 w 1684"/>
                    <a:gd name="T17" fmla="*/ 1 h 880"/>
                    <a:gd name="T18" fmla="*/ 1 w 1684"/>
                    <a:gd name="T19" fmla="*/ 1 h 880"/>
                    <a:gd name="T20" fmla="*/ 1 w 1684"/>
                    <a:gd name="T21" fmla="*/ 1 h 880"/>
                    <a:gd name="T22" fmla="*/ 1 w 1684"/>
                    <a:gd name="T23" fmla="*/ 1 h 880"/>
                    <a:gd name="T24" fmla="*/ 1 w 1684"/>
                    <a:gd name="T25" fmla="*/ 1 h 880"/>
                    <a:gd name="T26" fmla="*/ 1 w 1684"/>
                    <a:gd name="T27" fmla="*/ 1 h 880"/>
                    <a:gd name="T28" fmla="*/ 1 w 1684"/>
                    <a:gd name="T29" fmla="*/ 1 h 880"/>
                    <a:gd name="T30" fmla="*/ 1 w 1684"/>
                    <a:gd name="T31" fmla="*/ 1 h 880"/>
                    <a:gd name="T32" fmla="*/ 1 w 1684"/>
                    <a:gd name="T33" fmla="*/ 1 h 880"/>
                    <a:gd name="T34" fmla="*/ 1 w 1684"/>
                    <a:gd name="T35" fmla="*/ 1 h 880"/>
                    <a:gd name="T36" fmla="*/ 1 w 1684"/>
                    <a:gd name="T37" fmla="*/ 1 h 880"/>
                    <a:gd name="T38" fmla="*/ 1 w 1684"/>
                    <a:gd name="T39" fmla="*/ 1 h 880"/>
                    <a:gd name="T40" fmla="*/ 1 w 1684"/>
                    <a:gd name="T41" fmla="*/ 1 h 880"/>
                    <a:gd name="T42" fmla="*/ 1 w 1684"/>
                    <a:gd name="T43" fmla="*/ 1 h 880"/>
                    <a:gd name="T44" fmla="*/ 1 w 1684"/>
                    <a:gd name="T45" fmla="*/ 1 h 880"/>
                    <a:gd name="T46" fmla="*/ 1 w 1684"/>
                    <a:gd name="T47" fmla="*/ 0 h 880"/>
                    <a:gd name="T48" fmla="*/ 1 w 1684"/>
                    <a:gd name="T49" fmla="*/ 0 h 880"/>
                    <a:gd name="T50" fmla="*/ 1 w 1684"/>
                    <a:gd name="T51" fmla="*/ 0 h 88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68" name="Freeform 31">
                  <a:extLst>
                    <a:ext uri="{FF2B5EF4-FFF2-40B4-BE49-F238E27FC236}">
                      <a16:creationId xmlns:a16="http://schemas.microsoft.com/office/drawing/2014/main" id="{E3521060-AD1F-42D3-A536-964EA625B5E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1 w 160"/>
                    <a:gd name="T1" fmla="*/ 0 h 335"/>
                    <a:gd name="T2" fmla="*/ 1 w 160"/>
                    <a:gd name="T3" fmla="*/ 0 h 335"/>
                    <a:gd name="T4" fmla="*/ 0 w 160"/>
                    <a:gd name="T5" fmla="*/ 0 h 335"/>
                    <a:gd name="T6" fmla="*/ 1 w 160"/>
                    <a:gd name="T7" fmla="*/ 0 h 335"/>
                    <a:gd name="T8" fmla="*/ 1 w 160"/>
                    <a:gd name="T9" fmla="*/ 0 h 335"/>
                    <a:gd name="T10" fmla="*/ 1 w 160"/>
                    <a:gd name="T11" fmla="*/ 0 h 335"/>
                    <a:gd name="T12" fmla="*/ 1 w 160"/>
                    <a:gd name="T13" fmla="*/ 0 h 335"/>
                    <a:gd name="T14" fmla="*/ 1 w 160"/>
                    <a:gd name="T15" fmla="*/ 0 h 335"/>
                    <a:gd name="T16" fmla="*/ 1 w 160"/>
                    <a:gd name="T17" fmla="*/ 0 h 3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69" name="Freeform 32">
                  <a:extLst>
                    <a:ext uri="{FF2B5EF4-FFF2-40B4-BE49-F238E27FC236}">
                      <a16:creationId xmlns:a16="http://schemas.microsoft.com/office/drawing/2014/main" id="{23B78638-5A57-41E2-BF67-9B05A58A7F1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1 w 642"/>
                    <a:gd name="T1" fmla="*/ 1 h 1188"/>
                    <a:gd name="T2" fmla="*/ 0 w 642"/>
                    <a:gd name="T3" fmla="*/ 1 h 1188"/>
                    <a:gd name="T4" fmla="*/ 1 w 642"/>
                    <a:gd name="T5" fmla="*/ 1 h 1188"/>
                    <a:gd name="T6" fmla="*/ 1 w 642"/>
                    <a:gd name="T7" fmla="*/ 0 h 1188"/>
                    <a:gd name="T8" fmla="*/ 1 w 642"/>
                    <a:gd name="T9" fmla="*/ 1 h 1188"/>
                    <a:gd name="T10" fmla="*/ 1 w 642"/>
                    <a:gd name="T11" fmla="*/ 1 h 1188"/>
                    <a:gd name="T12" fmla="*/ 1 w 642"/>
                    <a:gd name="T13" fmla="*/ 1 h 1188"/>
                    <a:gd name="T14" fmla="*/ 1 w 642"/>
                    <a:gd name="T15" fmla="*/ 1 h 1188"/>
                    <a:gd name="T16" fmla="*/ 1 w 642"/>
                    <a:gd name="T17" fmla="*/ 1 h 1188"/>
                    <a:gd name="T18" fmla="*/ 1 w 642"/>
                    <a:gd name="T19" fmla="*/ 1 h 1188"/>
                    <a:gd name="T20" fmla="*/ 1 w 642"/>
                    <a:gd name="T21" fmla="*/ 1 h 1188"/>
                    <a:gd name="T22" fmla="*/ 1 w 642"/>
                    <a:gd name="T23" fmla="*/ 1 h 1188"/>
                    <a:gd name="T24" fmla="*/ 1 w 642"/>
                    <a:gd name="T25" fmla="*/ 1 h 1188"/>
                    <a:gd name="T26" fmla="*/ 1 w 642"/>
                    <a:gd name="T27" fmla="*/ 1 h 11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70" name="Freeform 33">
                  <a:extLst>
                    <a:ext uri="{FF2B5EF4-FFF2-40B4-BE49-F238E27FC236}">
                      <a16:creationId xmlns:a16="http://schemas.microsoft.com/office/drawing/2014/main" id="{1AD2D0A6-459D-40DB-8774-58911AF234F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1 h 504"/>
                    <a:gd name="T2" fmla="*/ 1 w 192"/>
                    <a:gd name="T3" fmla="*/ 1 h 504"/>
                    <a:gd name="T4" fmla="*/ 1 w 192"/>
                    <a:gd name="T5" fmla="*/ 1 h 504"/>
                    <a:gd name="T6" fmla="*/ 1 w 192"/>
                    <a:gd name="T7" fmla="*/ 1 h 504"/>
                    <a:gd name="T8" fmla="*/ 1 w 192"/>
                    <a:gd name="T9" fmla="*/ 1 h 504"/>
                    <a:gd name="T10" fmla="*/ 1 w 192"/>
                    <a:gd name="T11" fmla="*/ 1 h 504"/>
                    <a:gd name="T12" fmla="*/ 1 w 192"/>
                    <a:gd name="T13" fmla="*/ 1 h 504"/>
                    <a:gd name="T14" fmla="*/ 1 w 192"/>
                    <a:gd name="T15" fmla="*/ 1 h 504"/>
                    <a:gd name="T16" fmla="*/ 1 w 192"/>
                    <a:gd name="T17" fmla="*/ 0 h 504"/>
                    <a:gd name="T18" fmla="*/ 0 w 192"/>
                    <a:gd name="T19" fmla="*/ 1 h 504"/>
                    <a:gd name="T20" fmla="*/ 0 w 192"/>
                    <a:gd name="T21" fmla="*/ 1 h 50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71" name="Freeform 34">
                  <a:extLst>
                    <a:ext uri="{FF2B5EF4-FFF2-40B4-BE49-F238E27FC236}">
                      <a16:creationId xmlns:a16="http://schemas.microsoft.com/office/drawing/2014/main" id="{5382BBCB-2677-4CB9-A201-63445F186B4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1 w 390"/>
                    <a:gd name="T1" fmla="*/ 0 h 269"/>
                    <a:gd name="T2" fmla="*/ 1 w 390"/>
                    <a:gd name="T3" fmla="*/ 1 h 269"/>
                    <a:gd name="T4" fmla="*/ 1 w 390"/>
                    <a:gd name="T5" fmla="*/ 1 h 269"/>
                    <a:gd name="T6" fmla="*/ 0 w 390"/>
                    <a:gd name="T7" fmla="*/ 1 h 269"/>
                    <a:gd name="T8" fmla="*/ 0 w 390"/>
                    <a:gd name="T9" fmla="*/ 1 h 269"/>
                    <a:gd name="T10" fmla="*/ 1 w 390"/>
                    <a:gd name="T11" fmla="*/ 1 h 269"/>
                    <a:gd name="T12" fmla="*/ 1 w 390"/>
                    <a:gd name="T13" fmla="*/ 1 h 269"/>
                    <a:gd name="T14" fmla="*/ 1 w 390"/>
                    <a:gd name="T15" fmla="*/ 1 h 269"/>
                    <a:gd name="T16" fmla="*/ 1 w 390"/>
                    <a:gd name="T17" fmla="*/ 1 h 269"/>
                    <a:gd name="T18" fmla="*/ 1 w 390"/>
                    <a:gd name="T19" fmla="*/ 1 h 269"/>
                    <a:gd name="T20" fmla="*/ 1 w 390"/>
                    <a:gd name="T21" fmla="*/ 1 h 269"/>
                    <a:gd name="T22" fmla="*/ 1 w 390"/>
                    <a:gd name="T23" fmla="*/ 0 h 269"/>
                    <a:gd name="T24" fmla="*/ 1 w 390"/>
                    <a:gd name="T25" fmla="*/ 0 h 2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72" name="Freeform 35">
                  <a:extLst>
                    <a:ext uri="{FF2B5EF4-FFF2-40B4-BE49-F238E27FC236}">
                      <a16:creationId xmlns:a16="http://schemas.microsoft.com/office/drawing/2014/main" id="{4DB5E3DF-457D-4AD8-9594-3CFB61C9499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1 h 424"/>
                    <a:gd name="T2" fmla="*/ 1 w 941"/>
                    <a:gd name="T3" fmla="*/ 0 h 424"/>
                    <a:gd name="T4" fmla="*/ 1 w 941"/>
                    <a:gd name="T5" fmla="*/ 1 h 424"/>
                    <a:gd name="T6" fmla="*/ 1 w 941"/>
                    <a:gd name="T7" fmla="*/ 1 h 424"/>
                    <a:gd name="T8" fmla="*/ 1 w 941"/>
                    <a:gd name="T9" fmla="*/ 1 h 424"/>
                    <a:gd name="T10" fmla="*/ 1 w 941"/>
                    <a:gd name="T11" fmla="*/ 1 h 424"/>
                    <a:gd name="T12" fmla="*/ 1 w 941"/>
                    <a:gd name="T13" fmla="*/ 1 h 424"/>
                    <a:gd name="T14" fmla="*/ 1 w 941"/>
                    <a:gd name="T15" fmla="*/ 1 h 424"/>
                    <a:gd name="T16" fmla="*/ 1 w 941"/>
                    <a:gd name="T17" fmla="*/ 1 h 424"/>
                    <a:gd name="T18" fmla="*/ 1 w 941"/>
                    <a:gd name="T19" fmla="*/ 1 h 424"/>
                    <a:gd name="T20" fmla="*/ 0 w 941"/>
                    <a:gd name="T21" fmla="*/ 1 h 424"/>
                    <a:gd name="T22" fmla="*/ 0 w 941"/>
                    <a:gd name="T23" fmla="*/ 1 h 424"/>
                    <a:gd name="T24" fmla="*/ 0 w 941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73" name="Freeform 36">
                  <a:extLst>
                    <a:ext uri="{FF2B5EF4-FFF2-40B4-BE49-F238E27FC236}">
                      <a16:creationId xmlns:a16="http://schemas.microsoft.com/office/drawing/2014/main" id="{92F0D651-85F3-499B-A51F-9F17079AC2E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0 h 173"/>
                    <a:gd name="T2" fmla="*/ 1 w 488"/>
                    <a:gd name="T3" fmla="*/ 0 h 173"/>
                    <a:gd name="T4" fmla="*/ 1 w 488"/>
                    <a:gd name="T5" fmla="*/ 0 h 173"/>
                    <a:gd name="T6" fmla="*/ 1 w 488"/>
                    <a:gd name="T7" fmla="*/ 0 h 173"/>
                    <a:gd name="T8" fmla="*/ 1 w 488"/>
                    <a:gd name="T9" fmla="*/ 0 h 173"/>
                    <a:gd name="T10" fmla="*/ 1 w 488"/>
                    <a:gd name="T11" fmla="*/ 0 h 173"/>
                    <a:gd name="T12" fmla="*/ 1 w 488"/>
                    <a:gd name="T13" fmla="*/ 0 h 173"/>
                    <a:gd name="T14" fmla="*/ 1 w 488"/>
                    <a:gd name="T15" fmla="*/ 0 h 173"/>
                    <a:gd name="T16" fmla="*/ 1 w 488"/>
                    <a:gd name="T17" fmla="*/ 0 h 173"/>
                    <a:gd name="T18" fmla="*/ 1 w 488"/>
                    <a:gd name="T19" fmla="*/ 0 h 173"/>
                    <a:gd name="T20" fmla="*/ 1 w 488"/>
                    <a:gd name="T21" fmla="*/ 0 h 173"/>
                    <a:gd name="T22" fmla="*/ 1 w 488"/>
                    <a:gd name="T23" fmla="*/ 0 h 173"/>
                    <a:gd name="T24" fmla="*/ 1 w 488"/>
                    <a:gd name="T25" fmla="*/ 0 h 173"/>
                    <a:gd name="T26" fmla="*/ 1 w 488"/>
                    <a:gd name="T27" fmla="*/ 0 h 173"/>
                    <a:gd name="T28" fmla="*/ 0 w 488"/>
                    <a:gd name="T29" fmla="*/ 0 h 173"/>
                    <a:gd name="T30" fmla="*/ 0 w 488"/>
                    <a:gd name="T31" fmla="*/ 0 h 17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</p:grpSp>
      <p:grpSp>
        <p:nvGrpSpPr>
          <p:cNvPr id="1035" name="Group 37">
            <a:extLst>
              <a:ext uri="{FF2B5EF4-FFF2-40B4-BE49-F238E27FC236}">
                <a16:creationId xmlns:a16="http://schemas.microsoft.com/office/drawing/2014/main" id="{B32DCDF6-60C9-49EA-9F68-51C830353464}"/>
              </a:ext>
            </a:extLst>
          </p:cNvPr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049" name="Freeform 38">
              <a:extLst>
                <a:ext uri="{FF2B5EF4-FFF2-40B4-BE49-F238E27FC236}">
                  <a16:creationId xmlns:a16="http://schemas.microsoft.com/office/drawing/2014/main" id="{0F2ABDA9-6D92-46B5-9F56-C6DE3F3C872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0 w 772"/>
                <a:gd name="T1" fmla="*/ 0 h 3266"/>
                <a:gd name="T2" fmla="*/ 0 w 772"/>
                <a:gd name="T3" fmla="*/ 0 h 3266"/>
                <a:gd name="T4" fmla="*/ 0 w 772"/>
                <a:gd name="T5" fmla="*/ 0 h 3266"/>
                <a:gd name="T6" fmla="*/ 0 w 772"/>
                <a:gd name="T7" fmla="*/ 0 h 3266"/>
                <a:gd name="T8" fmla="*/ 0 w 772"/>
                <a:gd name="T9" fmla="*/ 0 h 3266"/>
                <a:gd name="T10" fmla="*/ 0 w 772"/>
                <a:gd name="T11" fmla="*/ 0 h 3266"/>
                <a:gd name="T12" fmla="*/ 0 w 772"/>
                <a:gd name="T13" fmla="*/ 0 h 3266"/>
                <a:gd name="T14" fmla="*/ 0 w 772"/>
                <a:gd name="T15" fmla="*/ 0 h 3266"/>
                <a:gd name="T16" fmla="*/ 0 w 772"/>
                <a:gd name="T17" fmla="*/ 0 h 3266"/>
                <a:gd name="T18" fmla="*/ 0 w 772"/>
                <a:gd name="T19" fmla="*/ 0 h 3266"/>
                <a:gd name="T20" fmla="*/ 0 w 772"/>
                <a:gd name="T21" fmla="*/ 0 h 3266"/>
                <a:gd name="T22" fmla="*/ 0 w 772"/>
                <a:gd name="T23" fmla="*/ 0 h 3266"/>
                <a:gd name="T24" fmla="*/ 0 w 772"/>
                <a:gd name="T25" fmla="*/ 0 h 3266"/>
                <a:gd name="T26" fmla="*/ 0 w 772"/>
                <a:gd name="T27" fmla="*/ 0 h 3266"/>
                <a:gd name="T28" fmla="*/ 0 w 772"/>
                <a:gd name="T29" fmla="*/ 0 h 3266"/>
                <a:gd name="T30" fmla="*/ 0 w 772"/>
                <a:gd name="T31" fmla="*/ 0 h 3266"/>
                <a:gd name="T32" fmla="*/ 0 w 772"/>
                <a:gd name="T33" fmla="*/ 0 h 3266"/>
                <a:gd name="T34" fmla="*/ 0 w 772"/>
                <a:gd name="T35" fmla="*/ 0 h 3266"/>
                <a:gd name="T36" fmla="*/ 0 w 772"/>
                <a:gd name="T37" fmla="*/ 0 h 3266"/>
                <a:gd name="T38" fmla="*/ 0 w 772"/>
                <a:gd name="T39" fmla="*/ 0 h 3266"/>
                <a:gd name="T40" fmla="*/ 0 w 772"/>
                <a:gd name="T41" fmla="*/ 0 h 3266"/>
                <a:gd name="T42" fmla="*/ 0 w 772"/>
                <a:gd name="T43" fmla="*/ 0 h 3266"/>
                <a:gd name="T44" fmla="*/ 0 w 772"/>
                <a:gd name="T45" fmla="*/ 0 h 3266"/>
                <a:gd name="T46" fmla="*/ 0 w 772"/>
                <a:gd name="T47" fmla="*/ 0 h 3266"/>
                <a:gd name="T48" fmla="*/ 0 w 772"/>
                <a:gd name="T49" fmla="*/ 0 h 3266"/>
                <a:gd name="T50" fmla="*/ 0 w 772"/>
                <a:gd name="T51" fmla="*/ 0 h 3266"/>
                <a:gd name="T52" fmla="*/ 0 w 772"/>
                <a:gd name="T53" fmla="*/ 0 h 3266"/>
                <a:gd name="T54" fmla="*/ 0 w 772"/>
                <a:gd name="T55" fmla="*/ 0 h 3266"/>
                <a:gd name="T56" fmla="*/ 0 w 772"/>
                <a:gd name="T57" fmla="*/ 0 h 3266"/>
                <a:gd name="T58" fmla="*/ 0 w 772"/>
                <a:gd name="T59" fmla="*/ 0 h 3266"/>
                <a:gd name="T60" fmla="*/ 0 w 772"/>
                <a:gd name="T61" fmla="*/ 0 h 3266"/>
                <a:gd name="T62" fmla="*/ 0 w 772"/>
                <a:gd name="T63" fmla="*/ 0 h 3266"/>
                <a:gd name="T64" fmla="*/ 0 w 772"/>
                <a:gd name="T65" fmla="*/ 0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39">
              <a:extLst>
                <a:ext uri="{FF2B5EF4-FFF2-40B4-BE49-F238E27FC236}">
                  <a16:creationId xmlns:a16="http://schemas.microsoft.com/office/drawing/2014/main" id="{0635848E-22EB-4BA2-B8B4-F83F5933A1F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0 w 772"/>
                <a:gd name="T1" fmla="*/ 1 h 3266"/>
                <a:gd name="T2" fmla="*/ 0 w 772"/>
                <a:gd name="T3" fmla="*/ 1 h 3266"/>
                <a:gd name="T4" fmla="*/ 0 w 772"/>
                <a:gd name="T5" fmla="*/ 1 h 3266"/>
                <a:gd name="T6" fmla="*/ 0 w 772"/>
                <a:gd name="T7" fmla="*/ 1 h 3266"/>
                <a:gd name="T8" fmla="*/ 0 w 772"/>
                <a:gd name="T9" fmla="*/ 1 h 3266"/>
                <a:gd name="T10" fmla="*/ 0 w 772"/>
                <a:gd name="T11" fmla="*/ 1 h 3266"/>
                <a:gd name="T12" fmla="*/ 0 w 772"/>
                <a:gd name="T13" fmla="*/ 1 h 3266"/>
                <a:gd name="T14" fmla="*/ 0 w 772"/>
                <a:gd name="T15" fmla="*/ 1 h 3266"/>
                <a:gd name="T16" fmla="*/ 0 w 772"/>
                <a:gd name="T17" fmla="*/ 1 h 3266"/>
                <a:gd name="T18" fmla="*/ 0 w 772"/>
                <a:gd name="T19" fmla="*/ 1 h 3266"/>
                <a:gd name="T20" fmla="*/ 0 w 772"/>
                <a:gd name="T21" fmla="*/ 1 h 3266"/>
                <a:gd name="T22" fmla="*/ 0 w 772"/>
                <a:gd name="T23" fmla="*/ 1 h 3266"/>
                <a:gd name="T24" fmla="*/ 0 w 772"/>
                <a:gd name="T25" fmla="*/ 1 h 3266"/>
                <a:gd name="T26" fmla="*/ 0 w 772"/>
                <a:gd name="T27" fmla="*/ 1 h 3266"/>
                <a:gd name="T28" fmla="*/ 0 w 772"/>
                <a:gd name="T29" fmla="*/ 1 h 3266"/>
                <a:gd name="T30" fmla="*/ 0 w 772"/>
                <a:gd name="T31" fmla="*/ 0 h 3266"/>
                <a:gd name="T32" fmla="*/ 0 w 772"/>
                <a:gd name="T33" fmla="*/ 1 h 3266"/>
                <a:gd name="T34" fmla="*/ 0 w 772"/>
                <a:gd name="T35" fmla="*/ 1 h 3266"/>
                <a:gd name="T36" fmla="*/ 0 w 772"/>
                <a:gd name="T37" fmla="*/ 1 h 3266"/>
                <a:gd name="T38" fmla="*/ 0 w 772"/>
                <a:gd name="T39" fmla="*/ 1 h 3266"/>
                <a:gd name="T40" fmla="*/ 0 w 772"/>
                <a:gd name="T41" fmla="*/ 1 h 3266"/>
                <a:gd name="T42" fmla="*/ 0 w 772"/>
                <a:gd name="T43" fmla="*/ 1 h 3266"/>
                <a:gd name="T44" fmla="*/ 0 w 772"/>
                <a:gd name="T45" fmla="*/ 1 h 3266"/>
                <a:gd name="T46" fmla="*/ 0 w 772"/>
                <a:gd name="T47" fmla="*/ 1 h 3266"/>
                <a:gd name="T48" fmla="*/ 0 w 772"/>
                <a:gd name="T49" fmla="*/ 1 h 3266"/>
                <a:gd name="T50" fmla="*/ 0 w 772"/>
                <a:gd name="T51" fmla="*/ 1 h 3266"/>
                <a:gd name="T52" fmla="*/ 0 w 772"/>
                <a:gd name="T53" fmla="*/ 1 h 3266"/>
                <a:gd name="T54" fmla="*/ 0 w 772"/>
                <a:gd name="T55" fmla="*/ 1 h 3266"/>
                <a:gd name="T56" fmla="*/ 0 w 772"/>
                <a:gd name="T57" fmla="*/ 1 h 3266"/>
                <a:gd name="T58" fmla="*/ 0 w 772"/>
                <a:gd name="T59" fmla="*/ 1 h 3266"/>
                <a:gd name="T60" fmla="*/ 0 w 772"/>
                <a:gd name="T61" fmla="*/ 1 h 3266"/>
                <a:gd name="T62" fmla="*/ 0 w 772"/>
                <a:gd name="T63" fmla="*/ 1 h 3266"/>
                <a:gd name="T64" fmla="*/ 0 w 772"/>
                <a:gd name="T65" fmla="*/ 1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36" name="Group 40">
            <a:extLst>
              <a:ext uri="{FF2B5EF4-FFF2-40B4-BE49-F238E27FC236}">
                <a16:creationId xmlns:a16="http://schemas.microsoft.com/office/drawing/2014/main" id="{ECB4E9B9-F9A5-43F0-9EEF-62E87B7954EB}"/>
              </a:ext>
            </a:extLst>
          </p:cNvPr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037" name="Group 41">
              <a:extLst>
                <a:ext uri="{FF2B5EF4-FFF2-40B4-BE49-F238E27FC236}">
                  <a16:creationId xmlns:a16="http://schemas.microsoft.com/office/drawing/2014/main" id="{ECA251F4-9296-44FD-8E76-94EDD6F2AE4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39" name="Freeform 42">
                <a:extLst>
                  <a:ext uri="{FF2B5EF4-FFF2-40B4-BE49-F238E27FC236}">
                    <a16:creationId xmlns:a16="http://schemas.microsoft.com/office/drawing/2014/main" id="{B2FF2F15-1E0D-4F6D-ABE0-2F8637E153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0 w 245"/>
                  <a:gd name="T1" fmla="*/ 0 h 806"/>
                  <a:gd name="T2" fmla="*/ 0 w 245"/>
                  <a:gd name="T3" fmla="*/ 0 h 806"/>
                  <a:gd name="T4" fmla="*/ 0 w 245"/>
                  <a:gd name="T5" fmla="*/ 0 h 806"/>
                  <a:gd name="T6" fmla="*/ 0 w 245"/>
                  <a:gd name="T7" fmla="*/ 0 h 806"/>
                  <a:gd name="T8" fmla="*/ 0 w 245"/>
                  <a:gd name="T9" fmla="*/ 0 h 806"/>
                  <a:gd name="T10" fmla="*/ 0 w 245"/>
                  <a:gd name="T11" fmla="*/ 0 h 806"/>
                  <a:gd name="T12" fmla="*/ 0 w 245"/>
                  <a:gd name="T13" fmla="*/ 0 h 806"/>
                  <a:gd name="T14" fmla="*/ 0 w 245"/>
                  <a:gd name="T15" fmla="*/ 0 h 8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40" name="Group 43">
                <a:extLst>
                  <a:ext uri="{FF2B5EF4-FFF2-40B4-BE49-F238E27FC236}">
                    <a16:creationId xmlns:a16="http://schemas.microsoft.com/office/drawing/2014/main" id="{7B88A43C-1339-4D46-A429-D78261780F56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41" name="Freeform 44">
                  <a:extLst>
                    <a:ext uri="{FF2B5EF4-FFF2-40B4-BE49-F238E27FC236}">
                      <a16:creationId xmlns:a16="http://schemas.microsoft.com/office/drawing/2014/main" id="{2A66CAB2-4752-4515-8AF8-A5CD8B4CDDA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0 w 604"/>
                    <a:gd name="T3" fmla="*/ 0 h 349"/>
                    <a:gd name="T4" fmla="*/ 0 w 604"/>
                    <a:gd name="T5" fmla="*/ 0 h 349"/>
                    <a:gd name="T6" fmla="*/ 0 w 604"/>
                    <a:gd name="T7" fmla="*/ 0 h 349"/>
                    <a:gd name="T8" fmla="*/ 0 w 604"/>
                    <a:gd name="T9" fmla="*/ 0 h 349"/>
                    <a:gd name="T10" fmla="*/ 0 w 604"/>
                    <a:gd name="T11" fmla="*/ 0 h 349"/>
                    <a:gd name="T12" fmla="*/ 0 w 604"/>
                    <a:gd name="T13" fmla="*/ 0 h 349"/>
                    <a:gd name="T14" fmla="*/ 0 w 604"/>
                    <a:gd name="T15" fmla="*/ 0 h 349"/>
                    <a:gd name="T16" fmla="*/ 0 w 604"/>
                    <a:gd name="T17" fmla="*/ 0 h 34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42" name="Freeform 45">
                  <a:extLst>
                    <a:ext uri="{FF2B5EF4-FFF2-40B4-BE49-F238E27FC236}">
                      <a16:creationId xmlns:a16="http://schemas.microsoft.com/office/drawing/2014/main" id="{92D35B16-AB36-406F-AC0A-0D828B4AA5A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>
                    <a:gd name="T0" fmla="*/ 0 w 1064"/>
                    <a:gd name="T1" fmla="*/ 0 h 1230"/>
                    <a:gd name="T2" fmla="*/ 0 w 1064"/>
                    <a:gd name="T3" fmla="*/ 0 h 1230"/>
                    <a:gd name="T4" fmla="*/ 0 w 1064"/>
                    <a:gd name="T5" fmla="*/ 0 h 1230"/>
                    <a:gd name="T6" fmla="*/ 0 w 1064"/>
                    <a:gd name="T7" fmla="*/ 0 h 1230"/>
                    <a:gd name="T8" fmla="*/ 0 w 1064"/>
                    <a:gd name="T9" fmla="*/ 0 h 1230"/>
                    <a:gd name="T10" fmla="*/ 0 w 1064"/>
                    <a:gd name="T11" fmla="*/ 0 h 1230"/>
                    <a:gd name="T12" fmla="*/ 0 w 1064"/>
                    <a:gd name="T13" fmla="*/ 0 h 1230"/>
                    <a:gd name="T14" fmla="*/ 0 w 1064"/>
                    <a:gd name="T15" fmla="*/ 0 h 1230"/>
                    <a:gd name="T16" fmla="*/ 0 w 1064"/>
                    <a:gd name="T17" fmla="*/ 0 h 1230"/>
                    <a:gd name="T18" fmla="*/ 0 w 1064"/>
                    <a:gd name="T19" fmla="*/ 0 h 1230"/>
                    <a:gd name="T20" fmla="*/ 0 w 1064"/>
                    <a:gd name="T21" fmla="*/ 0 h 1230"/>
                    <a:gd name="T22" fmla="*/ 0 w 1064"/>
                    <a:gd name="T23" fmla="*/ 0 h 1230"/>
                    <a:gd name="T24" fmla="*/ 0 w 1064"/>
                    <a:gd name="T25" fmla="*/ 0 h 1230"/>
                    <a:gd name="T26" fmla="*/ 0 w 1064"/>
                    <a:gd name="T27" fmla="*/ 0 h 1230"/>
                    <a:gd name="T28" fmla="*/ 0 w 1064"/>
                    <a:gd name="T29" fmla="*/ 0 h 1230"/>
                    <a:gd name="T30" fmla="*/ 0 w 1064"/>
                    <a:gd name="T31" fmla="*/ 0 h 1230"/>
                    <a:gd name="T32" fmla="*/ 0 w 1064"/>
                    <a:gd name="T33" fmla="*/ 0 h 1230"/>
                    <a:gd name="T34" fmla="*/ 0 w 1064"/>
                    <a:gd name="T35" fmla="*/ 0 h 1230"/>
                    <a:gd name="T36" fmla="*/ 0 w 1064"/>
                    <a:gd name="T37" fmla="*/ 0 h 1230"/>
                    <a:gd name="T38" fmla="*/ 0 w 1064"/>
                    <a:gd name="T39" fmla="*/ 0 h 1230"/>
                    <a:gd name="T40" fmla="*/ 0 w 1064"/>
                    <a:gd name="T41" fmla="*/ 0 h 1230"/>
                    <a:gd name="T42" fmla="*/ 0 w 1064"/>
                    <a:gd name="T43" fmla="*/ 0 h 123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43" name="Freeform 46">
                  <a:extLst>
                    <a:ext uri="{FF2B5EF4-FFF2-40B4-BE49-F238E27FC236}">
                      <a16:creationId xmlns:a16="http://schemas.microsoft.com/office/drawing/2014/main" id="{8D414538-2A91-4EA8-965A-CFE91E29BF5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>
                    <a:gd name="T0" fmla="*/ 0 w 2002"/>
                    <a:gd name="T1" fmla="*/ 0 h 2521"/>
                    <a:gd name="T2" fmla="*/ 0 w 2002"/>
                    <a:gd name="T3" fmla="*/ 0 h 2521"/>
                    <a:gd name="T4" fmla="*/ 0 w 2002"/>
                    <a:gd name="T5" fmla="*/ 0 h 2521"/>
                    <a:gd name="T6" fmla="*/ 0 w 2002"/>
                    <a:gd name="T7" fmla="*/ 0 h 2521"/>
                    <a:gd name="T8" fmla="*/ 0 w 2002"/>
                    <a:gd name="T9" fmla="*/ 0 h 2521"/>
                    <a:gd name="T10" fmla="*/ 0 w 2002"/>
                    <a:gd name="T11" fmla="*/ 0 h 25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44" name="Freeform 47">
                  <a:extLst>
                    <a:ext uri="{FF2B5EF4-FFF2-40B4-BE49-F238E27FC236}">
                      <a16:creationId xmlns:a16="http://schemas.microsoft.com/office/drawing/2014/main" id="{54FC12A3-6E0F-4E1A-B19E-389C76DB64A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0 w 3007"/>
                    <a:gd name="T1" fmla="*/ 0 h 3771"/>
                    <a:gd name="T2" fmla="*/ 0 w 3007"/>
                    <a:gd name="T3" fmla="*/ 0 h 3771"/>
                    <a:gd name="T4" fmla="*/ 0 w 3007"/>
                    <a:gd name="T5" fmla="*/ 0 h 3771"/>
                    <a:gd name="T6" fmla="*/ 0 w 3007"/>
                    <a:gd name="T7" fmla="*/ 0 h 3771"/>
                    <a:gd name="T8" fmla="*/ 0 w 3007"/>
                    <a:gd name="T9" fmla="*/ 0 h 3771"/>
                    <a:gd name="T10" fmla="*/ 0 w 3007"/>
                    <a:gd name="T11" fmla="*/ 0 h 3771"/>
                    <a:gd name="T12" fmla="*/ 0 w 3007"/>
                    <a:gd name="T13" fmla="*/ 0 h 3771"/>
                    <a:gd name="T14" fmla="*/ 0 w 3007"/>
                    <a:gd name="T15" fmla="*/ 0 h 3771"/>
                    <a:gd name="T16" fmla="*/ 0 w 3007"/>
                    <a:gd name="T17" fmla="*/ 0 h 3771"/>
                    <a:gd name="T18" fmla="*/ 0 w 3007"/>
                    <a:gd name="T19" fmla="*/ 0 h 3771"/>
                    <a:gd name="T20" fmla="*/ 0 w 3007"/>
                    <a:gd name="T21" fmla="*/ 0 h 3771"/>
                    <a:gd name="T22" fmla="*/ 0 w 3007"/>
                    <a:gd name="T23" fmla="*/ 0 h 3771"/>
                    <a:gd name="T24" fmla="*/ 0 w 3007"/>
                    <a:gd name="T25" fmla="*/ 0 h 3771"/>
                    <a:gd name="T26" fmla="*/ 0 w 3007"/>
                    <a:gd name="T27" fmla="*/ 0 h 3771"/>
                    <a:gd name="T28" fmla="*/ 0 w 3007"/>
                    <a:gd name="T29" fmla="*/ 0 h 3771"/>
                    <a:gd name="T30" fmla="*/ 0 w 3007"/>
                    <a:gd name="T31" fmla="*/ 0 h 3771"/>
                    <a:gd name="T32" fmla="*/ 0 w 3007"/>
                    <a:gd name="T33" fmla="*/ 0 h 3771"/>
                    <a:gd name="T34" fmla="*/ 0 w 3007"/>
                    <a:gd name="T35" fmla="*/ 0 h 3771"/>
                    <a:gd name="T36" fmla="*/ 0 w 3007"/>
                    <a:gd name="T37" fmla="*/ 0 h 3771"/>
                    <a:gd name="T38" fmla="*/ 0 w 3007"/>
                    <a:gd name="T39" fmla="*/ 0 h 3771"/>
                    <a:gd name="T40" fmla="*/ 0 w 3007"/>
                    <a:gd name="T41" fmla="*/ 0 h 3771"/>
                    <a:gd name="T42" fmla="*/ 0 w 3007"/>
                    <a:gd name="T43" fmla="*/ 0 h 3771"/>
                    <a:gd name="T44" fmla="*/ 0 w 3007"/>
                    <a:gd name="T45" fmla="*/ 0 h 3771"/>
                    <a:gd name="T46" fmla="*/ 0 w 3007"/>
                    <a:gd name="T47" fmla="*/ 0 h 3771"/>
                    <a:gd name="T48" fmla="*/ 0 w 3007"/>
                    <a:gd name="T49" fmla="*/ 0 h 3771"/>
                    <a:gd name="T50" fmla="*/ 0 w 3007"/>
                    <a:gd name="T51" fmla="*/ 0 h 3771"/>
                    <a:gd name="T52" fmla="*/ 0 w 3007"/>
                    <a:gd name="T53" fmla="*/ 0 h 377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45" name="Freeform 48">
                  <a:extLst>
                    <a:ext uri="{FF2B5EF4-FFF2-40B4-BE49-F238E27FC236}">
                      <a16:creationId xmlns:a16="http://schemas.microsoft.com/office/drawing/2014/main" id="{2FE88874-AEDF-44F7-BA1B-CCE2297BCA6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>
                    <a:gd name="T0" fmla="*/ 0 w 673"/>
                    <a:gd name="T1" fmla="*/ 0 h 342"/>
                    <a:gd name="T2" fmla="*/ 0 w 673"/>
                    <a:gd name="T3" fmla="*/ 0 h 342"/>
                    <a:gd name="T4" fmla="*/ 0 w 673"/>
                    <a:gd name="T5" fmla="*/ 0 h 342"/>
                    <a:gd name="T6" fmla="*/ 0 w 673"/>
                    <a:gd name="T7" fmla="*/ 0 h 342"/>
                    <a:gd name="T8" fmla="*/ 0 w 673"/>
                    <a:gd name="T9" fmla="*/ 0 h 342"/>
                    <a:gd name="T10" fmla="*/ 0 w 673"/>
                    <a:gd name="T11" fmla="*/ 0 h 342"/>
                    <a:gd name="T12" fmla="*/ 0 w 673"/>
                    <a:gd name="T13" fmla="*/ 0 h 342"/>
                    <a:gd name="T14" fmla="*/ 0 w 673"/>
                    <a:gd name="T15" fmla="*/ 0 h 3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46" name="Freeform 49">
                  <a:extLst>
                    <a:ext uri="{FF2B5EF4-FFF2-40B4-BE49-F238E27FC236}">
                      <a16:creationId xmlns:a16="http://schemas.microsoft.com/office/drawing/2014/main" id="{E1E2EF26-7288-4DC1-87D7-29B6CE2FC99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>
                    <a:gd name="T0" fmla="*/ 0 w 716"/>
                    <a:gd name="T1" fmla="*/ 0 h 403"/>
                    <a:gd name="T2" fmla="*/ 0 w 716"/>
                    <a:gd name="T3" fmla="*/ 0 h 403"/>
                    <a:gd name="T4" fmla="*/ 0 w 716"/>
                    <a:gd name="T5" fmla="*/ 0 h 403"/>
                    <a:gd name="T6" fmla="*/ 0 w 716"/>
                    <a:gd name="T7" fmla="*/ 0 h 403"/>
                    <a:gd name="T8" fmla="*/ 0 w 716"/>
                    <a:gd name="T9" fmla="*/ 0 h 403"/>
                    <a:gd name="T10" fmla="*/ 0 w 716"/>
                    <a:gd name="T11" fmla="*/ 0 h 403"/>
                    <a:gd name="T12" fmla="*/ 0 w 716"/>
                    <a:gd name="T13" fmla="*/ 0 h 403"/>
                    <a:gd name="T14" fmla="*/ 0 w 716"/>
                    <a:gd name="T15" fmla="*/ 0 h 40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47" name="Freeform 50">
                  <a:extLst>
                    <a:ext uri="{FF2B5EF4-FFF2-40B4-BE49-F238E27FC236}">
                      <a16:creationId xmlns:a16="http://schemas.microsoft.com/office/drawing/2014/main" id="{D2D90B20-4747-4498-993D-ECD375CF1CD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0 h 411"/>
                    <a:gd name="T2" fmla="*/ 0 w 717"/>
                    <a:gd name="T3" fmla="*/ 0 h 411"/>
                    <a:gd name="T4" fmla="*/ 0 w 717"/>
                    <a:gd name="T5" fmla="*/ 0 h 411"/>
                    <a:gd name="T6" fmla="*/ 0 w 717"/>
                    <a:gd name="T7" fmla="*/ 0 h 411"/>
                    <a:gd name="T8" fmla="*/ 0 w 717"/>
                    <a:gd name="T9" fmla="*/ 0 h 411"/>
                    <a:gd name="T10" fmla="*/ 0 w 717"/>
                    <a:gd name="T11" fmla="*/ 0 h 411"/>
                    <a:gd name="T12" fmla="*/ 0 w 717"/>
                    <a:gd name="T13" fmla="*/ 0 h 411"/>
                    <a:gd name="T14" fmla="*/ 0 w 717"/>
                    <a:gd name="T15" fmla="*/ 0 h 41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48" name="Freeform 51">
                  <a:extLst>
                    <a:ext uri="{FF2B5EF4-FFF2-40B4-BE49-F238E27FC236}">
                      <a16:creationId xmlns:a16="http://schemas.microsoft.com/office/drawing/2014/main" id="{5E5836E0-A1C4-4085-BB6F-73E7DAFB25A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>
                    <a:gd name="T0" fmla="*/ 0 w 709"/>
                    <a:gd name="T1" fmla="*/ 0 h 386"/>
                    <a:gd name="T2" fmla="*/ 0 w 709"/>
                    <a:gd name="T3" fmla="*/ 0 h 386"/>
                    <a:gd name="T4" fmla="*/ 0 w 709"/>
                    <a:gd name="T5" fmla="*/ 0 h 386"/>
                    <a:gd name="T6" fmla="*/ 0 w 709"/>
                    <a:gd name="T7" fmla="*/ 0 h 386"/>
                    <a:gd name="T8" fmla="*/ 0 w 709"/>
                    <a:gd name="T9" fmla="*/ 0 h 386"/>
                    <a:gd name="T10" fmla="*/ 0 w 709"/>
                    <a:gd name="T11" fmla="*/ 0 h 386"/>
                    <a:gd name="T12" fmla="*/ 0 w 709"/>
                    <a:gd name="T13" fmla="*/ 0 h 386"/>
                    <a:gd name="T14" fmla="*/ 0 w 709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sp>
          <p:nvSpPr>
            <p:cNvPr id="1038" name="Line 52">
              <a:extLst>
                <a:ext uri="{FF2B5EF4-FFF2-40B4-BE49-F238E27FC236}">
                  <a16:creationId xmlns:a16="http://schemas.microsoft.com/office/drawing/2014/main" id="{8D2A4A83-18CA-4719-BA3E-80DFF262EC4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>
            <a:extLst>
              <a:ext uri="{FF2B5EF4-FFF2-40B4-BE49-F238E27FC236}">
                <a16:creationId xmlns:a16="http://schemas.microsoft.com/office/drawing/2014/main" id="{CF220DE4-9E01-4B2B-94E0-29A126799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2051" name="Rectangle 15">
            <a:extLst>
              <a:ext uri="{FF2B5EF4-FFF2-40B4-BE49-F238E27FC236}">
                <a16:creationId xmlns:a16="http://schemas.microsoft.com/office/drawing/2014/main" id="{68A3C03C-18D8-4596-B595-4F71E7ED6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54B40151-B121-4551-A75A-42FEB96CAA4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D0C704F4-9A4F-4AAC-AFC3-08D1DDF8903B}" type="datetime1">
              <a:rPr lang="ru-RU"/>
              <a:pPr>
                <a:defRPr/>
              </a:pPr>
              <a:t>15.03.2022</a:t>
            </a:fld>
            <a:endParaRPr lang="ru-RU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866CD4A1-F086-43E4-BB78-D5C4444CA3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9BBDCFEC-E907-478A-8ED2-96D87E573E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E77D0211-7BEE-453E-BA82-9DCAB027143B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sbin.com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dev.w3.org/html5/markup/elements.html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bubbling-and-capturin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.hixie.ch/utilities/js/live-dom-viewer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8">
            <a:extLst>
              <a:ext uri="{FF2B5EF4-FFF2-40B4-BE49-F238E27FC236}">
                <a16:creationId xmlns:a16="http://schemas.microsoft.com/office/drawing/2014/main" id="{D2BC9B31-47AC-4C1C-90AE-87F40E2A9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997200"/>
            <a:ext cx="7437437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latin typeface="Arial" panose="020B0604020202020204" pitchFamily="34" charset="0"/>
              </a:rPr>
              <a:t>Курс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4000" b="1">
                <a:solidFill>
                  <a:srgbClr val="0070C0"/>
                </a:solidFill>
                <a:latin typeface="Arial" panose="020B0604020202020204" pitchFamily="34" charset="0"/>
              </a:rPr>
              <a:t>«Программирование в компьютерных сетях»</a:t>
            </a:r>
            <a:r>
              <a:rPr lang="ru-RU" altLang="ru-RU" sz="2800" b="1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40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40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000" b="1">
                <a:latin typeface="Arial" panose="020B0604020202020204" pitchFamily="34" charset="0"/>
              </a:rPr>
              <a:t>Приходько </a:t>
            </a:r>
            <a:r>
              <a:rPr lang="ru-RU" altLang="ru-RU" sz="2000" b="1">
                <a:latin typeface="Arial" panose="020B0604020202020204" pitchFamily="34" charset="0"/>
              </a:rPr>
              <a:t>Татьяна</a:t>
            </a:r>
            <a:r>
              <a:rPr lang="uk-UA" altLang="ru-RU" sz="2000" b="1">
                <a:latin typeface="Arial" panose="020B0604020202020204" pitchFamily="34" charset="0"/>
              </a:rPr>
              <a:t> </a:t>
            </a:r>
            <a:r>
              <a:rPr lang="ru-RU" altLang="ru-RU" sz="2000" b="1">
                <a:latin typeface="Arial" panose="020B0604020202020204" pitchFamily="34" charset="0"/>
              </a:rPr>
              <a:t>Александровна</a:t>
            </a:r>
            <a:endParaRPr lang="ru-RU" altLang="ru-RU" sz="200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доцент кафедры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Вычислительных технологий КубГУ</a:t>
            </a:r>
          </a:p>
        </p:txBody>
      </p:sp>
      <p:pic>
        <p:nvPicPr>
          <p:cNvPr id="7171" name="Picture 10" descr="http://krasnodar.academica.ru/upload/resize_cache/iblock/052/110_110_2/BJvkweehOVA.jpg">
            <a:extLst>
              <a:ext uri="{FF2B5EF4-FFF2-40B4-BE49-F238E27FC236}">
                <a16:creationId xmlns:a16="http://schemas.microsoft.com/office/drawing/2014/main" id="{DB35C91C-3B2D-4B56-9708-D00312B6C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0"/>
            <a:ext cx="109855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8" descr="http://www.kubsu.ru/sites/default/files/news/img_23.jpg">
            <a:extLst>
              <a:ext uri="{FF2B5EF4-FFF2-40B4-BE49-F238E27FC236}">
                <a16:creationId xmlns:a16="http://schemas.microsoft.com/office/drawing/2014/main" id="{4CFE70B0-77EE-494C-A93A-53ED2EC96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5" y="1125538"/>
            <a:ext cx="56102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6124068-2343-43BF-8495-AFC75703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742829BA-B6E9-499D-8323-2D65251377F1}" type="slidenum">
              <a:rPr lang="ru-RU" altLang="ru-RU">
                <a:latin typeface="Comic Sans MS" panose="030F0702030302020204" pitchFamily="66" charset="0"/>
              </a:rPr>
              <a:pPr/>
              <a:t>1</a:t>
            </a:fld>
            <a:endParaRPr lang="ru-RU" altLang="ru-RU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125BA5A-AB7B-4397-95CD-8FA0DB3E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F3F9CFEE-0C02-487D-AB5F-35778D298840}" type="slidenum">
              <a:rPr lang="ru-RU" altLang="ru-RU">
                <a:latin typeface="Comic Sans MS" panose="030F0702030302020204" pitchFamily="66" charset="0"/>
              </a:rPr>
              <a:pPr/>
              <a:t>10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C41973D2-426E-4BE8-9789-CC32D860A6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66725"/>
            <a:ext cx="6634163" cy="796925"/>
          </a:xfrm>
        </p:spPr>
        <p:txBody>
          <a:bodyPr anchor="ctr"/>
          <a:lstStyle/>
          <a:p>
            <a:pPr eaLnBrk="1" hangingPunct="1"/>
            <a:r>
              <a:rPr lang="ru-RU" altLang="ru-RU" sz="2400" b="1"/>
              <a:t>Объектная модель документа DOM 2</a:t>
            </a:r>
            <a:br>
              <a:rPr lang="ru-RU" altLang="ru-RU" sz="2400" b="1"/>
            </a:br>
            <a:endParaRPr lang="en-US" altLang="ru-RU" sz="2400" b="1"/>
          </a:p>
        </p:txBody>
      </p:sp>
      <p:sp>
        <p:nvSpPr>
          <p:cNvPr id="19460" name="AutoShape 2">
            <a:extLst>
              <a:ext uri="{FF2B5EF4-FFF2-40B4-BE49-F238E27FC236}">
                <a16:creationId xmlns:a16="http://schemas.microsoft.com/office/drawing/2014/main" id="{B5CCB898-F565-4664-90D8-E1A7F6AD6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9461" name="Picture 8">
            <a:extLst>
              <a:ext uri="{FF2B5EF4-FFF2-40B4-BE49-F238E27FC236}">
                <a16:creationId xmlns:a16="http://schemas.microsoft.com/office/drawing/2014/main" id="{7E2651EC-7DEA-4AD9-A53B-90407CA63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1604963"/>
            <a:ext cx="3471862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2" name="Rectangle 99">
            <a:extLst>
              <a:ext uri="{FF2B5EF4-FFF2-40B4-BE49-F238E27FC236}">
                <a16:creationId xmlns:a16="http://schemas.microsoft.com/office/drawing/2014/main" id="{B4023DB7-879F-49B9-AC8E-72C1DA3A7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3" y="1185863"/>
            <a:ext cx="4478337" cy="10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Courier New" panose="02070309020205020404" pitchFamily="49" charset="0"/>
              </a:rPr>
              <a:t>Пример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latin typeface="Courier New" panose="02070309020205020404" pitchFamily="49" charset="0"/>
              </a:rPr>
              <a:t>Построим дерево DOM для следующего документа:</a:t>
            </a:r>
          </a:p>
        </p:txBody>
      </p:sp>
      <p:sp>
        <p:nvSpPr>
          <p:cNvPr id="19463" name="Rectangle 100">
            <a:extLst>
              <a:ext uri="{FF2B5EF4-FFF2-40B4-BE49-F238E27FC236}">
                <a16:creationId xmlns:a16="http://schemas.microsoft.com/office/drawing/2014/main" id="{6E05708C-13D5-46F4-ABE2-9ADCCACED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3" y="2405063"/>
            <a:ext cx="4981575" cy="224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Courier New" panose="02070309020205020404" pitchFamily="49" charset="0"/>
              </a:rPr>
              <a:t>&lt;html&gt;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&lt;head&gt;    &lt;title&gt;Заголовок&lt;/title&gt;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&lt;/head&gt;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Courier New" panose="02070309020205020404" pitchFamily="49" charset="0"/>
              </a:rPr>
              <a:t>&lt;body&gt; Прекрасный документ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Courier New" panose="02070309020205020404" pitchFamily="49" charset="0"/>
              </a:rPr>
              <a:t>&lt;/body&gt;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Courier New" panose="02070309020205020404" pitchFamily="49" charset="0"/>
              </a:rPr>
              <a:t>&lt;/html&gt;</a:t>
            </a:r>
          </a:p>
        </p:txBody>
      </p:sp>
      <p:sp>
        <p:nvSpPr>
          <p:cNvPr id="19464" name="Text Box 104">
            <a:extLst>
              <a:ext uri="{FF2B5EF4-FFF2-40B4-BE49-F238E27FC236}">
                <a16:creationId xmlns:a16="http://schemas.microsoft.com/office/drawing/2014/main" id="{E9443183-97B3-46CE-ABFD-BAF2429F0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8" y="4897438"/>
            <a:ext cx="6491287" cy="132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latin typeface="Courier New" panose="02070309020205020404" pitchFamily="49" charset="0"/>
              </a:rPr>
              <a:t>HTML-теги образуют </a:t>
            </a:r>
            <a:r>
              <a:rPr lang="ru-RU" altLang="ru-RU" sz="2000" i="1">
                <a:latin typeface="Courier New" panose="02070309020205020404" pitchFamily="49" charset="0"/>
              </a:rPr>
              <a:t>узлы-элементы</a:t>
            </a:r>
            <a:r>
              <a:rPr lang="ru-RU" altLang="ru-RU" sz="2000">
                <a:latin typeface="Courier New" panose="02070309020205020404" pitchFamily="49" charset="0"/>
              </a:rPr>
              <a:t> (element node) DOM-дерева. Текст представлен </a:t>
            </a:r>
            <a:r>
              <a:rPr lang="ru-RU" altLang="ru-RU" sz="2000" i="1">
                <a:latin typeface="Courier New" panose="02070309020205020404" pitchFamily="49" charset="0"/>
              </a:rPr>
              <a:t>текстовыми узлами</a:t>
            </a:r>
            <a:r>
              <a:rPr lang="ru-RU" altLang="ru-RU" sz="2000">
                <a:latin typeface="Courier New" panose="02070309020205020404" pitchFamily="49" charset="0"/>
              </a:rPr>
              <a:t> (text node). И то и другое - равноправные узлы дерева DOM.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8">
            <a:extLst>
              <a:ext uri="{FF2B5EF4-FFF2-40B4-BE49-F238E27FC236}">
                <a16:creationId xmlns:a16="http://schemas.microsoft.com/office/drawing/2014/main" id="{096A0CBC-37AA-4D8A-96BC-4B0A9D772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1169988"/>
            <a:ext cx="7691438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latin typeface="Courier New" panose="02070309020205020404" pitchFamily="49" charset="0"/>
              </a:rPr>
              <a:t>Каждый DOM-элемент является объектом и предоставляет свойства для манипуляции своим содержимым, для доступа к родителям и потомкам. </a:t>
            </a:r>
          </a:p>
        </p:txBody>
      </p:sp>
      <p:sp>
        <p:nvSpPr>
          <p:cNvPr id="20483" name="Text Box 17">
            <a:extLst>
              <a:ext uri="{FF2B5EF4-FFF2-40B4-BE49-F238E27FC236}">
                <a16:creationId xmlns:a16="http://schemas.microsoft.com/office/drawing/2014/main" id="{692B2AED-2127-41B8-9E14-50956FD3B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2636838"/>
            <a:ext cx="7831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latin typeface="Courier New" panose="02070309020205020404" pitchFamily="49" charset="0"/>
              </a:rPr>
              <a:t>//изменим фоновый цвет элемента &lt;BODY&gt;</a:t>
            </a:r>
            <a:r>
              <a:rPr lang="en-US" altLang="ru-RU" sz="2000">
                <a:latin typeface="Courier New" panose="02070309020205020404" pitchFamily="49" charset="0"/>
              </a:rPr>
              <a:t> </a:t>
            </a:r>
            <a:r>
              <a:rPr lang="ru-RU" altLang="ru-RU" sz="2000">
                <a:latin typeface="Courier New" panose="02070309020205020404" pitchFamily="49" charset="0"/>
              </a:rPr>
              <a:t>на красный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document.body.style.backgroundColor = 'red'</a:t>
            </a:r>
          </a:p>
        </p:txBody>
      </p:sp>
      <p:sp>
        <p:nvSpPr>
          <p:cNvPr id="20484" name="AutoShape 2">
            <a:extLst>
              <a:ext uri="{FF2B5EF4-FFF2-40B4-BE49-F238E27FC236}">
                <a16:creationId xmlns:a16="http://schemas.microsoft.com/office/drawing/2014/main" id="{0977E19C-C62A-4857-A3D0-E4DFFE55D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0485" name="Rectangle 7">
            <a:extLst>
              <a:ext uri="{FF2B5EF4-FFF2-40B4-BE49-F238E27FC236}">
                <a16:creationId xmlns:a16="http://schemas.microsoft.com/office/drawing/2014/main" id="{A3EDFB3C-C0CB-4BE7-8E29-F4B9B8672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3433763"/>
            <a:ext cx="8470900" cy="132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latin typeface="Courier New" panose="02070309020205020404" pitchFamily="49" charset="0"/>
              </a:rPr>
              <a:t>Данная команда должна быть ответом на какое-либо </a:t>
            </a:r>
            <a:r>
              <a:rPr lang="ru-RU" altLang="ru-RU" sz="2000" b="1" i="1">
                <a:solidFill>
                  <a:schemeClr val="folHlink"/>
                </a:solidFill>
                <a:latin typeface="Courier New" panose="02070309020205020404" pitchFamily="49" charset="0"/>
              </a:rPr>
              <a:t>событие.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latin typeface="Courier New" panose="02070309020205020404" pitchFamily="49" charset="0"/>
              </a:rPr>
              <a:t>Для выполнения этого кода необходимо написать функцию, которая будет вызываться, например, по нажатию кнопки.</a:t>
            </a:r>
            <a:endParaRPr lang="ru-RU" altLang="ru-RU" sz="2000">
              <a:latin typeface="Arial" panose="020B0604020202020204" pitchFamily="34" charset="0"/>
            </a:endParaRPr>
          </a:p>
        </p:txBody>
      </p:sp>
      <p:sp>
        <p:nvSpPr>
          <p:cNvPr id="20486" name="Rectangle 2">
            <a:extLst>
              <a:ext uri="{FF2B5EF4-FFF2-40B4-BE49-F238E27FC236}">
                <a16:creationId xmlns:a16="http://schemas.microsoft.com/office/drawing/2014/main" id="{60BCED68-E408-44BB-8552-E7042C376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338" y="309563"/>
            <a:ext cx="6634162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/>
              <a:t>Возможности, которые дает </a:t>
            </a:r>
            <a:r>
              <a:rPr lang="en-US" altLang="ru-RU" sz="2800"/>
              <a:t>DOM</a:t>
            </a:r>
          </a:p>
        </p:txBody>
      </p:sp>
      <p:sp>
        <p:nvSpPr>
          <p:cNvPr id="20487" name="Rectangle 11">
            <a:extLst>
              <a:ext uri="{FF2B5EF4-FFF2-40B4-BE49-F238E27FC236}">
                <a16:creationId xmlns:a16="http://schemas.microsoft.com/office/drawing/2014/main" id="{3B365FE4-2066-4618-9ECC-BC4AE2ACD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238" y="2184400"/>
            <a:ext cx="182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chemeClr val="folHlink"/>
                </a:solidFill>
              </a:rPr>
              <a:t>Например:</a:t>
            </a:r>
            <a:endParaRPr lang="ru-RU" altLang="ru-RU" sz="2400" b="1">
              <a:solidFill>
                <a:schemeClr val="folHlink"/>
              </a:solidFill>
            </a:endParaRPr>
          </a:p>
        </p:txBody>
      </p:sp>
      <p:sp>
        <p:nvSpPr>
          <p:cNvPr id="20488" name="Text Box 25">
            <a:extLst>
              <a:ext uri="{FF2B5EF4-FFF2-40B4-BE49-F238E27FC236}">
                <a16:creationId xmlns:a16="http://schemas.microsoft.com/office/drawing/2014/main" id="{18EE3E68-1BB1-4245-AE34-2301D8DEA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263" y="4833938"/>
            <a:ext cx="7315200" cy="10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latin typeface="Courier New" panose="02070309020205020404" pitchFamily="49" charset="0"/>
              </a:rPr>
              <a:t>А еще можно изменять содержимое узлов, искать в DOM определенный узел, создавать и вставлять в нужное место новые элементы на лету и т.д.</a:t>
            </a:r>
          </a:p>
        </p:txBody>
      </p:sp>
      <p:sp>
        <p:nvSpPr>
          <p:cNvPr id="20489" name="Rectangle 26">
            <a:extLst>
              <a:ext uri="{FF2B5EF4-FFF2-40B4-BE49-F238E27FC236}">
                <a16:creationId xmlns:a16="http://schemas.microsoft.com/office/drawing/2014/main" id="{76F8D820-54D5-4906-98E6-72D911087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38" y="6173788"/>
            <a:ext cx="695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chemeClr val="folHlink"/>
                </a:solidFill>
              </a:rPr>
              <a:t>но обо всем этом через несколько страниц…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B96EE80-CF03-48BE-81B5-3D1E7334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017F8A51-4B17-4155-9AEC-05FE6C001F12}" type="slidenum">
              <a:rPr lang="ru-RU" altLang="ru-RU">
                <a:latin typeface="Comic Sans MS" panose="030F0702030302020204" pitchFamily="66" charset="0"/>
              </a:rPr>
              <a:pPr/>
              <a:t>11</a:t>
            </a:fld>
            <a:endParaRPr lang="ru-RU" altLang="ru-RU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5BA834A-4EDF-413A-B364-717648E9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5A3259D1-8191-4403-8F03-ACF54D3185E7}" type="slidenum">
              <a:rPr lang="ru-RU" altLang="ru-RU">
                <a:latin typeface="Comic Sans MS" panose="030F0702030302020204" pitchFamily="66" charset="0"/>
              </a:rPr>
              <a:pPr/>
              <a:t>12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D3668F3-D2D3-4DC9-ABBD-96BBF8912E8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76238"/>
            <a:ext cx="7391400" cy="684212"/>
          </a:xfrm>
        </p:spPr>
        <p:txBody>
          <a:bodyPr anchor="ctr"/>
          <a:lstStyle/>
          <a:p>
            <a:pPr eaLnBrk="1" hangingPunct="1"/>
            <a:r>
              <a:rPr lang="uk-UA" altLang="ru-RU" sz="3600"/>
              <a:t>Итого, </a:t>
            </a:r>
            <a:r>
              <a:rPr lang="en-US" altLang="ru-RU" sz="3600"/>
              <a:t>DOM</a:t>
            </a:r>
          </a:p>
        </p:txBody>
      </p:sp>
      <p:sp>
        <p:nvSpPr>
          <p:cNvPr id="21508" name="Rectangle 68">
            <a:extLst>
              <a:ext uri="{FF2B5EF4-FFF2-40B4-BE49-F238E27FC236}">
                <a16:creationId xmlns:a16="http://schemas.microsoft.com/office/drawing/2014/main" id="{BB00C386-5498-4D98-A76F-89D393E61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3" y="1114425"/>
            <a:ext cx="7878762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7030A0"/>
              </a:buClr>
              <a:buFont typeface="Wingdings" panose="05000000000000000000" pitchFamily="2" charset="2"/>
              <a:buChar char="ü"/>
            </a:pPr>
            <a:r>
              <a:rPr lang="ru-RU" altLang="ru-RU" sz="2400" b="1">
                <a:latin typeface="Courier New" panose="02070309020205020404" pitchFamily="49" charset="0"/>
              </a:rPr>
              <a:t> DOM-модель - это внутреннее представление HTML-страницы в виде дерева. </a:t>
            </a:r>
          </a:p>
          <a:p>
            <a:pPr eaLnBrk="1" hangingPunct="1">
              <a:spcBef>
                <a:spcPct val="0"/>
              </a:spcBef>
              <a:buClr>
                <a:srgbClr val="7030A0"/>
              </a:buClr>
              <a:buFont typeface="Wingdings" panose="05000000000000000000" pitchFamily="2" charset="2"/>
              <a:buChar char="ü"/>
            </a:pPr>
            <a:endParaRPr lang="ru-RU" altLang="ru-RU" sz="24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>
                <a:srgbClr val="7030A0"/>
              </a:buClr>
              <a:buFont typeface="Wingdings" panose="05000000000000000000" pitchFamily="2" charset="2"/>
              <a:buChar char="ü"/>
            </a:pPr>
            <a:r>
              <a:rPr lang="ru-RU" altLang="ru-RU" sz="2400" b="1">
                <a:latin typeface="Courier New" panose="02070309020205020404" pitchFamily="49" charset="0"/>
              </a:rPr>
              <a:t> Все элементы страницы, включая теги, текст, комментарии, являются узлами DOM.</a:t>
            </a:r>
          </a:p>
          <a:p>
            <a:pPr eaLnBrk="1" hangingPunct="1">
              <a:spcBef>
                <a:spcPct val="0"/>
              </a:spcBef>
              <a:buClr>
                <a:srgbClr val="7030A0"/>
              </a:buClr>
              <a:buFont typeface="Wingdings" panose="05000000000000000000" pitchFamily="2" charset="2"/>
              <a:buNone/>
            </a:pPr>
            <a:r>
              <a:rPr lang="ru-RU" altLang="ru-RU" sz="2400" b="1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>
                <a:srgbClr val="7030A0"/>
              </a:buClr>
              <a:buFont typeface="Wingdings" panose="05000000000000000000" pitchFamily="2" charset="2"/>
              <a:buChar char="ü"/>
            </a:pPr>
            <a:r>
              <a:rPr lang="ru-RU" altLang="ru-RU" sz="2400" b="1">
                <a:latin typeface="Courier New" panose="02070309020205020404" pitchFamily="49" charset="0"/>
              </a:rPr>
              <a:t> У элементов DOM есть свойства и методы, которые позволяют изменять их. </a:t>
            </a:r>
          </a:p>
          <a:p>
            <a:pPr eaLnBrk="1" hangingPunct="1">
              <a:spcBef>
                <a:spcPct val="0"/>
              </a:spcBef>
              <a:buClr>
                <a:srgbClr val="7030A0"/>
              </a:buClr>
              <a:buFont typeface="Wingdings" panose="05000000000000000000" pitchFamily="2" charset="2"/>
              <a:buChar char="ü"/>
            </a:pPr>
            <a:endParaRPr lang="ru-RU" altLang="ru-RU" sz="24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>
                <a:srgbClr val="7030A0"/>
              </a:buClr>
              <a:buFont typeface="Wingdings" panose="05000000000000000000" pitchFamily="2" charset="2"/>
              <a:buChar char="ü"/>
            </a:pPr>
            <a:r>
              <a:rPr lang="ru-RU" altLang="ru-RU" sz="2400" b="1">
                <a:latin typeface="Courier New" panose="02070309020205020404" pitchFamily="49" charset="0"/>
              </a:rPr>
              <a:t> DOM-модель используется не только в JavaScript, это известный способ представления XML-документов.</a:t>
            </a:r>
          </a:p>
        </p:txBody>
      </p:sp>
      <p:sp>
        <p:nvSpPr>
          <p:cNvPr id="21509" name="AutoShape 2">
            <a:extLst>
              <a:ext uri="{FF2B5EF4-FFF2-40B4-BE49-F238E27FC236}">
                <a16:creationId xmlns:a16="http://schemas.microsoft.com/office/drawing/2014/main" id="{627E3D4E-1A45-41BF-96AA-241AFB865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3BBFCFA-7656-420A-ACD3-33321968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6F92283D-0EA0-484C-A0D8-DAA8088DC464}" type="slidenum">
              <a:rPr lang="ru-RU" altLang="ru-RU">
                <a:latin typeface="Comic Sans MS" panose="030F0702030302020204" pitchFamily="66" charset="0"/>
              </a:rPr>
              <a:pPr/>
              <a:t>13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58460FE-A63F-43BF-9A9D-3966A426A2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76238"/>
            <a:ext cx="7391400" cy="684212"/>
          </a:xfrm>
        </p:spPr>
        <p:txBody>
          <a:bodyPr anchor="ctr"/>
          <a:lstStyle/>
          <a:p>
            <a:pPr eaLnBrk="1" hangingPunct="1"/>
            <a:r>
              <a:rPr lang="en-US" altLang="ru-RU" sz="3600"/>
              <a:t>DOM</a:t>
            </a:r>
            <a:r>
              <a:rPr lang="ru-RU" altLang="ru-RU" sz="3600"/>
              <a:t>: типы элементов</a:t>
            </a:r>
            <a:endParaRPr lang="en-US" altLang="ru-RU" sz="3600"/>
          </a:p>
        </p:txBody>
      </p:sp>
      <p:sp>
        <p:nvSpPr>
          <p:cNvPr id="22532" name="AutoShape 2">
            <a:extLst>
              <a:ext uri="{FF2B5EF4-FFF2-40B4-BE49-F238E27FC236}">
                <a16:creationId xmlns:a16="http://schemas.microsoft.com/office/drawing/2014/main" id="{CE8925E1-7DA8-4947-BCE2-D1748511D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2533" name="Picture 2" descr="https://learn.javascript.ru/article/basic-dom-node-properties/hierarchy.png">
            <a:extLst>
              <a:ext uri="{FF2B5EF4-FFF2-40B4-BE49-F238E27FC236}">
                <a16:creationId xmlns:a16="http://schemas.microsoft.com/office/drawing/2014/main" id="{39154746-5BF8-40E2-94CB-06E2CAC8C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3" y="1196975"/>
            <a:ext cx="6654800" cy="348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3">
            <a:extLst>
              <a:ext uri="{FF2B5EF4-FFF2-40B4-BE49-F238E27FC236}">
                <a16:creationId xmlns:a16="http://schemas.microsoft.com/office/drawing/2014/main" id="{7AC9FCC8-49EF-45CF-8A37-4888C6BA4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963" y="4813300"/>
            <a:ext cx="6996112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333333"/>
                </a:solidFill>
                <a:latin typeface="BlinkMacSystemFont"/>
              </a:rPr>
              <a:t>Самое главное различие между DOM-узлами </a:t>
            </a:r>
            <a:r>
              <a:rPr lang="ru-RU" altLang="ru-RU" sz="2000">
                <a:solidFill>
                  <a:srgbClr val="333333"/>
                </a:solidFill>
                <a:latin typeface="Courier New" panose="02070309020205020404" pitchFamily="49" charset="0"/>
              </a:rPr>
              <a:t>–</a:t>
            </a:r>
            <a:r>
              <a:rPr lang="ru-RU" altLang="ru-RU" sz="2000">
                <a:solidFill>
                  <a:srgbClr val="333333"/>
                </a:solidFill>
                <a:latin typeface="BlinkMacSystemFont"/>
              </a:rPr>
              <a:t> разные узлы являются объектами различных классов.</a:t>
            </a:r>
            <a:endParaRPr lang="ru-RU" altLang="ru-RU" sz="20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333333"/>
                </a:solidFill>
                <a:latin typeface="BlinkMacSystemFont"/>
              </a:rPr>
              <a:t>Поэтому, к примеру, у узла, соответствующего тегу</a:t>
            </a:r>
            <a:r>
              <a:rPr lang="ru-RU" altLang="ru-RU" sz="2000">
                <a:solidFill>
                  <a:srgbClr val="333333"/>
                </a:solidFill>
                <a:latin typeface="Courier New" panose="02070309020205020404" pitchFamily="49" charset="0"/>
              </a:rPr>
              <a:t> 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&lt;td&gt;</a:t>
            </a:r>
            <a:r>
              <a:rPr lang="ru-RU" altLang="ru-RU" sz="2000">
                <a:solidFill>
                  <a:srgbClr val="333333"/>
                </a:solidFill>
                <a:latin typeface="Courier New" panose="02070309020205020404" pitchFamily="49" charset="0"/>
              </a:rPr>
              <a:t> – </a:t>
            </a:r>
            <a:r>
              <a:rPr lang="ru-RU" altLang="ru-RU" sz="2000">
                <a:solidFill>
                  <a:srgbClr val="333333"/>
                </a:solidFill>
                <a:latin typeface="BlinkMacSystemFont"/>
              </a:rPr>
              <a:t>одни свойства, у</a:t>
            </a:r>
            <a:r>
              <a:rPr lang="ru-RU" altLang="ru-RU" sz="2000">
                <a:solidFill>
                  <a:srgbClr val="333333"/>
                </a:solidFill>
                <a:latin typeface="Courier New" panose="02070309020205020404" pitchFamily="49" charset="0"/>
              </a:rPr>
              <a:t> 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&lt;form&gt;</a:t>
            </a:r>
            <a:r>
              <a:rPr lang="ru-RU" altLang="ru-RU" sz="2000">
                <a:solidFill>
                  <a:srgbClr val="333333"/>
                </a:solidFill>
                <a:latin typeface="Courier New" panose="02070309020205020404" pitchFamily="49" charset="0"/>
              </a:rPr>
              <a:t> –</a:t>
            </a:r>
            <a:r>
              <a:rPr lang="ru-RU" altLang="ru-RU" sz="2000">
                <a:solidFill>
                  <a:srgbClr val="333333"/>
                </a:solidFill>
                <a:latin typeface="BlinkMacSystemFont"/>
              </a:rPr>
              <a:t> другие, у</a:t>
            </a:r>
            <a:r>
              <a:rPr lang="ru-RU" altLang="ru-RU" sz="2000">
                <a:solidFill>
                  <a:srgbClr val="333333"/>
                </a:solidFill>
                <a:latin typeface="Courier New" panose="02070309020205020404" pitchFamily="49" charset="0"/>
              </a:rPr>
              <a:t> 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&lt;a&gt;</a:t>
            </a:r>
            <a:r>
              <a:rPr lang="ru-RU" altLang="ru-RU" sz="2000">
                <a:solidFill>
                  <a:srgbClr val="333333"/>
                </a:solidFill>
                <a:latin typeface="Courier New" panose="02070309020205020404" pitchFamily="49" charset="0"/>
              </a:rPr>
              <a:t> –</a:t>
            </a:r>
            <a:r>
              <a:rPr lang="ru-RU" altLang="ru-RU" sz="2000">
                <a:solidFill>
                  <a:srgbClr val="333333"/>
                </a:solidFill>
                <a:latin typeface="BlinkMacSystemFont"/>
              </a:rPr>
              <a:t> третьи.</a:t>
            </a:r>
            <a:endParaRPr lang="ru-RU" altLang="ru-RU" sz="20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869F091-7D06-4A3A-B352-3CF5721F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44CC4462-B0C0-4722-AF8F-F38AB8FB5EAD}" type="slidenum">
              <a:rPr lang="ru-RU" altLang="ru-RU">
                <a:latin typeface="Comic Sans MS" panose="030F0702030302020204" pitchFamily="66" charset="0"/>
              </a:rPr>
              <a:pPr/>
              <a:t>14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940CA2A-834F-4474-A686-CD4CE64C26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8463"/>
            <a:ext cx="7391400" cy="684212"/>
          </a:xfrm>
        </p:spPr>
        <p:txBody>
          <a:bodyPr anchor="ctr"/>
          <a:lstStyle/>
          <a:p>
            <a:pPr eaLnBrk="1" hangingPunct="1"/>
            <a:r>
              <a:rPr lang="ru-RU" altLang="ru-RU" sz="2800" b="1"/>
              <a:t>Пробельные узлы</a:t>
            </a:r>
            <a:endParaRPr lang="en-US" altLang="ru-RU" sz="2800" b="1"/>
          </a:p>
        </p:txBody>
      </p:sp>
      <p:sp>
        <p:nvSpPr>
          <p:cNvPr id="23556" name="AutoShape 2">
            <a:extLst>
              <a:ext uri="{FF2B5EF4-FFF2-40B4-BE49-F238E27FC236}">
                <a16:creationId xmlns:a16="http://schemas.microsoft.com/office/drawing/2014/main" id="{EFBA38BD-4CF4-4696-97FC-015EB3828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4528" name="Text Box 16">
            <a:extLst>
              <a:ext uri="{FF2B5EF4-FFF2-40B4-BE49-F238E27FC236}">
                <a16:creationId xmlns:a16="http://schemas.microsoft.com/office/drawing/2014/main" id="{046A3EF0-B530-4977-98E7-5450B2D7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3" y="1916113"/>
            <a:ext cx="7215187" cy="1787525"/>
          </a:xfrm>
          <a:prstGeom prst="rect">
            <a:avLst/>
          </a:prstGeom>
          <a:solidFill>
            <a:srgbClr val="DEE7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200">
                <a:latin typeface="Courier New" panose="02070309020205020404" pitchFamily="49" charset="0"/>
              </a:rPr>
              <a:t>Пробелы и переносы строки между тегами становятся пробельными узлами.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22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200">
                <a:latin typeface="Courier New" panose="02070309020205020404" pitchFamily="49" charset="0"/>
              </a:rPr>
              <a:t>Если не будет пробелов между тегами - не будет и пробельных узлов в структуре </a:t>
            </a:r>
            <a:r>
              <a:rPr lang="en-US" altLang="ru-RU" sz="2200">
                <a:latin typeface="Courier New" panose="02070309020205020404" pitchFamily="49" charset="0"/>
              </a:rPr>
              <a:t>DOM</a:t>
            </a:r>
            <a:r>
              <a:rPr lang="ru-RU" altLang="ru-RU" sz="2200">
                <a:latin typeface="Courier New" panose="02070309020205020404" pitchFamily="49" charset="0"/>
              </a:rPr>
              <a:t>.</a:t>
            </a:r>
          </a:p>
        </p:txBody>
      </p:sp>
      <p:sp>
        <p:nvSpPr>
          <p:cNvPr id="64529" name="Text Box 17">
            <a:extLst>
              <a:ext uri="{FF2B5EF4-FFF2-40B4-BE49-F238E27FC236}">
                <a16:creationId xmlns:a16="http://schemas.microsoft.com/office/drawing/2014/main" id="{CB68858D-3763-44E9-98A5-54A8C6C42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3983038"/>
            <a:ext cx="7224712" cy="1109662"/>
          </a:xfrm>
          <a:prstGeom prst="rect">
            <a:avLst/>
          </a:prstGeom>
          <a:solidFill>
            <a:srgbClr val="DEE7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200">
                <a:latin typeface="Courier New" panose="02070309020205020404" pitchFamily="49" charset="0"/>
              </a:rPr>
              <a:t>IE&lt;9 не генерировал теги из пробелов.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200">
                <a:latin typeface="Courier New" panose="02070309020205020404" pitchFamily="49" charset="0"/>
              </a:rPr>
              <a:t>В IE 9 это исправлено и он ведет себя так же, как остальные браузеры.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8" grpId="0" animBg="1"/>
      <p:bldP spid="645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7456879-4026-454A-8FDD-7451F7C7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553E92BF-D780-46D7-942C-B67389F650DA}" type="slidenum">
              <a:rPr lang="ru-RU" altLang="ru-RU">
                <a:latin typeface="Comic Sans MS" panose="030F0702030302020204" pitchFamily="66" charset="0"/>
              </a:rPr>
              <a:pPr/>
              <a:t>15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A1E0671-E1F8-432E-8074-2F0475CD3F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8463"/>
            <a:ext cx="7391400" cy="684212"/>
          </a:xfrm>
        </p:spPr>
        <p:txBody>
          <a:bodyPr anchor="ctr"/>
          <a:lstStyle/>
          <a:p>
            <a:pPr eaLnBrk="1" hangingPunct="1"/>
            <a:r>
              <a:rPr lang="ru-RU" altLang="ru-RU" sz="2800" b="1"/>
              <a:t>Пробельные узлы</a:t>
            </a:r>
            <a:endParaRPr lang="en-US" altLang="ru-RU" sz="2800" b="1"/>
          </a:p>
        </p:txBody>
      </p:sp>
      <p:sp>
        <p:nvSpPr>
          <p:cNvPr id="24580" name="AutoShape 2">
            <a:extLst>
              <a:ext uri="{FF2B5EF4-FFF2-40B4-BE49-F238E27FC236}">
                <a16:creationId xmlns:a16="http://schemas.microsoft.com/office/drawing/2014/main" id="{10830182-5385-4D3A-8B72-010B0A214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4581" name="AutoShape 8">
            <a:extLst>
              <a:ext uri="{FF2B5EF4-FFF2-40B4-BE49-F238E27FC236}">
                <a16:creationId xmlns:a16="http://schemas.microsoft.com/office/drawing/2014/main" id="{ED8F88A4-558C-4468-85EE-E64758FB3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225" y="120015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tx2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Courier New" panose="02070309020205020404" pitchFamily="49" charset="0"/>
            </a:endParaRPr>
          </a:p>
        </p:txBody>
      </p:sp>
      <p:sp>
        <p:nvSpPr>
          <p:cNvPr id="24582" name="Text Box 9">
            <a:extLst>
              <a:ext uri="{FF2B5EF4-FFF2-40B4-BE49-F238E27FC236}">
                <a16:creationId xmlns:a16="http://schemas.microsoft.com/office/drawing/2014/main" id="{985751F4-02C0-40BE-966C-4290DD783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75" y="1241425"/>
            <a:ext cx="2911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Courier New" panose="02070309020205020404" pitchFamily="49" charset="0"/>
              </a:rPr>
              <a:t>DOM </a:t>
            </a:r>
            <a:r>
              <a:rPr lang="ru-RU" altLang="ru-RU" sz="1800" b="1">
                <a:latin typeface="Courier New" panose="02070309020205020404" pitchFamily="49" charset="0"/>
              </a:rPr>
              <a:t>этого документа:</a:t>
            </a:r>
          </a:p>
        </p:txBody>
      </p:sp>
      <p:grpSp>
        <p:nvGrpSpPr>
          <p:cNvPr id="24583" name="Группа 2">
            <a:extLst>
              <a:ext uri="{FF2B5EF4-FFF2-40B4-BE49-F238E27FC236}">
                <a16:creationId xmlns:a16="http://schemas.microsoft.com/office/drawing/2014/main" id="{0F83BF11-ACCA-4A4B-98FF-E645066A73FB}"/>
              </a:ext>
            </a:extLst>
          </p:cNvPr>
          <p:cNvGrpSpPr>
            <a:grpSpLocks/>
          </p:cNvGrpSpPr>
          <p:nvPr/>
        </p:nvGrpSpPr>
        <p:grpSpPr bwMode="auto">
          <a:xfrm>
            <a:off x="593725" y="5594350"/>
            <a:ext cx="7669213" cy="962025"/>
            <a:chOff x="1004888" y="5494656"/>
            <a:chExt cx="7669212" cy="961418"/>
          </a:xfrm>
        </p:grpSpPr>
        <p:sp>
          <p:nvSpPr>
            <p:cNvPr id="24586" name="Text Box 10">
              <a:extLst>
                <a:ext uri="{FF2B5EF4-FFF2-40B4-BE49-F238E27FC236}">
                  <a16:creationId xmlns:a16="http://schemas.microsoft.com/office/drawing/2014/main" id="{6BC46447-8530-4084-B929-875EAF53D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4888" y="5494656"/>
              <a:ext cx="7669212" cy="961418"/>
            </a:xfrm>
            <a:prstGeom prst="rect">
              <a:avLst/>
            </a:prstGeom>
            <a:solidFill>
              <a:srgbClr val="DEE7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spcAft>
                  <a:spcPts val="500"/>
                </a:spcAft>
                <a:buFontTx/>
                <a:buNone/>
              </a:pPr>
              <a:r>
                <a:rPr lang="ru-RU" altLang="ru-RU" sz="1600" b="1">
                  <a:latin typeface="Courier New" panose="02070309020205020404" pitchFamily="49" charset="0"/>
                </a:rPr>
                <a:t>  </a:t>
              </a:r>
            </a:p>
            <a:p>
              <a:pPr eaLnBrk="1" hangingPunct="1">
                <a:spcBef>
                  <a:spcPts val="500"/>
                </a:spcBef>
                <a:spcAft>
                  <a:spcPts val="500"/>
                </a:spcAft>
                <a:buFontTx/>
                <a:buNone/>
              </a:pPr>
              <a:r>
                <a:rPr lang="ru-RU" altLang="ru-RU" sz="1600" b="1">
                  <a:latin typeface="Courier New" panose="02070309020205020404" pitchFamily="49" charset="0"/>
                </a:rPr>
                <a:t>   Следующий пример вообще не содержит пробельных узлов:</a:t>
              </a:r>
              <a:br>
                <a:rPr lang="ru-RU" altLang="ru-RU" sz="1600" b="1">
                  <a:latin typeface="Courier New" panose="02070309020205020404" pitchFamily="49" charset="0"/>
                </a:rPr>
              </a:br>
              <a:r>
                <a:rPr lang="ru-RU" altLang="ru-RU" sz="1600" b="1">
                  <a:latin typeface="Courier New" panose="02070309020205020404" pitchFamily="49" charset="0"/>
                </a:rPr>
                <a:t>  &lt;html&gt;&lt;head&gt;&lt;title&gt;Title&lt;/title&gt;&lt;/head&gt;&lt;body&gt;&lt;/body&gt;&lt;/html&gt;</a:t>
              </a:r>
            </a:p>
          </p:txBody>
        </p:sp>
        <p:sp>
          <p:nvSpPr>
            <p:cNvPr id="24587" name="Text Box 11">
              <a:extLst>
                <a:ext uri="{FF2B5EF4-FFF2-40B4-BE49-F238E27FC236}">
                  <a16:creationId xmlns:a16="http://schemas.microsoft.com/office/drawing/2014/main" id="{0A91C750-5F03-435D-B0FC-C2BC445A9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4888" y="5521246"/>
              <a:ext cx="455613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3600" b="1">
                  <a:solidFill>
                    <a:srgbClr val="FF0000"/>
                  </a:solidFill>
                  <a:latin typeface="Courier New" panose="02070309020205020404" pitchFamily="49" charset="0"/>
                </a:rPr>
                <a:t>!</a:t>
              </a:r>
            </a:p>
          </p:txBody>
        </p:sp>
      </p:grpSp>
      <p:pic>
        <p:nvPicPr>
          <p:cNvPr id="24584" name="Picture 6">
            <a:extLst>
              <a:ext uri="{FF2B5EF4-FFF2-40B4-BE49-F238E27FC236}">
                <a16:creationId xmlns:a16="http://schemas.microsoft.com/office/drawing/2014/main" id="{9C2B91EC-8ABF-443F-A0AC-B2FB58078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317625"/>
            <a:ext cx="3889375" cy="333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5" name="Picture 7">
            <a:extLst>
              <a:ext uri="{FF2B5EF4-FFF2-40B4-BE49-F238E27FC236}">
                <a16:creationId xmlns:a16="http://schemas.microsoft.com/office/drawing/2014/main" id="{6240B5F1-C0B4-450F-B82F-92B55E7D7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3" y="1819275"/>
            <a:ext cx="4738687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98FBC57-0254-403E-9A74-CF43C178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0E6F31FC-B456-4CA1-8214-990336CA0B70}" type="slidenum">
              <a:rPr lang="ru-RU" altLang="ru-RU">
                <a:latin typeface="Comic Sans MS" panose="030F0702030302020204" pitchFamily="66" charset="0"/>
              </a:rPr>
              <a:pPr/>
              <a:t>16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F3539F7-E387-4A1A-9924-997E434F2E0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9563"/>
            <a:ext cx="7391400" cy="684212"/>
          </a:xfrm>
        </p:spPr>
        <p:txBody>
          <a:bodyPr anchor="ctr"/>
          <a:lstStyle/>
          <a:p>
            <a:pPr eaLnBrk="1" hangingPunct="1"/>
            <a:r>
              <a:rPr lang="ru-RU" altLang="ru-RU" sz="2800"/>
              <a:t>Корневые и дочерние элементы </a:t>
            </a:r>
            <a:r>
              <a:rPr lang="en-US" altLang="ru-RU" sz="2800"/>
              <a:t>DOM</a:t>
            </a:r>
            <a:r>
              <a:rPr lang="ru-RU" altLang="ru-RU" sz="2800"/>
              <a:t> </a:t>
            </a:r>
            <a:endParaRPr lang="en-US" altLang="ru-RU" sz="2800"/>
          </a:p>
        </p:txBody>
      </p:sp>
      <p:sp>
        <p:nvSpPr>
          <p:cNvPr id="25604" name="AutoShape 2">
            <a:extLst>
              <a:ext uri="{FF2B5EF4-FFF2-40B4-BE49-F238E27FC236}">
                <a16:creationId xmlns:a16="http://schemas.microsoft.com/office/drawing/2014/main" id="{442C7FD8-A5E6-4929-A921-4C7230749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5605" name="Rectangle 9">
            <a:extLst>
              <a:ext uri="{FF2B5EF4-FFF2-40B4-BE49-F238E27FC236}">
                <a16:creationId xmlns:a16="http://schemas.microsoft.com/office/drawing/2014/main" id="{75A152D1-4BE1-446A-97FB-63446D431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588" y="1228725"/>
            <a:ext cx="4627562" cy="4279900"/>
          </a:xfrm>
          <a:prstGeom prst="rect">
            <a:avLst/>
          </a:prstGeom>
          <a:solidFill>
            <a:srgbClr val="DEE7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b="1">
                <a:latin typeface="Courier New" panose="02070309020205020404" pitchFamily="49" charset="0"/>
              </a:rPr>
              <a:t>Пример:</a:t>
            </a:r>
            <a:endParaRPr lang="ru-RU" altLang="ru-RU" sz="14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b="1">
                <a:latin typeface="Courier New" panose="02070309020205020404" pitchFamily="49" charset="0"/>
              </a:rPr>
              <a:t>&lt;!DOCTYPE HTML&gt;</a:t>
            </a:r>
            <a:endParaRPr lang="en-US" altLang="ru-RU" sz="16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b="1">
                <a:latin typeface="Courier New" panose="02070309020205020404" pitchFamily="49" charset="0"/>
              </a:rPr>
              <a:t>&lt;html&gt; &lt;head&gt;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b="1">
                <a:latin typeface="Courier New" panose="02070309020205020404" pitchFamily="49" charset="0"/>
              </a:rPr>
              <a:t>      </a:t>
            </a:r>
            <a:r>
              <a:rPr lang="en-US" altLang="ru-RU" sz="1600" b="1">
                <a:latin typeface="Courier New" panose="02070309020205020404" pitchFamily="49" charset="0"/>
              </a:rPr>
              <a:t>&lt;title&gt;The document&lt;/title&gt;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</a:rPr>
              <a:t>      </a:t>
            </a:r>
            <a:r>
              <a:rPr lang="ru-RU" altLang="ru-RU" sz="1600" b="1">
                <a:latin typeface="Courier New" panose="02070309020205020404" pitchFamily="49" charset="0"/>
              </a:rPr>
              <a:t> &lt;/head&gt;  </a:t>
            </a:r>
            <a:endParaRPr lang="en-US" altLang="ru-RU" sz="16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b="1">
                <a:latin typeface="Courier New" panose="02070309020205020404" pitchFamily="49" charset="0"/>
              </a:rPr>
              <a:t>&lt;body&gt;    </a:t>
            </a:r>
            <a:endParaRPr lang="en-US" altLang="ru-RU" sz="16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</a:rPr>
              <a:t>   </a:t>
            </a:r>
            <a:r>
              <a:rPr lang="ru-RU" altLang="ru-RU" sz="1600" b="1">
                <a:latin typeface="Courier New" panose="02070309020205020404" pitchFamily="49" charset="0"/>
              </a:rPr>
              <a:t>&lt;div&gt;</a:t>
            </a:r>
            <a:r>
              <a:rPr lang="en-US" altLang="ru-RU" sz="1600" b="1">
                <a:latin typeface="Courier New" panose="02070309020205020404" pitchFamily="49" charset="0"/>
              </a:rPr>
              <a:t>Data</a:t>
            </a:r>
            <a:r>
              <a:rPr lang="ru-RU" altLang="ru-RU" sz="1600" b="1">
                <a:latin typeface="Courier New" panose="02070309020205020404" pitchFamily="49" charset="0"/>
              </a:rPr>
              <a:t>:&lt;/div&gt;    </a:t>
            </a:r>
            <a:endParaRPr lang="en-US" altLang="ru-RU" sz="16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</a:rPr>
              <a:t>    </a:t>
            </a:r>
            <a:r>
              <a:rPr lang="ru-RU" altLang="ru-RU" sz="1600" b="1">
                <a:latin typeface="Courier New" panose="02070309020205020404" pitchFamily="49" charset="0"/>
              </a:rPr>
              <a:t>&lt;ul&gt;      </a:t>
            </a:r>
            <a:endParaRPr lang="en-US" altLang="ru-RU" sz="16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</a:rPr>
              <a:t>       </a:t>
            </a:r>
            <a:r>
              <a:rPr lang="ru-RU" altLang="ru-RU" sz="1600" b="1">
                <a:latin typeface="Courier New" panose="02070309020205020404" pitchFamily="49" charset="0"/>
              </a:rPr>
              <a:t>&lt;li&gt;Маша&lt;/li&gt;</a:t>
            </a:r>
            <a:endParaRPr lang="en-US" altLang="ru-RU" sz="16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</a:rPr>
              <a:t>       </a:t>
            </a:r>
            <a:r>
              <a:rPr lang="ru-RU" altLang="ru-RU" sz="1600" b="1">
                <a:latin typeface="Courier New" panose="02070309020205020404" pitchFamily="49" charset="0"/>
              </a:rPr>
              <a:t>&lt;li&gt;Медведь&lt;/li&gt;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b="1">
                <a:latin typeface="Courier New" panose="02070309020205020404" pitchFamily="49" charset="0"/>
              </a:rPr>
              <a:t>    &lt;/ul&gt;    &lt;!-- комментарий --&gt; &lt;script&gt;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</a:rPr>
              <a:t>let</a:t>
            </a:r>
            <a:r>
              <a:rPr lang="ru-RU" altLang="ru-RU" sz="1600" b="1">
                <a:latin typeface="Courier New" panose="02070309020205020404" pitchFamily="49" charset="0"/>
              </a:rPr>
              <a:t> </a:t>
            </a:r>
            <a:r>
              <a:rPr lang="ru-RU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children=document.body.children</a:t>
            </a:r>
            <a:r>
              <a:rPr lang="ru-RU" altLang="ru-RU" sz="16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b="1">
                <a:latin typeface="Courier New" panose="02070309020205020404" pitchFamily="49" charset="0"/>
              </a:rPr>
              <a:t>for(</a:t>
            </a:r>
            <a:r>
              <a:rPr lang="en-US" altLang="ru-RU" sz="1600" b="1">
                <a:latin typeface="Courier New" panose="02070309020205020404" pitchFamily="49" charset="0"/>
              </a:rPr>
              <a:t>let</a:t>
            </a:r>
            <a:r>
              <a:rPr lang="ru-RU" altLang="ru-RU" sz="1600" b="1">
                <a:latin typeface="Courier New" panose="02070309020205020404" pitchFamily="49" charset="0"/>
              </a:rPr>
              <a:t> i=0; i&lt;children.length; i++) { alert('Obj['+i+']'+children[i]);}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b="1">
                <a:latin typeface="Courier New" panose="02070309020205020404" pitchFamily="49" charset="0"/>
              </a:rPr>
              <a:t>&lt;/script&gt;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b="1">
                <a:latin typeface="Courier New" panose="02070309020205020404" pitchFamily="49" charset="0"/>
              </a:rPr>
              <a:t>&lt;/body&gt;&lt;/html&gt;</a:t>
            </a:r>
          </a:p>
        </p:txBody>
      </p:sp>
      <p:pic>
        <p:nvPicPr>
          <p:cNvPr id="25606" name="Picture 14" descr="root_child">
            <a:extLst>
              <a:ext uri="{FF2B5EF4-FFF2-40B4-BE49-F238E27FC236}">
                <a16:creationId xmlns:a16="http://schemas.microsoft.com/office/drawing/2014/main" id="{48AF5A24-6B41-4A85-828B-705A41BFB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5200"/>
            <a:ext cx="4471988" cy="43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7" name="Группа 2">
            <a:extLst>
              <a:ext uri="{FF2B5EF4-FFF2-40B4-BE49-F238E27FC236}">
                <a16:creationId xmlns:a16="http://schemas.microsoft.com/office/drawing/2014/main" id="{4679819E-A9CC-4DC0-8BF1-9D43CBBB1A3A}"/>
              </a:ext>
            </a:extLst>
          </p:cNvPr>
          <p:cNvGrpSpPr>
            <a:grpSpLocks/>
          </p:cNvGrpSpPr>
          <p:nvPr/>
        </p:nvGrpSpPr>
        <p:grpSpPr bwMode="auto">
          <a:xfrm>
            <a:off x="708025" y="5576888"/>
            <a:ext cx="8366125" cy="1204912"/>
            <a:chOff x="708659" y="5576888"/>
            <a:chExt cx="8365491" cy="1205458"/>
          </a:xfrm>
        </p:grpSpPr>
        <p:sp>
          <p:nvSpPr>
            <p:cNvPr id="18437" name="Text Box 4">
              <a:extLst>
                <a:ext uri="{FF2B5EF4-FFF2-40B4-BE49-F238E27FC236}">
                  <a16:creationId xmlns:a16="http://schemas.microsoft.com/office/drawing/2014/main" id="{F9DF9354-89C3-4DC0-BBB7-00767E593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727" y="5576888"/>
              <a:ext cx="8273423" cy="1205458"/>
            </a:xfrm>
            <a:prstGeom prst="rect">
              <a:avLst/>
            </a:prstGeom>
            <a:solidFill>
              <a:srgbClr val="DEE7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eaLnBrk="1" hangingPunct="1">
                <a:spcBef>
                  <a:spcPts val="500"/>
                </a:spcBef>
                <a:spcAft>
                  <a:spcPts val="500"/>
                </a:spcAft>
                <a:buFontTx/>
                <a:buNone/>
                <a:defRPr sz="1600" b="1"/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Comic Sans MS" panose="030F0702030302020204" pitchFamily="66" charset="0"/>
                </a:defRPr>
              </a:lvl9pPr>
            </a:lstStyle>
            <a:p>
              <a:pPr marL="274638">
                <a:defRPr/>
              </a:pPr>
              <a:r>
                <a:rPr lang="ru-RU" altLang="ru-RU" dirty="0"/>
                <a:t>Из узла-родителя можно получить </a:t>
              </a:r>
              <a:r>
                <a:rPr lang="ru-RU" altLang="ru-RU" dirty="0">
                  <a:solidFill>
                    <a:srgbClr val="FF0000"/>
                  </a:solidFill>
                </a:rPr>
                <a:t>все дочерние элементы (включая пробельные)</a:t>
              </a:r>
              <a:r>
                <a:rPr lang="ru-RU" altLang="ru-RU" dirty="0"/>
                <a:t> с помощью </a:t>
              </a:r>
              <a:r>
                <a:rPr lang="ru-RU" altLang="ru-RU" dirty="0" err="1"/>
                <a:t>псевдомассива</a:t>
              </a:r>
              <a:r>
                <a:rPr lang="ru-RU" altLang="ru-RU" dirty="0"/>
                <a:t> </a:t>
              </a:r>
              <a:r>
                <a:rPr lang="ru-RU" altLang="ru-RU" i="1" dirty="0" err="1">
                  <a:solidFill>
                    <a:schemeClr val="tx2">
                      <a:lumMod val="75000"/>
                    </a:schemeClr>
                  </a:solidFill>
                </a:rPr>
                <a:t>childNodes</a:t>
              </a:r>
              <a:r>
                <a:rPr lang="ru-RU" altLang="ru-RU" dirty="0"/>
                <a:t>.</a:t>
              </a:r>
            </a:p>
            <a:p>
              <a:pPr marL="274638">
                <a:defRPr/>
              </a:pPr>
              <a:r>
                <a:rPr lang="ru-RU" altLang="ru-RU" dirty="0">
                  <a:solidFill>
                    <a:srgbClr val="FF0000"/>
                  </a:solidFill>
                </a:rPr>
                <a:t>Только дочерние узлы</a:t>
              </a:r>
              <a:r>
                <a:rPr lang="ru-RU" altLang="ru-RU" dirty="0"/>
                <a:t>, соответствующие </a:t>
              </a:r>
              <a:r>
                <a:rPr lang="ru-RU" altLang="ru-RU" i="1" dirty="0">
                  <a:solidFill>
                    <a:schemeClr val="tx2">
                      <a:lumMod val="75000"/>
                    </a:schemeClr>
                  </a:solidFill>
                </a:rPr>
                <a:t>тегам</a:t>
              </a:r>
              <a:r>
                <a:rPr lang="ru-RU" altLang="ru-RU" dirty="0"/>
                <a:t> с помощью </a:t>
              </a:r>
              <a:r>
                <a:rPr lang="ru-RU" altLang="ru-RU" dirty="0" err="1"/>
                <a:t>псевдомассива</a:t>
              </a:r>
              <a:r>
                <a:rPr lang="ru-RU" altLang="ru-RU" dirty="0"/>
                <a:t> </a:t>
              </a:r>
              <a:r>
                <a:rPr lang="ru-RU" altLang="ru-RU" i="1" dirty="0" err="1">
                  <a:solidFill>
                    <a:schemeClr val="tx2">
                      <a:lumMod val="75000"/>
                    </a:schemeClr>
                  </a:solidFill>
                </a:rPr>
                <a:t>children</a:t>
              </a:r>
              <a:r>
                <a:rPr lang="ru-RU" altLang="ru-RU" dirty="0"/>
                <a:t>. </a:t>
              </a:r>
            </a:p>
          </p:txBody>
        </p:sp>
        <p:sp>
          <p:nvSpPr>
            <p:cNvPr id="25610" name="Text Box 15">
              <a:extLst>
                <a:ext uri="{FF2B5EF4-FFF2-40B4-BE49-F238E27FC236}">
                  <a16:creationId xmlns:a16="http://schemas.microsoft.com/office/drawing/2014/main" id="{C2836784-F0F7-47E7-B242-DA17421C4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59" y="5714523"/>
              <a:ext cx="455612" cy="82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4800" b="1">
                  <a:solidFill>
                    <a:srgbClr val="FF0000"/>
                  </a:solidFill>
                  <a:latin typeface="Courier New" panose="02070309020205020404" pitchFamily="49" charset="0"/>
                </a:rPr>
                <a:t>!</a:t>
              </a:r>
            </a:p>
          </p:txBody>
        </p:sp>
      </p:grpSp>
      <p:sp>
        <p:nvSpPr>
          <p:cNvPr id="4" name="Умножение 3">
            <a:extLst>
              <a:ext uri="{FF2B5EF4-FFF2-40B4-BE49-F238E27FC236}">
                <a16:creationId xmlns:a16="http://schemas.microsoft.com/office/drawing/2014/main" id="{AEC15F7A-8849-4006-825A-B75247C23665}"/>
              </a:ext>
            </a:extLst>
          </p:cNvPr>
          <p:cNvSpPr/>
          <p:nvPr/>
        </p:nvSpPr>
        <p:spPr>
          <a:xfrm>
            <a:off x="2911475" y="3825875"/>
            <a:ext cx="776288" cy="54768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1BC1626-90D1-4556-A7A5-C37D51C6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1E95F9AF-3E44-4EFD-97C2-84A6BF65B5ED}" type="slidenum">
              <a:rPr lang="ru-RU" altLang="ru-RU">
                <a:latin typeface="Comic Sans MS" panose="030F0702030302020204" pitchFamily="66" charset="0"/>
              </a:rPr>
              <a:pPr/>
              <a:t>17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F17E1E2-C6DA-4C85-9463-4F5C74A992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0363"/>
            <a:ext cx="7391400" cy="684212"/>
          </a:xfrm>
        </p:spPr>
        <p:txBody>
          <a:bodyPr anchor="ctr"/>
          <a:lstStyle/>
          <a:p>
            <a:pPr eaLnBrk="1" hangingPunct="1"/>
            <a:r>
              <a:rPr lang="ru-RU" altLang="ru-RU" sz="2800"/>
              <a:t>Отображение дочерних объектов</a:t>
            </a:r>
          </a:p>
        </p:txBody>
      </p:sp>
      <p:sp>
        <p:nvSpPr>
          <p:cNvPr id="26628" name="AutoShape 2">
            <a:extLst>
              <a:ext uri="{FF2B5EF4-FFF2-40B4-BE49-F238E27FC236}">
                <a16:creationId xmlns:a16="http://schemas.microsoft.com/office/drawing/2014/main" id="{F6A54EB5-4F8B-4866-A0FA-8077706DB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6629" name="Rectangle 7">
            <a:extLst>
              <a:ext uri="{FF2B5EF4-FFF2-40B4-BE49-F238E27FC236}">
                <a16:creationId xmlns:a16="http://schemas.microsoft.com/office/drawing/2014/main" id="{E921099B-68CD-4707-8DDB-B1EC375FC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1223963"/>
            <a:ext cx="7450137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ru-RU" altLang="ru-RU" sz="2000"/>
              <a:t>Результатом работы скрипта с предыдущей страницы будут 3 сообщения в </a:t>
            </a:r>
            <a:r>
              <a:rPr lang="en-US" altLang="ru-RU" sz="2000"/>
              <a:t>FireFox </a:t>
            </a:r>
            <a:r>
              <a:rPr lang="uk-UA" altLang="ru-RU" sz="2000"/>
              <a:t>и </a:t>
            </a:r>
            <a:r>
              <a:rPr lang="en-US" altLang="ru-RU" sz="2000"/>
              <a:t>Opera</a:t>
            </a:r>
            <a:r>
              <a:rPr lang="ru-RU" altLang="ru-RU" sz="2000"/>
              <a:t>:</a:t>
            </a:r>
          </a:p>
        </p:txBody>
      </p:sp>
      <p:sp>
        <p:nvSpPr>
          <p:cNvPr id="26630" name="Rectangle 66">
            <a:extLst>
              <a:ext uri="{FF2B5EF4-FFF2-40B4-BE49-F238E27FC236}">
                <a16:creationId xmlns:a16="http://schemas.microsoft.com/office/drawing/2014/main" id="{2F2CF9ED-050A-4CE7-A2C6-DE202B22D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25" y="2089150"/>
            <a:ext cx="5654675" cy="1017588"/>
          </a:xfrm>
          <a:prstGeom prst="rect">
            <a:avLst/>
          </a:prstGeom>
          <a:solidFill>
            <a:srgbClr val="DEE7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ru-RU" altLang="ru-RU" sz="2000" b="1"/>
              <a:t>Obj[0][object HTMLDivElement];</a:t>
            </a:r>
          </a:p>
          <a:p>
            <a:pPr eaLnBrk="1" hangingPunct="1"/>
            <a:r>
              <a:rPr lang="ru-RU" altLang="ru-RU" sz="2000" b="1"/>
              <a:t>Obj[1][object HTMLUListElement];</a:t>
            </a:r>
          </a:p>
          <a:p>
            <a:pPr eaLnBrk="1" hangingPunct="1"/>
            <a:r>
              <a:rPr lang="ru-RU" altLang="ru-RU" sz="2000" b="1"/>
              <a:t>Obj[2][object HTMLScriptElement]</a:t>
            </a:r>
            <a:r>
              <a:rPr lang="en-US" altLang="ru-RU" sz="2000" b="1"/>
              <a:t>;</a:t>
            </a:r>
            <a:endParaRPr lang="ru-RU" altLang="ru-RU" sz="2000" b="1"/>
          </a:p>
        </p:txBody>
      </p:sp>
      <p:sp>
        <p:nvSpPr>
          <p:cNvPr id="26631" name="Rectangle 67">
            <a:extLst>
              <a:ext uri="{FF2B5EF4-FFF2-40B4-BE49-F238E27FC236}">
                <a16:creationId xmlns:a16="http://schemas.microsoft.com/office/drawing/2014/main" id="{0470EFB3-90DA-4D63-8704-D745D3CB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3149600"/>
            <a:ext cx="7450137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ru-RU" altLang="ru-RU" sz="2000"/>
              <a:t>Результатом работы скрипта с предыдущей страницы будут 4 сообщения в </a:t>
            </a:r>
            <a:r>
              <a:rPr lang="en-US" altLang="ru-RU" sz="2000"/>
              <a:t>IE</a:t>
            </a:r>
            <a:r>
              <a:rPr lang="ru-RU" altLang="ru-RU" sz="2000"/>
              <a:t>:</a:t>
            </a:r>
          </a:p>
        </p:txBody>
      </p:sp>
      <p:sp>
        <p:nvSpPr>
          <p:cNvPr id="26632" name="Rectangle 68">
            <a:extLst>
              <a:ext uri="{FF2B5EF4-FFF2-40B4-BE49-F238E27FC236}">
                <a16:creationId xmlns:a16="http://schemas.microsoft.com/office/drawing/2014/main" id="{FC3431F4-7BE7-4FFD-AB80-91805DF5C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25" y="4019550"/>
            <a:ext cx="2292350" cy="1190625"/>
          </a:xfrm>
          <a:prstGeom prst="rect">
            <a:avLst/>
          </a:prstGeom>
          <a:solidFill>
            <a:srgbClr val="DEE7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ru-RU" altLang="ru-RU" b="1"/>
              <a:t>Obj[0][object];</a:t>
            </a:r>
          </a:p>
          <a:p>
            <a:pPr eaLnBrk="1" hangingPunct="1"/>
            <a:r>
              <a:rPr lang="ru-RU" altLang="ru-RU" b="1"/>
              <a:t>Obj[1][object];</a:t>
            </a:r>
          </a:p>
          <a:p>
            <a:pPr eaLnBrk="1" hangingPunct="1"/>
            <a:r>
              <a:rPr lang="ru-RU" altLang="ru-RU" b="1"/>
              <a:t>Obj[2][object]</a:t>
            </a:r>
            <a:r>
              <a:rPr lang="en-US" altLang="ru-RU" b="1"/>
              <a:t>;</a:t>
            </a:r>
          </a:p>
          <a:p>
            <a:pPr eaLnBrk="1" hangingPunct="1"/>
            <a:r>
              <a:rPr lang="ru-RU" altLang="ru-RU" b="1"/>
              <a:t>Obj[</a:t>
            </a:r>
            <a:r>
              <a:rPr lang="en-US" altLang="ru-RU" b="1"/>
              <a:t>3</a:t>
            </a:r>
            <a:r>
              <a:rPr lang="ru-RU" altLang="ru-RU" b="1"/>
              <a:t>][object]</a:t>
            </a:r>
            <a:r>
              <a:rPr lang="en-US" altLang="ru-RU" b="1"/>
              <a:t>;</a:t>
            </a:r>
            <a:endParaRPr lang="ru-RU" altLang="ru-RU" b="1"/>
          </a:p>
        </p:txBody>
      </p:sp>
      <p:sp>
        <p:nvSpPr>
          <p:cNvPr id="26633" name="Rectangle 69">
            <a:extLst>
              <a:ext uri="{FF2B5EF4-FFF2-40B4-BE49-F238E27FC236}">
                <a16:creationId xmlns:a16="http://schemas.microsoft.com/office/drawing/2014/main" id="{A35CB789-6963-4099-B5C9-60956B54F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963" y="4019550"/>
            <a:ext cx="4522787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31445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836738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359025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8162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32734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7306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41878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ru-RU" altLang="ru-RU" sz="2000"/>
              <a:t>В IE&lt;9 в children присутствуют узлы-комментарии</a:t>
            </a:r>
            <a:r>
              <a:rPr lang="en-US" altLang="ru-RU" sz="2000"/>
              <a:t>. </a:t>
            </a:r>
            <a:r>
              <a:rPr lang="ru-RU" altLang="ru-RU" sz="2000"/>
              <a:t>С точки зрения стандарта -  это ошибка, поскольку комментарий не является  узлом-тегом. </a:t>
            </a:r>
          </a:p>
        </p:txBody>
      </p:sp>
      <p:sp>
        <p:nvSpPr>
          <p:cNvPr id="26634" name="Прямоугольник 2">
            <a:extLst>
              <a:ext uri="{FF2B5EF4-FFF2-40B4-BE49-F238E27FC236}">
                <a16:creationId xmlns:a16="http://schemas.microsoft.com/office/drawing/2014/main" id="{BC1371FA-8588-40D2-A3FA-895ED3B51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700" y="5959475"/>
            <a:ext cx="6007100" cy="7080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000" b="1" i="1">
                <a:latin typeface="Courier New" panose="02070309020205020404" pitchFamily="49" charset="0"/>
                <a:hlinkClick r:id="rId2"/>
              </a:rPr>
              <a:t>jsbin.com/</a:t>
            </a:r>
            <a:r>
              <a:rPr lang="en-US" altLang="ru-RU" sz="2000" b="1" i="1">
                <a:latin typeface="Courier New" panose="02070309020205020404" pitchFamily="49" charset="0"/>
              </a:rPr>
              <a:t> - </a:t>
            </a:r>
            <a:r>
              <a:rPr lang="ru-RU" altLang="ru-RU" sz="2000" b="1" i="1">
                <a:latin typeface="Courier New" panose="02070309020205020404" pitchFamily="49" charset="0"/>
              </a:rPr>
              <a:t>Удобная песочница для тестирования </a:t>
            </a:r>
            <a:r>
              <a:rPr lang="en-US" altLang="ru-RU" sz="2000" b="1" i="1">
                <a:latin typeface="Courier New" panose="02070309020205020404" pitchFamily="49" charset="0"/>
              </a:rPr>
              <a:t>JS</a:t>
            </a:r>
            <a:r>
              <a:rPr lang="ru-RU" altLang="ru-RU" sz="2000" b="1" i="1">
                <a:latin typeface="Courier New" panose="02070309020205020404" pitchFamily="49" charset="0"/>
              </a:rPr>
              <a:t>-примеров!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ABAA642-73F1-4FF3-8F3B-65A39F5E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D013C456-F9FD-4C04-A521-EFCCADEBFF0F}" type="slidenum">
              <a:rPr lang="ru-RU" altLang="ru-RU">
                <a:latin typeface="Comic Sans MS" panose="030F0702030302020204" pitchFamily="66" charset="0"/>
              </a:rPr>
              <a:pPr/>
              <a:t>18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A2542CB-636C-4409-B3FE-019EEA7F2D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872038" y="908050"/>
            <a:ext cx="3579812" cy="1135063"/>
          </a:xfrm>
        </p:spPr>
        <p:txBody>
          <a:bodyPr anchor="ctr"/>
          <a:lstStyle/>
          <a:p>
            <a:pPr eaLnBrk="1" hangingPunct="1"/>
            <a:r>
              <a:rPr lang="ru-RU" altLang="ru-RU" sz="2800"/>
              <a:t>Обращение к элементам внутри документа</a:t>
            </a:r>
          </a:p>
        </p:txBody>
      </p:sp>
      <p:pic>
        <p:nvPicPr>
          <p:cNvPr id="27652" name="Picture 3" descr="donntu_gerb1">
            <a:extLst>
              <a:ext uri="{FF2B5EF4-FFF2-40B4-BE49-F238E27FC236}">
                <a16:creationId xmlns:a16="http://schemas.microsoft.com/office/drawing/2014/main" id="{A929DD37-B448-4336-B548-89C7C0985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4452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AutoShape 2">
            <a:extLst>
              <a:ext uri="{FF2B5EF4-FFF2-40B4-BE49-F238E27FC236}">
                <a16:creationId xmlns:a16="http://schemas.microsoft.com/office/drawing/2014/main" id="{C818FD4E-B704-4A9C-AEDB-C451AA90A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7654" name="Rectangle 9">
            <a:extLst>
              <a:ext uri="{FF2B5EF4-FFF2-40B4-BE49-F238E27FC236}">
                <a16:creationId xmlns:a16="http://schemas.microsoft.com/office/drawing/2014/main" id="{3CCDA91C-1D18-4991-BFCA-0221942A5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8" y="2289175"/>
            <a:ext cx="4013200" cy="194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31445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836738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359025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8162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32734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7306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41878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ru-RU" altLang="ru-RU" sz="2000"/>
              <a:t>Как видно из рисунка, обращаться к объектам можно и напрямую, но в этом случае, при любых изменениях в разметке код придется переписывать.</a:t>
            </a:r>
          </a:p>
        </p:txBody>
      </p:sp>
      <p:pic>
        <p:nvPicPr>
          <p:cNvPr id="27655" name="Picture 10">
            <a:extLst>
              <a:ext uri="{FF2B5EF4-FFF2-40B4-BE49-F238E27FC236}">
                <a16:creationId xmlns:a16="http://schemas.microsoft.com/office/drawing/2014/main" id="{6B620E0E-0162-459E-8B01-F8C7E154F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8947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6" name="Rectangle 11">
            <a:extLst>
              <a:ext uri="{FF2B5EF4-FFF2-40B4-BE49-F238E27FC236}">
                <a16:creationId xmlns:a16="http://schemas.microsoft.com/office/drawing/2014/main" id="{A5B3C493-98E1-43B8-B1DD-403AA0E3F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963" y="4383088"/>
            <a:ext cx="3622675" cy="194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31445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836738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359025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8162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32734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7306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41878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ru-RU" altLang="ru-RU" sz="2000"/>
              <a:t>Обратите внимание: каждый тип объекта создает свой массив, соответственно каждый объект в нем индексируется.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781C113-1406-4BE8-821F-3FAF011B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E9486DBF-4C9E-4894-97D0-8B80DB30892B}" type="slidenum">
              <a:rPr lang="ru-RU" altLang="ru-RU">
                <a:latin typeface="Comic Sans MS" panose="030F0702030302020204" pitchFamily="66" charset="0"/>
              </a:rPr>
              <a:pPr/>
              <a:t>19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23EBD14-DFA9-47FD-88E0-B165B6CDD6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0363"/>
            <a:ext cx="7391400" cy="684212"/>
          </a:xfrm>
        </p:spPr>
        <p:txBody>
          <a:bodyPr anchor="ctr"/>
          <a:lstStyle/>
          <a:p>
            <a:pPr eaLnBrk="1" hangingPunct="1"/>
            <a:r>
              <a:rPr lang="ru-RU" altLang="ru-RU" sz="2800"/>
              <a:t>Элементы навигации по документу</a:t>
            </a:r>
          </a:p>
        </p:txBody>
      </p:sp>
      <p:sp>
        <p:nvSpPr>
          <p:cNvPr id="28676" name="AutoShape 2">
            <a:extLst>
              <a:ext uri="{FF2B5EF4-FFF2-40B4-BE49-F238E27FC236}">
                <a16:creationId xmlns:a16="http://schemas.microsoft.com/office/drawing/2014/main" id="{794B8AB6-9A4A-4742-A2AA-96FF9E34E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9BD393F9-4488-4B54-9ED3-E486FA1EA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969963"/>
            <a:ext cx="7450137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31445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836738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359025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8162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32734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7306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41878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ru-RU" altLang="ru-RU" sz="2000"/>
              <a:t>Для комфортного перемещения по узлам существуют дополнительные свойства, указывающие первый и последний дочерние элементы для заданного и соседние элементы для текущего элемента. </a:t>
            </a:r>
          </a:p>
        </p:txBody>
      </p:sp>
      <p:sp>
        <p:nvSpPr>
          <p:cNvPr id="90120" name="Rectangle 8">
            <a:extLst>
              <a:ext uri="{FF2B5EF4-FFF2-40B4-BE49-F238E27FC236}">
                <a16:creationId xmlns:a16="http://schemas.microsoft.com/office/drawing/2014/main" id="{0B6A58D4-9CF4-41E4-A667-B782F31D4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4440238"/>
            <a:ext cx="8342313" cy="641350"/>
          </a:xfrm>
          <a:prstGeom prst="rect">
            <a:avLst/>
          </a:prstGeom>
          <a:solidFill>
            <a:srgbClr val="DEE7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ru-RU" altLang="ru-RU" b="1"/>
              <a:t>body.firstChild == body.childNodes[0]</a:t>
            </a:r>
          </a:p>
          <a:p>
            <a:pPr eaLnBrk="1" hangingPunct="1"/>
            <a:r>
              <a:rPr lang="ru-RU" altLang="ru-RU" b="1"/>
              <a:t>body.lastChild == body.childNodes[body.childNodes.length-1]</a:t>
            </a:r>
          </a:p>
        </p:txBody>
      </p:sp>
      <p:sp>
        <p:nvSpPr>
          <p:cNvPr id="90121" name="Rectangle 9">
            <a:extLst>
              <a:ext uri="{FF2B5EF4-FFF2-40B4-BE49-F238E27FC236}">
                <a16:creationId xmlns:a16="http://schemas.microsoft.com/office/drawing/2014/main" id="{E5325733-334D-4DEB-939C-444872638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5387975"/>
            <a:ext cx="68294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31445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836738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359025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8162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32734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7306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41878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ru-RU" altLang="ru-RU" sz="2000"/>
              <a:t>Ссылки firstChild/lastChild могут указывать на все узлы, включая текстовые(childNodes) либо только на узлы-теги (children). </a:t>
            </a:r>
          </a:p>
        </p:txBody>
      </p:sp>
      <p:pic>
        <p:nvPicPr>
          <p:cNvPr id="90122" name="Picture 10">
            <a:extLst>
              <a:ext uri="{FF2B5EF4-FFF2-40B4-BE49-F238E27FC236}">
                <a16:creationId xmlns:a16="http://schemas.microsoft.com/office/drawing/2014/main" id="{864828F5-A18C-4949-BCBD-8FE430ECA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13" y="2414588"/>
            <a:ext cx="408622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0" grpId="0" animBg="1"/>
      <p:bldP spid="901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0047524D-B222-4528-B82A-05C48458BB7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58900" y="1279525"/>
            <a:ext cx="6400800" cy="2273300"/>
          </a:xfrm>
        </p:spPr>
        <p:txBody>
          <a:bodyPr/>
          <a:lstStyle/>
          <a:p>
            <a:pPr eaLnBrk="1" hangingPunct="1">
              <a:defRPr/>
            </a:pPr>
            <a:r>
              <a:rPr lang="uk-UA" altLang="ru-RU" sz="4800" dirty="0" err="1"/>
              <a:t>Лекция</a:t>
            </a:r>
            <a:r>
              <a:rPr lang="uk-UA" altLang="ru-RU" sz="4800" dirty="0"/>
              <a:t> </a:t>
            </a:r>
            <a:r>
              <a:rPr lang="ru-RU" altLang="ru-RU" sz="4800" dirty="0"/>
              <a:t>5</a:t>
            </a:r>
            <a:br>
              <a:rPr lang="en-US" altLang="ru-RU" sz="4800" dirty="0"/>
            </a:br>
            <a:r>
              <a:rPr lang="ru-RU" altLang="ru-RU" sz="4800" dirty="0"/>
              <a:t>язык  </a:t>
            </a:r>
            <a:r>
              <a:rPr lang="en-US" altLang="ru-RU" sz="4800" b="1" dirty="0"/>
              <a:t>JavaScript</a:t>
            </a:r>
            <a:endParaRPr lang="ru-RU" altLang="ru-RU" sz="4800" b="1" dirty="0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F6F44997-E6A4-4CAC-A393-DD3F6C8C5AC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88988" y="3822700"/>
            <a:ext cx="7951787" cy="1003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ru-RU" altLang="ru-RU"/>
              <a:t>Часть вторая</a:t>
            </a:r>
            <a:endParaRPr lang="en-US" altLang="ru-RU"/>
          </a:p>
          <a:p>
            <a:pPr eaLnBrk="1" hangingPunct="1">
              <a:lnSpc>
                <a:spcPct val="80000"/>
              </a:lnSpc>
              <a:defRPr/>
            </a:pPr>
            <a:r>
              <a:rPr lang="ru-RU" altLang="ru-RU" b="1"/>
              <a:t>Объектная модель документа DOM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altLang="ru-RU" b="1"/>
              <a:t>События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B0D80BF-989A-421B-B084-AB94C26A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31A2D705-B691-400D-9FE5-69EC3E388B59}" type="slidenum">
              <a:rPr lang="ru-RU" altLang="ru-RU">
                <a:latin typeface="Comic Sans MS" panose="030F0702030302020204" pitchFamily="66" charset="0"/>
              </a:rPr>
              <a:pPr/>
              <a:t>20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1FF359E-F1D3-48CB-B8A7-74641F05B8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0363"/>
            <a:ext cx="7391400" cy="684212"/>
          </a:xfrm>
        </p:spPr>
        <p:txBody>
          <a:bodyPr anchor="ctr"/>
          <a:lstStyle/>
          <a:p>
            <a:pPr eaLnBrk="1" hangingPunct="1"/>
            <a:r>
              <a:rPr lang="ru-RU" altLang="ru-RU" sz="2800"/>
              <a:t>Элементы навигации по документу</a:t>
            </a:r>
          </a:p>
        </p:txBody>
      </p:sp>
      <p:sp>
        <p:nvSpPr>
          <p:cNvPr id="29700" name="AutoShape 2">
            <a:extLst>
              <a:ext uri="{FF2B5EF4-FFF2-40B4-BE49-F238E27FC236}">
                <a16:creationId xmlns:a16="http://schemas.microsoft.com/office/drawing/2014/main" id="{2E6DE37F-4002-4873-8B7F-8C4307885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1501481D-0CE3-4CBB-8C20-224B94537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" y="1076325"/>
            <a:ext cx="8181975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31445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836738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359025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8162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32734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7306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41878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ru-RU" altLang="ru-RU" sz="2000"/>
              <a:t>Свойство </a:t>
            </a:r>
            <a:r>
              <a:rPr lang="ru-RU" altLang="ru-RU" sz="2000" b="1" i="1">
                <a:solidFill>
                  <a:schemeClr val="folHlink"/>
                </a:solidFill>
              </a:rPr>
              <a:t>parentNode</a:t>
            </a:r>
            <a:r>
              <a:rPr lang="ru-RU" altLang="ru-RU" sz="2000"/>
              <a:t> ссылается на родительский узел. Оно равно </a:t>
            </a:r>
            <a:r>
              <a:rPr lang="ru-RU" altLang="ru-RU" sz="2000" b="1" i="1"/>
              <a:t>null</a:t>
            </a:r>
            <a:r>
              <a:rPr lang="ru-RU" altLang="ru-RU" sz="2000"/>
              <a:t> для корневого элемента.</a:t>
            </a:r>
          </a:p>
          <a:p>
            <a:pPr eaLnBrk="1" hangingPunct="1"/>
            <a:r>
              <a:rPr lang="ru-RU" altLang="ru-RU" sz="2000"/>
              <a:t>Свойства </a:t>
            </a:r>
            <a:r>
              <a:rPr lang="ru-RU" altLang="ru-RU" sz="2000" b="1" i="1">
                <a:solidFill>
                  <a:schemeClr val="folHlink"/>
                </a:solidFill>
              </a:rPr>
              <a:t>previousSibling</a:t>
            </a:r>
            <a:r>
              <a:rPr lang="ru-RU" altLang="ru-RU" sz="2000"/>
              <a:t> и </a:t>
            </a:r>
            <a:r>
              <a:rPr lang="ru-RU" altLang="ru-RU" sz="2000" b="1" i="1">
                <a:solidFill>
                  <a:schemeClr val="folHlink"/>
                </a:solidFill>
              </a:rPr>
              <a:t>nextSibling</a:t>
            </a:r>
            <a:r>
              <a:rPr lang="ru-RU" altLang="ru-RU" sz="2000"/>
              <a:t> дают доступ к левому и правому соседу. </a:t>
            </a:r>
          </a:p>
        </p:txBody>
      </p:sp>
      <p:pic>
        <p:nvPicPr>
          <p:cNvPr id="29702" name="Picture 9">
            <a:extLst>
              <a:ext uri="{FF2B5EF4-FFF2-40B4-BE49-F238E27FC236}">
                <a16:creationId xmlns:a16="http://schemas.microsoft.com/office/drawing/2014/main" id="{D4AB9D75-E159-4A20-98D1-7A27445F0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544763"/>
            <a:ext cx="6516688" cy="394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3" name="Rectangle 7">
            <a:extLst>
              <a:ext uri="{FF2B5EF4-FFF2-40B4-BE49-F238E27FC236}">
                <a16:creationId xmlns:a16="http://schemas.microsoft.com/office/drawing/2014/main" id="{5F041882-5B2B-47E8-B308-AD151ACBA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900" y="5975350"/>
            <a:ext cx="3481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31445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836738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359025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8162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32734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7306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41878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ru-RU" altLang="ru-RU"/>
              <a:t>//Пробельные узлы здесь обозначены решеткой # </a:t>
            </a:r>
          </a:p>
        </p:txBody>
      </p:sp>
      <p:sp>
        <p:nvSpPr>
          <p:cNvPr id="29704" name="Rectangle 10">
            <a:extLst>
              <a:ext uri="{FF2B5EF4-FFF2-40B4-BE49-F238E27FC236}">
                <a16:creationId xmlns:a16="http://schemas.microsoft.com/office/drawing/2014/main" id="{B5DA285D-BC83-4CFD-83F5-B6B74B8E1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900" y="2400300"/>
            <a:ext cx="3478213" cy="175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</a:rPr>
              <a:t>При изменениях DOM, </a:t>
            </a:r>
            <a:r>
              <a:rPr lang="ru-RU" altLang="ru-RU" sz="1800" b="1">
                <a:latin typeface="Arial" panose="020B0604020202020204" pitchFamily="34" charset="0"/>
              </a:rPr>
              <a:t>(</a:t>
            </a:r>
            <a:r>
              <a:rPr lang="ru-RU" altLang="ru-RU" sz="1800" b="1">
                <a:latin typeface="Courier New" panose="02070309020205020404" pitchFamily="49" charset="0"/>
              </a:rPr>
              <a:t>добавлении или удалении элементов</a:t>
            </a:r>
            <a:r>
              <a:rPr lang="ru-RU" altLang="ru-RU" sz="1800" b="1">
                <a:latin typeface="Arial" panose="020B0604020202020204" pitchFamily="34" charset="0"/>
              </a:rPr>
              <a:t>)</a:t>
            </a:r>
            <a:r>
              <a:rPr lang="ru-RU" altLang="ru-RU" sz="1800" b="1">
                <a:latin typeface="Courier New" panose="02070309020205020404" pitchFamily="49" charset="0"/>
              </a:rPr>
              <a:t> ссылки на соседние элементы</a:t>
            </a:r>
            <a:r>
              <a:rPr lang="ru-RU" altLang="ru-RU" sz="1800" b="1">
                <a:latin typeface="Arial" panose="020B0604020202020204" pitchFamily="34" charset="0"/>
              </a:rPr>
              <a:t> </a:t>
            </a:r>
            <a:r>
              <a:rPr lang="ru-RU" altLang="ru-RU" sz="1800" b="1">
                <a:latin typeface="Courier New" panose="02070309020205020404" pitchFamily="49" charset="0"/>
              </a:rPr>
              <a:t>обновляются браузером автоматически.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8EBD099-7134-4E18-9553-F767C28B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8675" y="6281738"/>
            <a:ext cx="547688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27C97DC3-F177-462C-A332-0D0CAC773E29}" type="slidenum">
              <a:rPr lang="ru-RU" altLang="ru-RU">
                <a:latin typeface="Comic Sans MS" panose="030F0702030302020204" pitchFamily="66" charset="0"/>
              </a:rPr>
              <a:pPr/>
              <a:t>21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B297A01C-2BC5-4DB9-A7B7-7AF2F0199B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46063"/>
            <a:ext cx="7391400" cy="684212"/>
          </a:xfrm>
        </p:spPr>
        <p:txBody>
          <a:bodyPr anchor="ctr"/>
          <a:lstStyle/>
          <a:p>
            <a:pPr eaLnBrk="1" hangingPunct="1"/>
            <a:r>
              <a:rPr lang="ru-RU" altLang="ru-RU" sz="2800"/>
              <a:t>Элементы навигации по документу</a:t>
            </a:r>
          </a:p>
        </p:txBody>
      </p:sp>
      <p:sp>
        <p:nvSpPr>
          <p:cNvPr id="30724" name="AutoShape 2">
            <a:extLst>
              <a:ext uri="{FF2B5EF4-FFF2-40B4-BE49-F238E27FC236}">
                <a16:creationId xmlns:a16="http://schemas.microsoft.com/office/drawing/2014/main" id="{85D757C5-C19E-4235-BCEB-456E8D998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0725" name="Rectangle 6">
            <a:extLst>
              <a:ext uri="{FF2B5EF4-FFF2-40B4-BE49-F238E27FC236}">
                <a16:creationId xmlns:a16="http://schemas.microsoft.com/office/drawing/2014/main" id="{C8C57C65-F5B0-496B-AE3C-A55877A74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104900"/>
            <a:ext cx="7646988" cy="3387725"/>
          </a:xfrm>
          <a:prstGeom prst="rect">
            <a:avLst/>
          </a:prstGeom>
          <a:solidFill>
            <a:srgbClr val="DEE7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31445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836738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359025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8162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32734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7306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41878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ru-RU" altLang="ru-RU"/>
              <a:t>&lt;!DOCTYPE HTML&gt;</a:t>
            </a:r>
          </a:p>
          <a:p>
            <a:pPr eaLnBrk="1" hangingPunct="1"/>
            <a:r>
              <a:rPr lang="ru-RU" altLang="ru-RU"/>
              <a:t>&lt;html&gt; &lt;head&gt;&lt;meta charset="Windows-1251"&gt;</a:t>
            </a:r>
          </a:p>
          <a:p>
            <a:pPr eaLnBrk="1" hangingPunct="1"/>
            <a:r>
              <a:rPr lang="ru-RU" altLang="ru-RU"/>
              <a:t>       &lt;title&gt;The document&lt;/title&gt;  </a:t>
            </a:r>
          </a:p>
          <a:p>
            <a:pPr eaLnBrk="1" hangingPunct="1"/>
            <a:r>
              <a:rPr lang="ru-RU" altLang="ru-RU"/>
              <a:t>      &lt;/head&gt;  </a:t>
            </a:r>
          </a:p>
          <a:p>
            <a:pPr eaLnBrk="1" hangingPunct="1"/>
            <a:r>
              <a:rPr lang="ru-RU" altLang="ru-RU"/>
              <a:t>&lt;body&gt;&lt;div&gt;Пользователи:&lt;/div&gt;  </a:t>
            </a:r>
          </a:p>
          <a:p>
            <a:pPr eaLnBrk="1" hangingPunct="1"/>
            <a:r>
              <a:rPr lang="ru-RU" altLang="ru-RU"/>
              <a:t>   &lt;ul&gt;&lt;li&gt;Маша&lt;/li&gt;&lt;li&gt;Медведь&lt;/li&gt;    </a:t>
            </a:r>
          </a:p>
          <a:p>
            <a:pPr eaLnBrk="1" hangingPunct="1"/>
            <a:r>
              <a:rPr lang="ru-RU" altLang="ru-RU"/>
              <a:t>   &lt;/ul&gt;&lt;!-- Комментарии --&gt;    </a:t>
            </a:r>
          </a:p>
          <a:p>
            <a:pPr eaLnBrk="1" hangingPunct="1"/>
            <a:r>
              <a:rPr lang="ru-RU" altLang="ru-RU"/>
              <a:t>&lt;p&gt;Hi&lt;/p&gt;&lt;script&gt;      </a:t>
            </a:r>
          </a:p>
          <a:p>
            <a:pPr eaLnBrk="1" hangingPunct="1"/>
            <a:r>
              <a:rPr lang="ru-RU" altLang="ru-RU" b="1"/>
              <a:t>alert('First:  '+document.body.firstChild.innerHTML);</a:t>
            </a:r>
          </a:p>
          <a:p>
            <a:pPr eaLnBrk="1" hangingPunct="1"/>
            <a:r>
              <a:rPr lang="ru-RU" altLang="ru-RU" b="1"/>
              <a:t> alert('Last:</a:t>
            </a:r>
            <a:r>
              <a:rPr lang="en-US" altLang="ru-RU" b="1"/>
              <a:t>’ </a:t>
            </a:r>
            <a:r>
              <a:rPr lang="ru-RU" altLang="ru-RU" b="1"/>
              <a:t>+document.body.lastChild.previousSibling.innerHTML);</a:t>
            </a:r>
          </a:p>
          <a:p>
            <a:pPr eaLnBrk="1" hangingPunct="1"/>
            <a:r>
              <a:rPr lang="ru-RU" altLang="ru-RU"/>
              <a:t>   &lt;/script&gt;&lt;/body&gt;&lt;/html&gt;</a:t>
            </a:r>
          </a:p>
        </p:txBody>
      </p:sp>
      <p:sp>
        <p:nvSpPr>
          <p:cNvPr id="30726" name="Text Box 9">
            <a:extLst>
              <a:ext uri="{FF2B5EF4-FFF2-40B4-BE49-F238E27FC236}">
                <a16:creationId xmlns:a16="http://schemas.microsoft.com/office/drawing/2014/main" id="{923C11C5-C884-4D06-A986-EF8334440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7438" y="779463"/>
            <a:ext cx="1247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Пример:</a:t>
            </a:r>
          </a:p>
        </p:txBody>
      </p:sp>
      <p:sp>
        <p:nvSpPr>
          <p:cNvPr id="30727" name="Rectangle 10">
            <a:extLst>
              <a:ext uri="{FF2B5EF4-FFF2-40B4-BE49-F238E27FC236}">
                <a16:creationId xmlns:a16="http://schemas.microsoft.com/office/drawing/2014/main" id="{F66582C5-242D-4FA9-9087-DBEA20593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3" y="4572000"/>
            <a:ext cx="7988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31445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836738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359025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8162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32734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7306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41878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ru-RU" altLang="ru-RU"/>
              <a:t>//Если убрать пробельные узлы между </a:t>
            </a:r>
            <a:r>
              <a:rPr lang="en-US" altLang="ru-RU" b="1"/>
              <a:t>&lt;body&gt; </a:t>
            </a:r>
            <a:r>
              <a:rPr lang="ru-RU" altLang="ru-RU" b="1"/>
              <a:t>и</a:t>
            </a:r>
            <a:r>
              <a:rPr lang="en-US" altLang="ru-RU" b="1"/>
              <a:t> &lt;div&gt;</a:t>
            </a:r>
            <a:r>
              <a:rPr lang="ru-RU" altLang="ru-RU" b="1"/>
              <a:t>, &lt;/p&gt; </a:t>
            </a:r>
            <a:r>
              <a:rPr lang="ru-RU" altLang="ru-RU"/>
              <a:t>и</a:t>
            </a:r>
            <a:r>
              <a:rPr lang="ru-RU" altLang="ru-RU" b="1"/>
              <a:t> &lt;script&gt;, </a:t>
            </a:r>
            <a:r>
              <a:rPr lang="ru-RU" altLang="ru-RU"/>
              <a:t>то все браузеры дадут единодушный ответ:</a:t>
            </a:r>
            <a:r>
              <a:rPr lang="ru-RU" altLang="ru-RU" b="1"/>
              <a:t> </a:t>
            </a:r>
          </a:p>
        </p:txBody>
      </p:sp>
      <p:sp>
        <p:nvSpPr>
          <p:cNvPr id="30728" name="Rectangle 11">
            <a:extLst>
              <a:ext uri="{FF2B5EF4-FFF2-40B4-BE49-F238E27FC236}">
                <a16:creationId xmlns:a16="http://schemas.microsoft.com/office/drawing/2014/main" id="{8B1DA30E-2762-4FE1-9F43-728F7E427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088" y="5373688"/>
            <a:ext cx="2921000" cy="376237"/>
          </a:xfrm>
          <a:prstGeom prst="rect">
            <a:avLst/>
          </a:prstGeom>
          <a:solidFill>
            <a:srgbClr val="DEE7F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303200" prstMaterial="legacyMatte">
            <a:bevelT w="13500" h="13500" prst="angle"/>
            <a:bevelB w="13500" h="13500" prst="angle"/>
            <a:extrusionClr>
              <a:srgbClr val="DEE7F1"/>
            </a:extrusionClr>
            <a:contourClr>
              <a:srgbClr val="DEE7F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</a:rPr>
              <a:t>First:  Пользователи</a:t>
            </a:r>
          </a:p>
        </p:txBody>
      </p:sp>
      <p:sp>
        <p:nvSpPr>
          <p:cNvPr id="30729" name="Rectangle 12">
            <a:extLst>
              <a:ext uri="{FF2B5EF4-FFF2-40B4-BE49-F238E27FC236}">
                <a16:creationId xmlns:a16="http://schemas.microsoft.com/office/drawing/2014/main" id="{52546310-606B-4EF9-B5B7-86D28798C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825" y="5372100"/>
            <a:ext cx="1555750" cy="376238"/>
          </a:xfrm>
          <a:prstGeom prst="rect">
            <a:avLst/>
          </a:prstGeom>
          <a:solidFill>
            <a:srgbClr val="DEE7F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303200" prstMaterial="legacyMatte">
            <a:bevelT w="13500" h="13500" prst="angle"/>
            <a:bevelB w="13500" h="13500" prst="angle"/>
            <a:extrusionClr>
              <a:srgbClr val="DEE7F1"/>
            </a:extrusionClr>
            <a:contourClr>
              <a:srgbClr val="DEE7F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</a:rPr>
              <a:t>Last:   Hi</a:t>
            </a:r>
          </a:p>
        </p:txBody>
      </p:sp>
      <p:grpSp>
        <p:nvGrpSpPr>
          <p:cNvPr id="30730" name="Группа 2">
            <a:extLst>
              <a:ext uri="{FF2B5EF4-FFF2-40B4-BE49-F238E27FC236}">
                <a16:creationId xmlns:a16="http://schemas.microsoft.com/office/drawing/2014/main" id="{CC2684DC-F524-477F-ABCA-92B7F9353C8D}"/>
              </a:ext>
            </a:extLst>
          </p:cNvPr>
          <p:cNvGrpSpPr>
            <a:grpSpLocks/>
          </p:cNvGrpSpPr>
          <p:nvPr/>
        </p:nvGrpSpPr>
        <p:grpSpPr bwMode="auto">
          <a:xfrm>
            <a:off x="1541463" y="5870575"/>
            <a:ext cx="6907212" cy="949325"/>
            <a:chOff x="1541463" y="5870574"/>
            <a:chExt cx="6907531" cy="949325"/>
          </a:xfrm>
        </p:grpSpPr>
        <p:sp>
          <p:nvSpPr>
            <p:cNvPr id="30731" name="Rectangle 13">
              <a:extLst>
                <a:ext uri="{FF2B5EF4-FFF2-40B4-BE49-F238E27FC236}">
                  <a16:creationId xmlns:a16="http://schemas.microsoft.com/office/drawing/2014/main" id="{5063EAB3-2961-4C7D-BD46-EC6928675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3900" y="5894388"/>
              <a:ext cx="6455094" cy="925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ru-RU" sz="1800" b="1">
                  <a:latin typeface="Courier New" panose="02070309020205020404" pitchFamily="49" charset="0"/>
                </a:rPr>
                <a:t>Свойство </a:t>
              </a:r>
              <a:r>
                <a:rPr lang="ru-RU" altLang="ru-RU" sz="1800" b="1" i="1">
                  <a:solidFill>
                    <a:schemeClr val="folHlink"/>
                  </a:solidFill>
                  <a:latin typeface="Courier New" panose="02070309020205020404" pitchFamily="49" charset="0"/>
                </a:rPr>
                <a:t>innerHTML </a:t>
              </a:r>
              <a:r>
                <a:rPr lang="ru-RU" altLang="ru-RU" sz="1800" b="1">
                  <a:latin typeface="Courier New" panose="02070309020205020404" pitchFamily="49" charset="0"/>
                </a:rPr>
                <a:t>позволяет получить HTML-содержимое узла в виде строки. В innerHTML можно и читать и писать.</a:t>
              </a:r>
              <a:r>
                <a:rPr lang="en-US" altLang="ru-RU" sz="1800" b="1">
                  <a:latin typeface="Courier New" panose="02070309020205020404" pitchFamily="49" charset="0"/>
                </a:rPr>
                <a:t> </a:t>
              </a:r>
              <a:endParaRPr lang="en-US" altLang="ru-RU" sz="1800" b="1">
                <a:latin typeface="Arial" panose="020B0604020202020204" pitchFamily="34" charset="0"/>
              </a:endParaRPr>
            </a:p>
          </p:txBody>
        </p:sp>
        <p:sp>
          <p:nvSpPr>
            <p:cNvPr id="30732" name="Text Box 14">
              <a:extLst>
                <a:ext uri="{FF2B5EF4-FFF2-40B4-BE49-F238E27FC236}">
                  <a16:creationId xmlns:a16="http://schemas.microsoft.com/office/drawing/2014/main" id="{13AFA102-60D5-4326-9FE9-319E7647F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463" y="5870574"/>
              <a:ext cx="455612" cy="82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4800" b="1">
                  <a:solidFill>
                    <a:srgbClr val="FF0000"/>
                  </a:solidFill>
                  <a:latin typeface="Courier New" panose="02070309020205020404" pitchFamily="49" charset="0"/>
                </a:rPr>
                <a:t>!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44B917C5-C6EA-48C7-8175-67BAEEA6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506082E1-B4B3-4C4B-A0FE-DFAEE6574AA5}" type="slidenum">
              <a:rPr lang="ru-RU" altLang="ru-RU">
                <a:latin typeface="Comic Sans MS" panose="030F0702030302020204" pitchFamily="66" charset="0"/>
              </a:rPr>
              <a:pPr/>
              <a:t>22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F994938-E182-49B4-B507-FEDCCA49F5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0225"/>
            <a:ext cx="7391400" cy="684213"/>
          </a:xfrm>
        </p:spPr>
        <p:txBody>
          <a:bodyPr anchor="ctr"/>
          <a:lstStyle/>
          <a:p>
            <a:pPr eaLnBrk="1" hangingPunct="1"/>
            <a:r>
              <a:rPr lang="ru-RU" altLang="ru-RU" sz="2800"/>
              <a:t>Обращение к содержимому элемента  </a:t>
            </a:r>
            <a:endParaRPr lang="en-US" altLang="ru-RU" sz="2800"/>
          </a:p>
        </p:txBody>
      </p:sp>
      <p:sp>
        <p:nvSpPr>
          <p:cNvPr id="31748" name="AutoShape 2">
            <a:extLst>
              <a:ext uri="{FF2B5EF4-FFF2-40B4-BE49-F238E27FC236}">
                <a16:creationId xmlns:a16="http://schemas.microsoft.com/office/drawing/2014/main" id="{DDB90499-EC91-4F8A-87EA-6519BBA66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1749" name="Rectangle 1">
            <a:extLst>
              <a:ext uri="{FF2B5EF4-FFF2-40B4-BE49-F238E27FC236}">
                <a16:creationId xmlns:a16="http://schemas.microsoft.com/office/drawing/2014/main" id="{6FCFB3ED-DFA7-4E44-B679-C40FA849D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3" y="1493838"/>
            <a:ext cx="57308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000" b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elem.textContent</a:t>
            </a:r>
            <a:r>
              <a:rPr lang="en-US" altLang="ru-RU" sz="200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31750" name="Rectangle 2">
            <a:extLst>
              <a:ext uri="{FF2B5EF4-FFF2-40B4-BE49-F238E27FC236}">
                <a16:creationId xmlns:a16="http://schemas.microsoft.com/office/drawing/2014/main" id="{C51D0CF7-0E1C-4876-9428-1548D1115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1897063"/>
            <a:ext cx="727075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000" b="1" i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elem.textContent</a:t>
            </a:r>
            <a:r>
              <a:rPr lang="ru-RU" altLang="ru-RU" sz="2000">
                <a:solidFill>
                  <a:srgbClr val="333333"/>
                </a:solidFill>
                <a:latin typeface="Courier New" panose="02070309020205020404" pitchFamily="49" charset="0"/>
              </a:rPr>
              <a:t> </a:t>
            </a:r>
            <a:r>
              <a:rPr lang="ru-RU" altLang="ru-RU" sz="2000">
                <a:solidFill>
                  <a:srgbClr val="333333"/>
                </a:solidFill>
                <a:latin typeface="BlinkMacSystemFont"/>
              </a:rPr>
              <a:t>возвращает конкатенацию всех текстовых узлов внутри</a:t>
            </a:r>
            <a:r>
              <a:rPr lang="ru-RU" altLang="ru-RU" sz="2000">
                <a:solidFill>
                  <a:srgbClr val="333333"/>
                </a:solidFill>
                <a:latin typeface="Courier New" panose="02070309020205020404" pitchFamily="49" charset="0"/>
              </a:rPr>
              <a:t> 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ru-RU" altLang="ru-RU" sz="2000">
                <a:solidFill>
                  <a:srgbClr val="333333"/>
                </a:solidFill>
                <a:latin typeface="BlinkMacSystemFont"/>
              </a:rPr>
              <a:t>.</a:t>
            </a:r>
            <a:r>
              <a:rPr lang="ru-RU" altLang="ru-RU" sz="200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333333"/>
                </a:solidFill>
                <a:latin typeface="BlinkMacSystemFont"/>
              </a:rPr>
              <a:t>В примере ниже  имя посетителя попадёт в первый</a:t>
            </a:r>
            <a:r>
              <a:rPr lang="ru-RU" altLang="ru-RU" sz="2000">
                <a:solidFill>
                  <a:srgbClr val="333333"/>
                </a:solidFill>
                <a:latin typeface="Courier New" panose="02070309020205020404" pitchFamily="49" charset="0"/>
              </a:rPr>
              <a:t> 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altLang="ru-RU" sz="2000">
                <a:solidFill>
                  <a:srgbClr val="333333"/>
                </a:solidFill>
                <a:latin typeface="Courier New" panose="02070309020205020404" pitchFamily="49" charset="0"/>
              </a:rPr>
              <a:t>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333333"/>
                </a:solidFill>
                <a:latin typeface="BlinkMacSystemFont"/>
              </a:rPr>
              <a:t>как</a:t>
            </a:r>
            <a:r>
              <a:rPr lang="ru-RU" altLang="ru-RU" sz="2000">
                <a:solidFill>
                  <a:srgbClr val="333333"/>
                </a:solidFill>
                <a:latin typeface="Courier New" panose="02070309020205020404" pitchFamily="49" charset="0"/>
              </a:rPr>
              <a:t> 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lang="ru-RU" altLang="ru-RU" sz="2000">
                <a:solidFill>
                  <a:srgbClr val="333333"/>
                </a:solidFill>
                <a:latin typeface="BlinkMacSystemFont"/>
              </a:rPr>
              <a:t>, а во второй </a:t>
            </a:r>
            <a:r>
              <a:rPr lang="ru-RU" altLang="ru-RU" sz="2000">
                <a:solidFill>
                  <a:srgbClr val="333333"/>
                </a:solidFill>
                <a:latin typeface="Courier New" panose="02070309020205020404" pitchFamily="49" charset="0"/>
              </a:rPr>
              <a:t>–</a:t>
            </a:r>
            <a:r>
              <a:rPr lang="ru-RU" altLang="ru-RU" sz="2000">
                <a:solidFill>
                  <a:srgbClr val="333333"/>
                </a:solidFill>
                <a:latin typeface="BlinkMacSystemFont"/>
              </a:rPr>
              <a:t> как текст</a:t>
            </a:r>
            <a:r>
              <a:rPr lang="en-US" altLang="ru-RU" sz="2000">
                <a:solidFill>
                  <a:srgbClr val="333333"/>
                </a:solidFill>
                <a:latin typeface="BlinkMacSystemFont"/>
              </a:rPr>
              <a:t>:</a:t>
            </a:r>
            <a:endParaRPr lang="ru-RU" altLang="ru-RU" sz="2000">
              <a:latin typeface="Courier New" panose="02070309020205020404" pitchFamily="49" charset="0"/>
            </a:endParaRPr>
          </a:p>
        </p:txBody>
      </p:sp>
      <p:sp>
        <p:nvSpPr>
          <p:cNvPr id="31751" name="Rectangle 4">
            <a:extLst>
              <a:ext uri="{FF2B5EF4-FFF2-40B4-BE49-F238E27FC236}">
                <a16:creationId xmlns:a16="http://schemas.microsoft.com/office/drawing/2014/main" id="{D0861008-3853-49CE-B920-94AB83317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3544888"/>
            <a:ext cx="78867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altLang="ru-RU" sz="20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altLang="ru-RU" sz="20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altLang="ru-RU" sz="20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0077AA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name </a:t>
            </a:r>
            <a:r>
              <a:rPr lang="en-US" altLang="ru-RU" sz="2000">
                <a:solidFill>
                  <a:srgbClr val="A67F5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prompt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"Введите имя?"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"&lt;b&gt;Винни-пух&lt;/b&gt;"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altLang="ru-RU" sz="20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children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innerHTML </a:t>
            </a:r>
            <a:r>
              <a:rPr lang="en-US" altLang="ru-RU" sz="2000">
                <a:solidFill>
                  <a:srgbClr val="A67F5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document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children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textContent </a:t>
            </a:r>
            <a:r>
              <a:rPr lang="en-US" altLang="ru-RU" sz="2000">
                <a:solidFill>
                  <a:srgbClr val="A67F5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ru-RU" sz="2000">
              <a:latin typeface="Courier New" panose="02070309020205020404" pitchFamily="49" charset="0"/>
            </a:endParaRPr>
          </a:p>
        </p:txBody>
      </p:sp>
      <p:sp>
        <p:nvSpPr>
          <p:cNvPr id="31752" name="Прямоугольник 6">
            <a:extLst>
              <a:ext uri="{FF2B5EF4-FFF2-40B4-BE49-F238E27FC236}">
                <a16:creationId xmlns:a16="http://schemas.microsoft.com/office/drawing/2014/main" id="{44349AEB-3F72-4F54-A130-B05B742BE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5715000"/>
            <a:ext cx="23288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000000"/>
                </a:solidFill>
                <a:latin typeface="Times New Roman" panose="02020603050405020304" pitchFamily="18" charset="0"/>
              </a:rPr>
              <a:t>Винни-пух</a:t>
            </a:r>
            <a:endParaRPr lang="ru-RU" altLang="ru-RU" sz="1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ru-RU" sz="1800">
                <a:solidFill>
                  <a:srgbClr val="000000"/>
                </a:solidFill>
                <a:latin typeface="Times New Roman" panose="02020603050405020304" pitchFamily="18" charset="0"/>
              </a:rPr>
              <a:t>b&gt;</a:t>
            </a:r>
            <a:r>
              <a:rPr lang="ru-RU" altLang="ru-RU" sz="1800">
                <a:solidFill>
                  <a:srgbClr val="000000"/>
                </a:solidFill>
                <a:latin typeface="Times New Roman" panose="02020603050405020304" pitchFamily="18" charset="0"/>
              </a:rPr>
              <a:t>Винни-пух&lt;/</a:t>
            </a:r>
            <a:r>
              <a:rPr lang="en-US" altLang="ru-RU" sz="1800">
                <a:solidFill>
                  <a:srgbClr val="000000"/>
                </a:solidFill>
                <a:latin typeface="Times New Roman" panose="02020603050405020304" pitchFamily="18" charset="0"/>
              </a:rPr>
              <a:t>b&gt;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03DF0EE-1679-4BB3-B404-B86D9F38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8675" y="6281738"/>
            <a:ext cx="547688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429CF0FB-4320-4B53-9194-7B9370DBFF3C}" type="slidenum">
              <a:rPr lang="ru-RU" altLang="ru-RU">
                <a:latin typeface="Comic Sans MS" panose="030F0702030302020204" pitchFamily="66" charset="0"/>
              </a:rPr>
              <a:pPr/>
              <a:t>23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8311410-23EE-4305-B56E-097B1676AF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46288" y="246063"/>
            <a:ext cx="5345112" cy="684212"/>
          </a:xfrm>
        </p:spPr>
        <p:txBody>
          <a:bodyPr anchor="ctr"/>
          <a:lstStyle/>
          <a:p>
            <a:pPr eaLnBrk="1" hangingPunct="1"/>
            <a:r>
              <a:rPr lang="ru-RU" altLang="ru-RU" sz="2800"/>
              <a:t>Коллекции</a:t>
            </a:r>
          </a:p>
        </p:txBody>
      </p:sp>
      <p:sp>
        <p:nvSpPr>
          <p:cNvPr id="33796" name="AutoShape 2">
            <a:extLst>
              <a:ext uri="{FF2B5EF4-FFF2-40B4-BE49-F238E27FC236}">
                <a16:creationId xmlns:a16="http://schemas.microsoft.com/office/drawing/2014/main" id="{5CEA5B43-B57F-4C21-A6E2-1C92F5EB5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33797" name="Группа 2">
            <a:extLst>
              <a:ext uri="{FF2B5EF4-FFF2-40B4-BE49-F238E27FC236}">
                <a16:creationId xmlns:a16="http://schemas.microsoft.com/office/drawing/2014/main" id="{226F76B1-8389-40E9-837A-47442B5FC39D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930275"/>
            <a:ext cx="7980362" cy="1325563"/>
            <a:chOff x="615114" y="1056322"/>
            <a:chExt cx="7076215" cy="1324722"/>
          </a:xfrm>
        </p:grpSpPr>
        <p:sp>
          <p:nvSpPr>
            <p:cNvPr id="33801" name="Rectangle 13">
              <a:extLst>
                <a:ext uri="{FF2B5EF4-FFF2-40B4-BE49-F238E27FC236}">
                  <a16:creationId xmlns:a16="http://schemas.microsoft.com/office/drawing/2014/main" id="{1F2B329F-260D-4081-81DA-90AA6524C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726" y="1056322"/>
              <a:ext cx="6620603" cy="1324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ru-RU" sz="2000">
                  <a:solidFill>
                    <a:srgbClr val="333333"/>
                  </a:solidFill>
                  <a:latin typeface="BlinkMacSystemFont"/>
                </a:rPr>
                <a:t>DOM-коллекции, такие как</a:t>
              </a:r>
              <a:r>
                <a:rPr lang="ru-RU" altLang="ru-RU" sz="2000">
                  <a:solidFill>
                    <a:srgbClr val="333333"/>
                  </a:solidFill>
                  <a:latin typeface="Courier New" panose="02070309020205020404" pitchFamily="49" charset="0"/>
                </a:rPr>
                <a:t> </a:t>
              </a:r>
              <a:r>
                <a:rPr lang="ru-RU" altLang="ru-RU" sz="2000" b="1" i="1">
                  <a:solidFill>
                    <a:srgbClr val="0070C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childNodes</a:t>
              </a:r>
              <a:r>
                <a:rPr lang="ru-RU" altLang="ru-RU" sz="2000">
                  <a:solidFill>
                    <a:srgbClr val="333333"/>
                  </a:solidFill>
                  <a:latin typeface="Courier New" panose="02070309020205020404" pitchFamily="49" charset="0"/>
                </a:rPr>
                <a:t> </a:t>
              </a:r>
              <a:r>
                <a:rPr lang="ru-RU" altLang="ru-RU" sz="2000">
                  <a:solidFill>
                    <a:srgbClr val="333333"/>
                  </a:solidFill>
                  <a:latin typeface="BlinkMacSystemFont"/>
                </a:rPr>
                <a:t>и другие, которые мы увидим далее, не являются JavaScript-массивами.</a:t>
              </a:r>
              <a:endParaRPr lang="ru-RU" altLang="ru-RU" sz="1600"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ru-RU" altLang="ru-RU" sz="2000">
                  <a:solidFill>
                    <a:srgbClr val="333333"/>
                  </a:solidFill>
                  <a:latin typeface="BlinkMacSystemFont"/>
                </a:rPr>
                <a:t>В них нет методов массивов, таких как </a:t>
              </a:r>
              <a:r>
                <a:rPr lang="ru-RU" altLang="ru-RU" sz="2000">
                  <a:solidFill>
                    <a:srgbClr val="333333"/>
                  </a:solidFill>
                  <a:latin typeface="Courier New" panose="02070309020205020404" pitchFamily="49" charset="0"/>
                </a:rPr>
                <a:t> </a:t>
              </a:r>
              <a:r>
                <a:rPr lang="ru-RU" altLang="ru-RU" sz="2000">
                  <a:solidFill>
                    <a:srgbClr val="333333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map</a:t>
              </a:r>
              <a:r>
                <a:rPr lang="ru-RU" altLang="ru-RU" sz="2000">
                  <a:solidFill>
                    <a:srgbClr val="333333"/>
                  </a:solidFill>
                  <a:latin typeface="BlinkMacSystemFont"/>
                </a:rPr>
                <a:t>,</a:t>
              </a:r>
              <a:r>
                <a:rPr lang="ru-RU" altLang="ru-RU" sz="2000">
                  <a:solidFill>
                    <a:srgbClr val="333333"/>
                  </a:solidFill>
                  <a:latin typeface="Courier New" panose="02070309020205020404" pitchFamily="49" charset="0"/>
                </a:rPr>
                <a:t> </a:t>
              </a:r>
              <a:r>
                <a:rPr lang="ru-RU" altLang="ru-RU" sz="2000">
                  <a:solidFill>
                    <a:srgbClr val="333333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push</a:t>
              </a:r>
              <a:r>
                <a:rPr lang="ru-RU" altLang="ru-RU" sz="2000">
                  <a:solidFill>
                    <a:srgbClr val="333333"/>
                  </a:solidFill>
                  <a:latin typeface="BlinkMacSystemFont"/>
                </a:rPr>
                <a:t>,</a:t>
              </a:r>
              <a:r>
                <a:rPr lang="ru-RU" altLang="ru-RU" sz="2000">
                  <a:solidFill>
                    <a:srgbClr val="333333"/>
                  </a:solidFill>
                  <a:latin typeface="Courier New" panose="02070309020205020404" pitchFamily="49" charset="0"/>
                </a:rPr>
                <a:t> </a:t>
              </a:r>
              <a:r>
                <a:rPr lang="ru-RU" altLang="ru-RU" sz="2000">
                  <a:solidFill>
                    <a:srgbClr val="333333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pop, forEach</a:t>
              </a:r>
              <a:r>
                <a:rPr lang="ru-RU" altLang="ru-RU" sz="2000">
                  <a:solidFill>
                    <a:srgbClr val="333333"/>
                  </a:solidFill>
                  <a:latin typeface="BlinkMacSystemFont"/>
                </a:rPr>
                <a:t>, и других.</a:t>
              </a:r>
              <a:endParaRPr lang="en-US" altLang="ru-RU" sz="2000">
                <a:solidFill>
                  <a:srgbClr val="333333"/>
                </a:solidFill>
                <a:latin typeface="BlinkMacSystemFont"/>
              </a:endParaRPr>
            </a:p>
          </p:txBody>
        </p:sp>
        <p:sp>
          <p:nvSpPr>
            <p:cNvPr id="33802" name="Text Box 14">
              <a:extLst>
                <a:ext uri="{FF2B5EF4-FFF2-40B4-BE49-F238E27FC236}">
                  <a16:creationId xmlns:a16="http://schemas.microsoft.com/office/drawing/2014/main" id="{E5D65B5E-2838-41CC-91E2-EC2932DD3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114" y="1117428"/>
              <a:ext cx="455612" cy="82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4800" b="1">
                  <a:solidFill>
                    <a:srgbClr val="FF0000"/>
                  </a:solidFill>
                  <a:latin typeface="Courier New" panose="02070309020205020404" pitchFamily="49" charset="0"/>
                </a:rPr>
                <a:t>!</a:t>
              </a: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6BC4269B-DDEA-488C-8346-F8A7F993E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8" y="2363788"/>
            <a:ext cx="8194675" cy="194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Можно для перебора коллекции использовать обычный</a:t>
            </a:r>
            <a:r>
              <a:rPr lang="en-US" altLang="ru-RU" sz="2000" dirty="0">
                <a:solidFill>
                  <a:srgbClr val="333333"/>
                </a:solidFill>
                <a:latin typeface="BlinkMacSystemFont"/>
              </a:rPr>
              <a:t> </a:t>
            </a: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цикл </a:t>
            </a:r>
            <a:r>
              <a:rPr lang="en-US" altLang="ru-RU" sz="2000" dirty="0">
                <a:solidFill>
                  <a:srgbClr val="333333"/>
                </a:solidFill>
                <a:latin typeface="BlinkMacSystemFont"/>
              </a:rPr>
              <a:t>  </a:t>
            </a:r>
          </a:p>
          <a:p>
            <a:pPr>
              <a:defRPr/>
            </a:pPr>
            <a:r>
              <a:rPr lang="ru-RU" altLang="ru-RU" sz="2000" i="1" dirty="0" err="1">
                <a:solidFill>
                  <a:srgbClr val="0070C0"/>
                </a:solidFill>
                <a:latin typeface="BlinkMacSystemFont"/>
              </a:rPr>
              <a:t>for</a:t>
            </a:r>
            <a:r>
              <a:rPr lang="ru-RU" altLang="ru-RU" sz="2000" i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altLang="ru-RU" sz="2000" i="1" dirty="0">
                <a:solidFill>
                  <a:srgbClr val="0070C0"/>
                </a:solidFill>
                <a:latin typeface="BlinkMacSystemFont"/>
              </a:rPr>
              <a:t>let</a:t>
            </a:r>
            <a:r>
              <a:rPr lang="ru-RU" altLang="ru-RU" sz="2000" i="1" dirty="0">
                <a:solidFill>
                  <a:srgbClr val="0070C0"/>
                </a:solidFill>
                <a:latin typeface="BlinkMacSystemFont"/>
              </a:rPr>
              <a:t> i=0; i&lt;</a:t>
            </a:r>
            <a:r>
              <a:rPr lang="ru-RU" altLang="ru-RU" sz="2000" i="1" dirty="0" err="1">
                <a:solidFill>
                  <a:srgbClr val="0070C0"/>
                </a:solidFill>
                <a:latin typeface="BlinkMacSystemFont"/>
              </a:rPr>
              <a:t>elems.length</a:t>
            </a:r>
            <a:r>
              <a:rPr lang="ru-RU" altLang="ru-RU" sz="2000" i="1" dirty="0">
                <a:solidFill>
                  <a:srgbClr val="0070C0"/>
                </a:solidFill>
                <a:latin typeface="BlinkMacSystemFont"/>
              </a:rPr>
              <a:t>; i++) </a:t>
            </a: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... Но что делать, если уж очень хочется воспользоваться методами массива?</a:t>
            </a:r>
          </a:p>
          <a:p>
            <a:pPr>
              <a:defRPr/>
            </a:pP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Это возможно, основных варианта два:</a:t>
            </a:r>
            <a:endParaRPr lang="en-US" altLang="ru-RU" sz="2000" dirty="0">
              <a:solidFill>
                <a:srgbClr val="333333"/>
              </a:solidFill>
              <a:latin typeface="BlinkMacSystemFont"/>
            </a:endParaRPr>
          </a:p>
          <a:p>
            <a:pPr>
              <a:defRPr/>
            </a:pPr>
            <a:endParaRPr lang="ru-RU" altLang="ru-RU" sz="2000" dirty="0">
              <a:solidFill>
                <a:srgbClr val="333333"/>
              </a:solidFill>
              <a:latin typeface="BlinkMacSystemFont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Применить метод массива через </a:t>
            </a:r>
            <a:r>
              <a:rPr lang="ru-RU" altLang="ru-RU" sz="2000" dirty="0" err="1">
                <a:solidFill>
                  <a:srgbClr val="333333"/>
                </a:solidFill>
                <a:latin typeface="BlinkMacSystemFont"/>
              </a:rPr>
              <a:t>call</a:t>
            </a: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/</a:t>
            </a:r>
            <a:r>
              <a:rPr lang="ru-RU" altLang="ru-RU" sz="2000" dirty="0" err="1">
                <a:solidFill>
                  <a:srgbClr val="333333"/>
                </a:solidFill>
                <a:latin typeface="BlinkMacSystemFont"/>
              </a:rPr>
              <a:t>apply</a:t>
            </a: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:</a:t>
            </a:r>
          </a:p>
        </p:txBody>
      </p:sp>
      <p:sp>
        <p:nvSpPr>
          <p:cNvPr id="33799" name="Rectangle 3">
            <a:extLst>
              <a:ext uri="{FF2B5EF4-FFF2-40B4-BE49-F238E27FC236}">
                <a16:creationId xmlns:a16="http://schemas.microsoft.com/office/drawing/2014/main" id="{8538D347-00F8-4A7B-9B9A-2ACCA9EDA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63" y="4413250"/>
            <a:ext cx="7504112" cy="153828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0077AA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elems </a:t>
            </a:r>
            <a:r>
              <a:rPr lang="en-US" altLang="ru-RU" sz="2000">
                <a:solidFill>
                  <a:srgbClr val="A67F5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document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documentElement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childNodes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[].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elems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>
                <a:solidFill>
                  <a:srgbClr val="0077AA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alert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elem 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70809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//[object HTMLHeadElement], [object HTMLBodyElement]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r>
              <a:rPr lang="en-US" altLang="ru-RU" sz="20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7E179D7F-7C36-4A5C-9121-9A50C1261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6113463"/>
            <a:ext cx="8221663" cy="646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folHlink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defRPr/>
            </a:pPr>
            <a:r>
              <a:rPr lang="ru-RU" altLang="ru-RU" sz="1400" b="1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Document.documentElement</a:t>
            </a:r>
            <a:r>
              <a:rPr lang="ru-RU" altLang="ru-RU" sz="1400" dirty="0">
                <a:solidFill>
                  <a:srgbClr val="333333"/>
                </a:solidFill>
                <a:cs typeface="Arial" panose="020B0604020202020204" pitchFamily="34" charset="0"/>
              </a:rPr>
              <a:t> </a:t>
            </a:r>
            <a:r>
              <a:rPr lang="ru-RU" altLang="ru-RU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свойство только для чтения, которое возвращает элемент</a:t>
            </a:r>
            <a:r>
              <a:rPr lang="ru-RU" altLang="ru-RU" sz="1400" dirty="0">
                <a:solidFill>
                  <a:srgbClr val="333333"/>
                </a:solidFill>
                <a:cs typeface="Arial" panose="020B0604020202020204" pitchFamily="34" charset="0"/>
              </a:rPr>
              <a:t> </a:t>
            </a:r>
            <a:r>
              <a:rPr lang="ru-RU" altLang="ru-RU" sz="1050" dirty="0" err="1">
                <a:solidFill>
                  <a:srgbClr val="3D7E9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ru-RU" altLang="ru-RU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который является коренным элементом документа</a:t>
            </a:r>
            <a:r>
              <a:rPr lang="ru-RU" altLang="ru-RU" sz="1400" dirty="0">
                <a:solidFill>
                  <a:srgbClr val="333333"/>
                </a:solidFill>
                <a:cs typeface="Arial" panose="020B0604020202020204" pitchFamily="34" charset="0"/>
              </a:rPr>
              <a:t> </a:t>
            </a:r>
            <a:r>
              <a:rPr lang="ru-RU" altLang="ru-RU" sz="1050" dirty="0" err="1">
                <a:solidFill>
                  <a:srgbClr val="3D7E9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ru-RU" altLang="ru-RU" sz="1400" dirty="0">
                <a:solidFill>
                  <a:srgbClr val="333333"/>
                </a:solidFill>
                <a:cs typeface="Arial" panose="020B0604020202020204" pitchFamily="34" charset="0"/>
              </a:rPr>
              <a:t> </a:t>
            </a:r>
            <a:r>
              <a:rPr lang="ru-RU" altLang="ru-RU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(например элемент</a:t>
            </a:r>
            <a:r>
              <a:rPr lang="ru-RU" altLang="ru-RU" sz="1400" dirty="0">
                <a:solidFill>
                  <a:srgbClr val="333333"/>
                </a:solidFill>
                <a:cs typeface="Arial" panose="020B0604020202020204" pitchFamily="34" charset="0"/>
              </a:rPr>
              <a:t> </a:t>
            </a:r>
            <a:r>
              <a:rPr lang="ru-RU" altLang="ru-RU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altLang="ru-RU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1400" dirty="0">
                <a:solidFill>
                  <a:srgbClr val="333333"/>
                </a:solidFill>
                <a:cs typeface="Arial" panose="020B0604020202020204" pitchFamily="34" charset="0"/>
              </a:rPr>
              <a:t> </a:t>
            </a:r>
            <a:r>
              <a:rPr lang="ru-RU" altLang="ru-RU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HTML документов).</a:t>
            </a:r>
            <a:r>
              <a:rPr lang="ru-RU" altLang="ru-RU" sz="900" dirty="0"/>
              <a:t> </a:t>
            </a:r>
            <a:endParaRPr lang="ru-RU" altLang="ru-RU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>
            <a:extLst>
              <a:ext uri="{FF2B5EF4-FFF2-40B4-BE49-F238E27FC236}">
                <a16:creationId xmlns:a16="http://schemas.microsoft.com/office/drawing/2014/main" id="{763C1DEE-743D-48AF-A18D-55EBAD24B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432C759-0583-4886-A2EB-11AFED7E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8675" y="6281738"/>
            <a:ext cx="547688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036CB821-BBF0-4E45-9C56-CF9BFB125014}" type="slidenum">
              <a:rPr lang="ru-RU" altLang="ru-RU">
                <a:latin typeface="Comic Sans MS" panose="030F0702030302020204" pitchFamily="66" charset="0"/>
              </a:rPr>
              <a:pPr/>
              <a:t>24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119D475-3DCD-4F46-9173-FB58C89F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" y="1036638"/>
            <a:ext cx="7883525" cy="255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333333"/>
                </a:solidFill>
                <a:latin typeface="BlinkMacSystemFont"/>
              </a:rPr>
              <a:t>2. </a:t>
            </a:r>
            <a:r>
              <a:rPr lang="ru-RU" altLang="ru-RU" sz="2000">
                <a:solidFill>
                  <a:srgbClr val="333333"/>
                </a:solidFill>
                <a:latin typeface="BlinkMacSystemFont"/>
              </a:rPr>
              <a:t>При помощи </a:t>
            </a:r>
            <a:r>
              <a:rPr lang="ru-RU" altLang="ru-RU" sz="2000" i="1">
                <a:solidFill>
                  <a:srgbClr val="0070C0"/>
                </a:solidFill>
                <a:latin typeface="BlinkMacSystemFont"/>
              </a:rPr>
              <a:t>Array.prototype.slice</a:t>
            </a:r>
            <a:r>
              <a:rPr lang="ru-RU" altLang="ru-RU" sz="2000">
                <a:solidFill>
                  <a:srgbClr val="333333"/>
                </a:solidFill>
                <a:latin typeface="BlinkMacSystemFont"/>
              </a:rPr>
              <a:t> сделать из коллекции массив.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ru-RU" sz="2000">
              <a:solidFill>
                <a:srgbClr val="333333"/>
              </a:solidFill>
              <a:latin typeface="BlinkMacSystemFon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333333"/>
                </a:solidFill>
                <a:latin typeface="BlinkMacSystemFont"/>
              </a:rPr>
              <a:t>Обычно вызов </a:t>
            </a:r>
            <a:r>
              <a:rPr lang="ru-RU" altLang="ru-RU" sz="2000" i="1">
                <a:solidFill>
                  <a:srgbClr val="0070C0"/>
                </a:solidFill>
                <a:latin typeface="BlinkMacSystemFont"/>
              </a:rPr>
              <a:t>arr.slice(a, b)</a:t>
            </a:r>
            <a:r>
              <a:rPr lang="ru-RU" altLang="ru-RU" sz="2000">
                <a:solidFill>
                  <a:srgbClr val="333333"/>
                </a:solidFill>
                <a:latin typeface="BlinkMacSystemFont"/>
              </a:rPr>
              <a:t> делает новый массив и копирует туда элементы arr с индексами от a до b-1 включительно. </a:t>
            </a:r>
            <a:endParaRPr lang="en-US" altLang="ru-RU" sz="2000">
              <a:solidFill>
                <a:srgbClr val="333333"/>
              </a:solidFill>
              <a:latin typeface="BlinkMacSystemFon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333333"/>
                </a:solidFill>
                <a:latin typeface="BlinkMacSystemFont"/>
              </a:rPr>
              <a:t> </a:t>
            </a:r>
            <a:r>
              <a:rPr lang="ru-RU" altLang="ru-RU" sz="2000">
                <a:solidFill>
                  <a:srgbClr val="333333"/>
                </a:solidFill>
                <a:latin typeface="BlinkMacSystemFont"/>
              </a:rPr>
              <a:t>Если же вызвать его без аргументов </a:t>
            </a:r>
            <a:r>
              <a:rPr lang="ru-RU" altLang="ru-RU" sz="2000" i="1">
                <a:solidFill>
                  <a:srgbClr val="0070C0"/>
                </a:solidFill>
                <a:latin typeface="BlinkMacSystemFont"/>
              </a:rPr>
              <a:t>arr.slice(), </a:t>
            </a:r>
            <a:r>
              <a:rPr lang="ru-RU" altLang="ru-RU" sz="2000">
                <a:solidFill>
                  <a:srgbClr val="333333"/>
                </a:solidFill>
                <a:latin typeface="BlinkMacSystemFont"/>
              </a:rPr>
              <a:t>то он делает новый массив и копирует туда все элементы arr.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333333"/>
                </a:solidFill>
                <a:latin typeface="BlinkMacSystemFont"/>
              </a:rPr>
              <a:t>Это работает и для коллекции: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4EB310D1-EB3B-4A3D-B77F-41A40E304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3752850"/>
            <a:ext cx="6978650" cy="184626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0077AA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elems </a:t>
            </a:r>
            <a:r>
              <a:rPr lang="en-US" altLang="ru-RU" sz="2000">
                <a:solidFill>
                  <a:srgbClr val="A67F5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document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documentElement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childNodes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elems </a:t>
            </a:r>
            <a:r>
              <a:rPr lang="en-US" altLang="ru-RU" sz="2000">
                <a:solidFill>
                  <a:srgbClr val="A67F5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Array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prototype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slice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elems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70809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теперь elems - массив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elems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>
                <a:solidFill>
                  <a:srgbClr val="0077AA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alert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elem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tagName 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>
                <a:solidFill>
                  <a:srgbClr val="70809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HEAD, текст, BODY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r>
              <a:rPr lang="en-US" altLang="ru-RU" sz="20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34822" name="Rectangle 2">
            <a:extLst>
              <a:ext uri="{FF2B5EF4-FFF2-40B4-BE49-F238E27FC236}">
                <a16:creationId xmlns:a16="http://schemas.microsoft.com/office/drawing/2014/main" id="{DD9A2163-8117-40A7-8FD3-D24A7F8D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50" y="246063"/>
            <a:ext cx="7391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/>
              <a:t>Коллекции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BC16F3E-08F4-42D3-9E4B-3725FA7B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865F0ABB-3CA2-4EDF-8F28-F6D814EAD146}" type="slidenum">
              <a:rPr lang="ru-RU" altLang="ru-RU">
                <a:latin typeface="Comic Sans MS" panose="030F0702030302020204" pitchFamily="66" charset="0"/>
              </a:rPr>
              <a:pPr/>
              <a:t>25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09B9A28-9F65-4265-A4D0-C526C0EF60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9725"/>
            <a:ext cx="7391400" cy="684213"/>
          </a:xfrm>
        </p:spPr>
        <p:txBody>
          <a:bodyPr anchor="ctr"/>
          <a:lstStyle/>
          <a:p>
            <a:pPr eaLnBrk="1" hangingPunct="1"/>
            <a:r>
              <a:rPr lang="ru-RU" altLang="ru-RU" sz="2800"/>
              <a:t>Обращение к содержимому элемента  </a:t>
            </a:r>
            <a:endParaRPr lang="en-US" altLang="ru-RU" sz="2800"/>
          </a:p>
        </p:txBody>
      </p:sp>
      <p:sp>
        <p:nvSpPr>
          <p:cNvPr id="17411" name="Text Box 4">
            <a:extLst>
              <a:ext uri="{FF2B5EF4-FFF2-40B4-BE49-F238E27FC236}">
                <a16:creationId xmlns:a16="http://schemas.microsoft.com/office/drawing/2014/main" id="{58F45723-A68E-4F2A-8E84-3EB5E7587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1346200"/>
            <a:ext cx="80232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413125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13125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13125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13125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13125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13125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13125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13125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13125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ru-RU" altLang="ru-RU" sz="2000" dirty="0">
                <a:latin typeface="Courier New" panose="02070309020205020404" pitchFamily="49" charset="0"/>
              </a:rPr>
              <a:t>Следующий пример демонстрирует, как динамически заменить содержимое любого элемента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ru-RU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function </a:t>
            </a:r>
            <a:r>
              <a:rPr lang="en-US" altLang="ru-RU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InText</a:t>
            </a:r>
            <a:r>
              <a:rPr lang="en-US" altLang="ru-RU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ru-RU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{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ru-RU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let </a:t>
            </a:r>
            <a:r>
              <a:rPr lang="en-US" altLang="ru-RU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myHeading</a:t>
            </a:r>
            <a:r>
              <a:rPr lang="en-US" altLang="ru-RU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document.</a:t>
            </a:r>
            <a:r>
              <a:rPr lang="en-US" altLang="ru-RU" sz="18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querySelector</a:t>
            </a:r>
            <a:r>
              <a:rPr lang="en-US" altLang="ru-RU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('h1');</a:t>
            </a:r>
            <a:endParaRPr lang="ru-RU" altLang="ru-RU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// или </a:t>
            </a:r>
            <a:r>
              <a:rPr lang="en-US" altLang="ru-RU" sz="18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getElementByID</a:t>
            </a:r>
            <a:endParaRPr lang="en-US" altLang="ru-RU" sz="18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ru-RU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if (</a:t>
            </a:r>
            <a:r>
              <a:rPr lang="en-US" altLang="ru-RU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myHeading.</a:t>
            </a:r>
            <a:r>
              <a:rPr lang="en-US" altLang="ru-RU" sz="18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textContent</a:t>
            </a:r>
            <a:r>
              <a:rPr lang="en-US" altLang="ru-RU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=="Java-script is cool")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ru-RU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ru-RU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myHeading.</a:t>
            </a:r>
            <a:r>
              <a:rPr lang="en-US" altLang="ru-RU" sz="18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innerHTML</a:t>
            </a:r>
            <a:r>
              <a:rPr lang="en-US" altLang="ru-RU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='Hello from Java-script!';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ru-RU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   else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ru-RU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ru-RU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myHeading.textContent</a:t>
            </a:r>
            <a:r>
              <a:rPr lang="en-US" altLang="ru-RU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'Java-script is cool';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ru-RU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}</a:t>
            </a:r>
            <a:endParaRPr lang="ru-RU" altLang="ru-RU" sz="1800" dirty="0">
              <a:latin typeface="Courier New" panose="02070309020205020404" pitchFamily="49" charset="0"/>
            </a:endParaRPr>
          </a:p>
        </p:txBody>
      </p:sp>
      <p:sp>
        <p:nvSpPr>
          <p:cNvPr id="35845" name="AutoShape 2">
            <a:extLst>
              <a:ext uri="{FF2B5EF4-FFF2-40B4-BE49-F238E27FC236}">
                <a16:creationId xmlns:a16="http://schemas.microsoft.com/office/drawing/2014/main" id="{30952FCB-7028-4115-8F11-B7A18CEBF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35846" name="Рисунок 1">
            <a:extLst>
              <a:ext uri="{FF2B5EF4-FFF2-40B4-BE49-F238E27FC236}">
                <a16:creationId xmlns:a16="http://schemas.microsoft.com/office/drawing/2014/main" id="{5EEF3E8B-FFF5-491B-BEDD-7E012AAC4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4427538"/>
            <a:ext cx="4506913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824202B-9D37-459B-B3C8-C8B0FFBC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D321B6FE-B0C6-4C34-B432-07E869696D9F}" type="slidenum">
              <a:rPr lang="ru-RU" altLang="ru-RU">
                <a:latin typeface="Comic Sans MS" panose="030F0702030302020204" pitchFamily="66" charset="0"/>
              </a:rPr>
              <a:pPr/>
              <a:t>26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3EDC0A6-FE0C-40F5-BEA3-4AB030CC1C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0225"/>
            <a:ext cx="7391400" cy="320675"/>
          </a:xfrm>
        </p:spPr>
        <p:txBody>
          <a:bodyPr anchor="ctr"/>
          <a:lstStyle/>
          <a:p>
            <a:pPr eaLnBrk="1" hangingPunct="1"/>
            <a:r>
              <a:rPr lang="ru-RU" altLang="ru-RU" sz="3200"/>
              <a:t>Элементы навигации</a:t>
            </a:r>
            <a:endParaRPr lang="en-US" altLang="ru-RU" sz="3200"/>
          </a:p>
        </p:txBody>
      </p:sp>
      <p:sp>
        <p:nvSpPr>
          <p:cNvPr id="36868" name="AutoShape 2">
            <a:extLst>
              <a:ext uri="{FF2B5EF4-FFF2-40B4-BE49-F238E27FC236}">
                <a16:creationId xmlns:a16="http://schemas.microsoft.com/office/drawing/2014/main" id="{EC9079D6-AB30-41A6-B674-B84E5B9BB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F699D1-707C-4249-ACB1-148642CFB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917575"/>
            <a:ext cx="8347075" cy="34639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4245" rIns="0" bIns="107916" anchor="ctr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defRPr/>
            </a:pPr>
            <a:r>
              <a:rPr lang="ru-RU" altLang="ru-RU" sz="2400" b="1" i="1" dirty="0" err="1">
                <a:solidFill>
                  <a:srgbClr val="0070C0"/>
                </a:solidFill>
                <a:latin typeface="inherit"/>
              </a:rPr>
              <a:t>q</a:t>
            </a:r>
            <a:r>
              <a:rPr lang="ru-RU" altLang="ru-RU" sz="2400" b="1" i="1" dirty="0" err="1" bmk="">
                <a:solidFill>
                  <a:srgbClr val="0070C0"/>
                </a:solidFill>
                <a:latin typeface="inherit"/>
              </a:rPr>
              <a:t>uerySelectorAll</a:t>
            </a:r>
            <a:r>
              <a:rPr lang="ru-RU" altLang="ru-RU" sz="2400" b="1" i="1" dirty="0" bmk="">
                <a:solidFill>
                  <a:srgbClr val="0070C0"/>
                </a:solidFill>
                <a:latin typeface="inherit"/>
              </a:rPr>
              <a:t>()</a:t>
            </a:r>
          </a:p>
          <a:p>
            <a:pPr>
              <a:defRPr/>
            </a:pPr>
            <a:endParaRPr lang="ru-RU" altLang="ru-RU" sz="2000" b="1" i="1" dirty="0">
              <a:solidFill>
                <a:srgbClr val="0070C0"/>
              </a:solidFill>
              <a:latin typeface="BlinkMacSystemFont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Вызов</a:t>
            </a:r>
            <a:r>
              <a:rPr lang="ru-RU" altLang="ru-RU" sz="2000" dirty="0">
                <a:solidFill>
                  <a:srgbClr val="333333"/>
                </a:solidFill>
              </a:rPr>
              <a:t> </a:t>
            </a:r>
            <a:r>
              <a:rPr lang="ru-RU" altLang="ru-RU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elem.querySelectorAll</a:t>
            </a:r>
            <a:r>
              <a:rPr lang="ru-RU" altLang="ru-RU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ru-RU" altLang="ru-RU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000" dirty="0">
                <a:solidFill>
                  <a:srgbClr val="333333"/>
                </a:solidFill>
              </a:rPr>
              <a:t> </a:t>
            </a: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возвращает все элементы внутри</a:t>
            </a:r>
            <a:r>
              <a:rPr lang="ru-RU" altLang="ru-RU" sz="2000" dirty="0">
                <a:solidFill>
                  <a:srgbClr val="333333"/>
                </a:solidFill>
              </a:rPr>
              <a:t> 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, удовлетворяющие CSS-селектору</a:t>
            </a:r>
            <a:r>
              <a:rPr lang="ru-RU" altLang="ru-RU" sz="2000" dirty="0">
                <a:solidFill>
                  <a:srgbClr val="333333"/>
                </a:solidFill>
              </a:rPr>
              <a:t> 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.</a:t>
            </a:r>
            <a:endParaRPr lang="ru-RU" altLang="ru-RU" sz="2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Это один из самых часто используемых и полезных методов при работе с DOM.</a:t>
            </a:r>
            <a:endParaRPr lang="ru-RU" altLang="ru-RU" sz="2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Он есть во всех современных браузерах, включая IE8+ (в режиме соответствия стандарту).</a:t>
            </a:r>
            <a:endParaRPr lang="ru-RU" altLang="ru-RU" sz="2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Следующий запрос получает все элементы</a:t>
            </a:r>
            <a:r>
              <a:rPr lang="ru-RU" altLang="ru-RU" sz="2000" dirty="0">
                <a:solidFill>
                  <a:srgbClr val="333333"/>
                </a:solidFill>
              </a:rPr>
              <a:t> 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, которые являются последними потомками в</a:t>
            </a:r>
            <a:r>
              <a:rPr lang="ru-RU" altLang="ru-RU" sz="2000" dirty="0">
                <a:solidFill>
                  <a:srgbClr val="333333"/>
                </a:solidFill>
              </a:rPr>
              <a:t> 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:</a:t>
            </a:r>
            <a:endParaRPr lang="ru-RU" altLang="ru-RU" sz="2000" dirty="0"/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85D3A5B2-C510-4075-BF66-77927BEE7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4381500"/>
            <a:ext cx="7518400" cy="224631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Этот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altLang="ru-RU" sz="16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ru-RU" altLang="ru-RU" sz="16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тест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altLang="ru-RU" sz="16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altLang="ru-RU" sz="16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полностью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altLang="ru-RU" sz="16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пройден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altLang="ru-RU" sz="16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altLang="ru-RU" sz="16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ru-RU" sz="16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altLang="ru-RU" sz="1600">
                <a:solidFill>
                  <a:srgbClr val="0077AA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elements </a:t>
            </a:r>
            <a:r>
              <a:rPr lang="ru-RU" altLang="ru-RU" sz="1600">
                <a:solidFill>
                  <a:srgbClr val="A67F5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altLang="ru-RU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document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querySelectorAll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'ul &gt; li:last-child'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altLang="ru-RU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600">
                <a:solidFill>
                  <a:srgbClr val="0077AA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altLang="ru-RU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>
                <a:solidFill>
                  <a:srgbClr val="0077AA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ru-RU" altLang="ru-RU" sz="1600">
                <a:solidFill>
                  <a:srgbClr val="A67F5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altLang="ru-RU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altLang="ru-RU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ru-RU" altLang="ru-RU" sz="1600">
                <a:solidFill>
                  <a:srgbClr val="A67F5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elements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altLang="ru-RU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</a:t>
            </a:r>
            <a:r>
              <a:rPr lang="ru-RU" altLang="ru-RU" sz="1600">
                <a:solidFill>
                  <a:srgbClr val="A67F5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altLang="ru-RU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alert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elements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altLang="ru-RU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ru-RU" altLang="ru-RU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innerHTML 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altLang="ru-RU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>
                <a:solidFill>
                  <a:srgbClr val="70809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"тест", "пройден"</a:t>
            </a:r>
            <a:r>
              <a:rPr lang="ru-RU" altLang="ru-RU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ru-RU" sz="16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altLang="ru-RU" sz="16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ru-RU" altLang="ru-RU" sz="16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1200">
                <a:latin typeface="Courier New" panose="02070309020205020404" pitchFamily="49" charset="0"/>
              </a:rPr>
              <a:t> </a:t>
            </a:r>
            <a:endParaRPr lang="ru-RU" altLang="ru-RU" sz="36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ABD3DDC-054F-40CD-8915-3526F5C2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71578E42-8626-4245-BD66-F326E5E0CDCF}" type="slidenum">
              <a:rPr lang="ru-RU" altLang="ru-RU">
                <a:latin typeface="Comic Sans MS" panose="030F0702030302020204" pitchFamily="66" charset="0"/>
              </a:rPr>
              <a:pPr/>
              <a:t>27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180CBA0-3BBD-48C8-941D-C20240BF65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0225"/>
            <a:ext cx="7391400" cy="320675"/>
          </a:xfrm>
        </p:spPr>
        <p:txBody>
          <a:bodyPr anchor="ctr"/>
          <a:lstStyle/>
          <a:p>
            <a:pPr eaLnBrk="1" hangingPunct="1"/>
            <a:r>
              <a:rPr lang="ru-RU" altLang="ru-RU" sz="3200"/>
              <a:t>Элементы навигации</a:t>
            </a:r>
            <a:endParaRPr lang="en-US" altLang="ru-RU" sz="3200"/>
          </a:p>
        </p:txBody>
      </p:sp>
      <p:sp>
        <p:nvSpPr>
          <p:cNvPr id="37892" name="AutoShape 2">
            <a:extLst>
              <a:ext uri="{FF2B5EF4-FFF2-40B4-BE49-F238E27FC236}">
                <a16:creationId xmlns:a16="http://schemas.microsoft.com/office/drawing/2014/main" id="{BAEED00F-E8D5-4979-962A-5DC2AF1E1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1024338-F770-4E46-8BBC-48DFCC85B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793750"/>
            <a:ext cx="7924800" cy="46958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4245" rIns="0" bIns="107916" anchor="ctr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defRPr/>
            </a:pPr>
            <a:r>
              <a:rPr lang="ru-RU" altLang="ru-RU" sz="2400" b="1" i="1" dirty="0">
                <a:solidFill>
                  <a:srgbClr val="0070C0"/>
                </a:solidFill>
                <a:latin typeface="inherit"/>
              </a:rPr>
              <a:t>q</a:t>
            </a:r>
            <a:r>
              <a:rPr lang="ru-RU" altLang="ru-RU" sz="2400" b="1" i="1" dirty="0" bmk="">
                <a:solidFill>
                  <a:srgbClr val="0070C0"/>
                </a:solidFill>
                <a:latin typeface="inherit"/>
              </a:rPr>
              <a:t>uerySelector()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ru-RU" altLang="ru-RU" sz="2000" b="1" dirty="0">
              <a:solidFill>
                <a:srgbClr val="333333"/>
              </a:solidFill>
              <a:latin typeface="BlinkMacSystemFont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BlinkMacSystemFont"/>
              </a:rPr>
              <a:t>Вызов</a:t>
            </a:r>
            <a:r>
              <a:rPr lang="ru-RU" altLang="ru-RU" sz="2000" dirty="0">
                <a:solidFill>
                  <a:srgbClr val="333333"/>
                </a:solidFill>
              </a:rPr>
              <a:t> </a:t>
            </a:r>
            <a:r>
              <a:rPr lang="ru-RU" altLang="ru-RU" sz="2000" b="1" i="1" dirty="0" err="1">
                <a:solidFill>
                  <a:srgbClr val="0070C0"/>
                </a:solidFill>
                <a:latin typeface="inherit"/>
              </a:rPr>
              <a:t>elem.querySelector</a:t>
            </a:r>
            <a:r>
              <a:rPr lang="ru-RU" altLang="ru-RU" sz="2000" b="1" i="1" dirty="0">
                <a:solidFill>
                  <a:srgbClr val="0070C0"/>
                </a:solidFill>
                <a:latin typeface="inherit"/>
              </a:rPr>
              <a:t>(</a:t>
            </a:r>
            <a:r>
              <a:rPr lang="ru-RU" altLang="ru-RU" sz="2000" b="1" i="1" dirty="0" err="1">
                <a:solidFill>
                  <a:srgbClr val="0070C0"/>
                </a:solidFill>
                <a:latin typeface="inherit"/>
              </a:rPr>
              <a:t>css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000" dirty="0">
                <a:solidFill>
                  <a:srgbClr val="333333"/>
                </a:solidFill>
              </a:rPr>
              <a:t> </a:t>
            </a:r>
            <a:r>
              <a:rPr lang="ru-RU" altLang="ru-RU" sz="2000" dirty="0">
                <a:latin typeface="BlinkMacSystemFont"/>
              </a:rPr>
              <a:t>возвращает не все, а </a:t>
            </a:r>
            <a:r>
              <a:rPr lang="ru-RU" altLang="ru-RU" sz="2000" b="1" dirty="0">
                <a:latin typeface="BlinkMacSystemFont"/>
              </a:rPr>
              <a:t>только первый элемент</a:t>
            </a:r>
            <a:r>
              <a:rPr lang="ru-RU" altLang="ru-RU" sz="2000" dirty="0">
                <a:latin typeface="BlinkMacSystemFont"/>
              </a:rPr>
              <a:t>, соответствующий CSS-селектору</a:t>
            </a:r>
            <a:r>
              <a:rPr lang="ru-RU" altLang="ru-RU" sz="2000" dirty="0"/>
              <a:t> </a:t>
            </a:r>
            <a:r>
              <a:rPr lang="ru-RU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ru-RU" altLang="ru-RU" sz="2000" dirty="0">
                <a:latin typeface="BlinkMacSystemFont"/>
              </a:rPr>
              <a:t>. Название селектора пишется в кавычках.</a:t>
            </a:r>
            <a:endParaRPr lang="ru-RU" altLang="ru-RU" sz="2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BlinkMacSystemFont"/>
              </a:rPr>
              <a:t>Иначе говоря, результат </a:t>
            </a:r>
            <a:r>
              <a:rPr lang="ru-RU" altLang="ru-RU" sz="2000" dirty="0"/>
              <a:t>–</a:t>
            </a:r>
            <a:r>
              <a:rPr lang="ru-RU" altLang="ru-RU" sz="2000" dirty="0">
                <a:latin typeface="BlinkMacSystemFont"/>
              </a:rPr>
              <a:t> такой же, как и при</a:t>
            </a:r>
            <a:r>
              <a:rPr lang="ru-RU" altLang="ru-RU" sz="2000" dirty="0"/>
              <a:t> </a:t>
            </a:r>
          </a:p>
          <a:p>
            <a:pPr marL="342900" indent="-342900" algn="ctr">
              <a:buFont typeface="Arial" panose="020B0604020202020204" pitchFamily="34" charset="0"/>
              <a:buChar char="•"/>
              <a:defRPr/>
            </a:pPr>
            <a:r>
              <a:rPr lang="ru-RU" altLang="ru-RU" sz="2000" b="1" i="1" dirty="0" err="1">
                <a:solidFill>
                  <a:srgbClr val="0070C0"/>
                </a:solidFill>
                <a:latin typeface="inherit"/>
              </a:rPr>
              <a:t>elem.querySelectorAll</a:t>
            </a:r>
            <a:r>
              <a:rPr lang="ru-RU" altLang="ru-RU" sz="2000" b="1" i="1" dirty="0">
                <a:solidFill>
                  <a:srgbClr val="0070C0"/>
                </a:solidFill>
                <a:latin typeface="inherit"/>
              </a:rPr>
              <a:t>(</a:t>
            </a:r>
            <a:r>
              <a:rPr lang="ru-RU" altLang="ru-RU" sz="2000" b="1" i="1" dirty="0" err="1">
                <a:solidFill>
                  <a:srgbClr val="0070C0"/>
                </a:solidFill>
                <a:latin typeface="inherit"/>
              </a:rPr>
              <a:t>css</a:t>
            </a:r>
            <a:r>
              <a:rPr lang="ru-RU" altLang="ru-RU" sz="2000" b="1" i="1" dirty="0">
                <a:solidFill>
                  <a:srgbClr val="0070C0"/>
                </a:solidFill>
                <a:latin typeface="inherit"/>
              </a:rPr>
              <a:t>)[0], </a:t>
            </a:r>
          </a:p>
          <a:p>
            <a:pPr marL="363538">
              <a:defRPr/>
            </a:pPr>
            <a:r>
              <a:rPr lang="ru-RU" altLang="ru-RU" sz="2000" dirty="0">
                <a:latin typeface="BlinkMacSystemFont"/>
              </a:rPr>
              <a:t>но в последнем вызове сначала ищутся все элементы, а потом берётся первый, а в</a:t>
            </a:r>
            <a:r>
              <a:rPr lang="ru-RU" altLang="ru-RU" sz="2000" dirty="0">
                <a:solidFill>
                  <a:srgbClr val="333333"/>
                </a:solidFill>
              </a:rPr>
              <a:t> </a:t>
            </a:r>
            <a:r>
              <a:rPr lang="ru-RU" altLang="ru-RU" sz="2000" b="1" i="1" dirty="0" err="1">
                <a:solidFill>
                  <a:srgbClr val="0070C0"/>
                </a:solidFill>
                <a:latin typeface="inherit"/>
              </a:rPr>
              <a:t>elem.querySelector</a:t>
            </a:r>
            <a:r>
              <a:rPr lang="ru-RU" altLang="ru-RU" sz="2000" b="1" i="1" dirty="0">
                <a:solidFill>
                  <a:srgbClr val="0070C0"/>
                </a:solidFill>
                <a:latin typeface="inherit"/>
              </a:rPr>
              <a:t>(</a:t>
            </a:r>
            <a:r>
              <a:rPr lang="ru-RU" altLang="ru-RU" sz="2000" b="1" i="1" dirty="0" err="1">
                <a:solidFill>
                  <a:srgbClr val="0070C0"/>
                </a:solidFill>
                <a:latin typeface="inherit"/>
              </a:rPr>
              <a:t>css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000" dirty="0"/>
              <a:t> </a:t>
            </a:r>
            <a:r>
              <a:rPr lang="ru-RU" altLang="ru-RU" sz="2000" dirty="0">
                <a:latin typeface="BlinkMacSystemFont"/>
              </a:rPr>
              <a:t>ищется только первый, то есть он эффективнее</a:t>
            </a: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ru-RU" altLang="ru-RU" sz="2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BlinkMacSystemFont"/>
              </a:rPr>
              <a:t>Этот метод часто используется, когда мы заведомо знаем, что подходящий элемент только один, и хотим получить в переменную сразу его</a:t>
            </a: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.</a:t>
            </a:r>
            <a:endParaRPr lang="ru-RU" altLang="ru-RU" sz="20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CCBD158-EA5E-4336-AB51-3F1EF11A9611}"/>
              </a:ext>
            </a:extLst>
          </p:cNvPr>
          <p:cNvSpPr/>
          <p:nvPr/>
        </p:nvSpPr>
        <p:spPr>
          <a:xfrm>
            <a:off x="1768475" y="5484813"/>
            <a:ext cx="6854825" cy="76835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ru-RU" b="1" dirty="0">
                <a:solidFill>
                  <a:srgbClr val="660E7A"/>
                </a:solidFill>
                <a:cs typeface="Courier New" panose="02070309020205020404" pitchFamily="49" charset="0"/>
              </a:rPr>
              <a:t>d</a:t>
            </a:r>
            <a:r>
              <a:rPr lang="ru-RU" altLang="ru-RU" b="1" dirty="0" err="1">
                <a:solidFill>
                  <a:srgbClr val="660E7A"/>
                </a:solidFill>
                <a:cs typeface="Courier New" panose="02070309020205020404" pitchFamily="49" charset="0"/>
              </a:rPr>
              <a:t>ocument</a:t>
            </a:r>
            <a:r>
              <a:rPr lang="ru-RU" altLang="ru-RU" dirty="0" err="1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  <a:r>
              <a:rPr lang="ru-RU" altLang="ru-RU" dirty="0" err="1">
                <a:solidFill>
                  <a:srgbClr val="7A7A43"/>
                </a:solidFill>
                <a:cs typeface="Courier New" panose="02070309020205020404" pitchFamily="49" charset="0"/>
              </a:rPr>
              <a:t>querySelector</a:t>
            </a:r>
            <a:r>
              <a:rPr lang="ru-RU" altLang="ru-RU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ru-RU" altLang="ru-RU" b="1" dirty="0">
                <a:solidFill>
                  <a:srgbClr val="008000"/>
                </a:solidFill>
                <a:cs typeface="Courier New" panose="02070309020205020404" pitchFamily="49" charset="0"/>
              </a:rPr>
              <a:t>'.</a:t>
            </a:r>
            <a:r>
              <a:rPr lang="ru-RU" altLang="ru-RU" b="1" dirty="0" err="1">
                <a:solidFill>
                  <a:srgbClr val="008000"/>
                </a:solidFill>
                <a:cs typeface="Courier New" panose="02070309020205020404" pitchFamily="49" charset="0"/>
              </a:rPr>
              <a:t>value</a:t>
            </a:r>
            <a:r>
              <a:rPr lang="ru-RU" altLang="ru-RU" b="1" dirty="0">
                <a:solidFill>
                  <a:srgbClr val="008000"/>
                </a:solidFill>
                <a:cs typeface="Courier New" panose="02070309020205020404" pitchFamily="49" charset="0"/>
              </a:rPr>
              <a:t>'</a:t>
            </a:r>
            <a:r>
              <a:rPr lang="ru-RU" altLang="ru-RU" dirty="0">
                <a:solidFill>
                  <a:srgbClr val="000000"/>
                </a:solidFill>
                <a:cs typeface="Courier New" panose="02070309020205020404" pitchFamily="49" charset="0"/>
              </a:rPr>
              <a:t>).</a:t>
            </a:r>
            <a:r>
              <a:rPr lang="ru-RU" altLang="ru-RU" b="1" dirty="0" err="1">
                <a:solidFill>
                  <a:srgbClr val="660E7A"/>
                </a:solidFill>
                <a:cs typeface="Courier New" panose="02070309020205020404" pitchFamily="49" charset="0"/>
              </a:rPr>
              <a:t>innerHTML</a:t>
            </a:r>
            <a:r>
              <a:rPr lang="ru-RU" altLang="ru-RU" dirty="0">
                <a:solidFill>
                  <a:srgbClr val="000000"/>
                </a:solidFill>
                <a:cs typeface="Courier New" panose="02070309020205020404" pitchFamily="49" charset="0"/>
              </a:rPr>
              <a:t>=</a:t>
            </a:r>
            <a:r>
              <a:rPr lang="ru-RU" altLang="ru-RU" dirty="0" err="1">
                <a:solidFill>
                  <a:srgbClr val="458383"/>
                </a:solidFill>
                <a:cs typeface="Courier New" panose="02070309020205020404" pitchFamily="49" charset="0"/>
              </a:rPr>
              <a:t>str</a:t>
            </a:r>
            <a:r>
              <a:rPr lang="ru-RU" altLang="ru-RU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ru-RU" altLang="ru-RU" sz="4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4E15DBE-5BB6-4233-BCB1-9D3B22F4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5D221AD7-782D-41D7-BB2F-70A2D40999E0}" type="slidenum">
              <a:rPr lang="ru-RU" altLang="ru-RU">
                <a:latin typeface="Comic Sans MS" panose="030F0702030302020204" pitchFamily="66" charset="0"/>
              </a:rPr>
              <a:pPr/>
              <a:t>28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3562D9D-EABC-4CDB-8196-E398FC11B8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0225"/>
            <a:ext cx="7391400" cy="320675"/>
          </a:xfrm>
        </p:spPr>
        <p:txBody>
          <a:bodyPr anchor="ctr"/>
          <a:lstStyle/>
          <a:p>
            <a:pPr eaLnBrk="1" hangingPunct="1"/>
            <a:r>
              <a:rPr lang="ru-RU" altLang="ru-RU" sz="3200"/>
              <a:t>Элементы навигации</a:t>
            </a:r>
            <a:endParaRPr lang="en-US" altLang="ru-RU" sz="3200"/>
          </a:p>
        </p:txBody>
      </p:sp>
      <p:sp>
        <p:nvSpPr>
          <p:cNvPr id="38916" name="AutoShape 2">
            <a:extLst>
              <a:ext uri="{FF2B5EF4-FFF2-40B4-BE49-F238E27FC236}">
                <a16:creationId xmlns:a16="http://schemas.microsoft.com/office/drawing/2014/main" id="{0A7F39BB-B8A4-4A38-8DEA-1A0690063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957689FF-7F2E-43B2-BD0F-5BDB9726122C}"/>
              </a:ext>
            </a:extLst>
          </p:cNvPr>
          <p:cNvGraphicFramePr>
            <a:graphicFrameLocks noGrp="1"/>
          </p:cNvGraphicFramePr>
          <p:nvPr/>
        </p:nvGraphicFramePr>
        <p:xfrm>
          <a:off x="330200" y="1878013"/>
          <a:ext cx="8013700" cy="30099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Метод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Ищет по...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Ищет внутри элемента?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Поддержка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getElementById</a:t>
                      </a:r>
                      <a:endParaRPr lang="en-US" sz="1600" dirty="0">
                        <a:effectLst/>
                      </a:endParaRP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id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0"/>
                      <a:r>
                        <a:rPr lang="ru-RU" dirty="0">
                          <a:effectLst/>
                        </a:rPr>
                        <a:t>-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везде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getElementsByName</a:t>
                      </a:r>
                      <a:endParaRPr lang="en-US" sz="1600" dirty="0">
                        <a:effectLst/>
                      </a:endParaRP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0"/>
                      <a:r>
                        <a:rPr lang="ru-RU" dirty="0">
                          <a:effectLst/>
                        </a:rPr>
                        <a:t>-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везде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getElementsByTagName</a:t>
                      </a:r>
                      <a:endParaRPr lang="en-US" sz="1600" dirty="0">
                        <a:effectLst/>
                      </a:endParaRP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тег или '*'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0"/>
                      <a:r>
                        <a:rPr lang="ru-RU" dirty="0">
                          <a:effectLst/>
                        </a:rPr>
                        <a:t>✔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везде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getElementsByClassName</a:t>
                      </a:r>
                      <a:endParaRPr lang="en-US" sz="1600" dirty="0">
                        <a:effectLst/>
                      </a:endParaRP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классу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0"/>
                      <a:r>
                        <a:rPr lang="ru-RU" dirty="0">
                          <a:effectLst/>
                        </a:rPr>
                        <a:t>✔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кроме </a:t>
                      </a:r>
                      <a:r>
                        <a:rPr lang="en-US" dirty="0">
                          <a:effectLst/>
                        </a:rPr>
                        <a:t>IE8-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querySelector</a:t>
                      </a:r>
                      <a:endParaRPr lang="en-US" sz="1600" dirty="0">
                        <a:effectLst/>
                      </a:endParaRP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CSS-</a:t>
                      </a:r>
                      <a:r>
                        <a:rPr lang="ru-RU">
                          <a:effectLst/>
                        </a:rPr>
                        <a:t>селектор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0"/>
                      <a:r>
                        <a:rPr lang="ru-RU" dirty="0">
                          <a:effectLst/>
                        </a:rPr>
                        <a:t>✔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везде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querySelectorAll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CSS-</a:t>
                      </a:r>
                      <a:r>
                        <a:rPr lang="ru-RU">
                          <a:effectLst/>
                        </a:rPr>
                        <a:t>селектор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0"/>
                      <a:r>
                        <a:rPr lang="ru-RU" dirty="0">
                          <a:effectLst/>
                        </a:rPr>
                        <a:t>✔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везде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953" name="Rectangle 1">
            <a:extLst>
              <a:ext uri="{FF2B5EF4-FFF2-40B4-BE49-F238E27FC236}">
                <a16:creationId xmlns:a16="http://schemas.microsoft.com/office/drawing/2014/main" id="{3FB00C85-ADFE-43B1-BCAA-3B0646573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1027113"/>
            <a:ext cx="6026150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96788" rIns="0" bIns="19678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333333"/>
                </a:solidFill>
                <a:latin typeface="BlinkMacSystemFont"/>
              </a:rPr>
              <a:t>Есть 6 основных методов поиска элементов DOM:</a:t>
            </a:r>
            <a:endParaRPr lang="ru-RU" altLang="ru-RU" sz="1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418262A-0DD2-487B-8A78-141AC8E4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D94F65EB-F4B7-484F-81A0-4BD3EF0966D9}" type="slidenum">
              <a:rPr lang="ru-RU" altLang="ru-RU">
                <a:latin typeface="Comic Sans MS" panose="030F0702030302020204" pitchFamily="66" charset="0"/>
              </a:rPr>
              <a:pPr/>
              <a:t>29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6916F9B-7A9E-4D59-8D8A-CC06ACEB57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0225"/>
            <a:ext cx="7391400" cy="320675"/>
          </a:xfrm>
        </p:spPr>
        <p:txBody>
          <a:bodyPr anchor="ctr"/>
          <a:lstStyle/>
          <a:p>
            <a:pPr eaLnBrk="1" hangingPunct="1"/>
            <a:r>
              <a:rPr lang="ru-RU" altLang="ru-RU" sz="3200"/>
              <a:t>Элементы навигации</a:t>
            </a:r>
            <a:endParaRPr lang="en-US" altLang="ru-RU" sz="3200"/>
          </a:p>
        </p:txBody>
      </p:sp>
      <p:sp>
        <p:nvSpPr>
          <p:cNvPr id="39940" name="AutoShape 2">
            <a:extLst>
              <a:ext uri="{FF2B5EF4-FFF2-40B4-BE49-F238E27FC236}">
                <a16:creationId xmlns:a16="http://schemas.microsoft.com/office/drawing/2014/main" id="{F000DDD8-CBCB-4618-81C4-B50F3A1FB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9941" name="Прямоугольник 3">
            <a:extLst>
              <a:ext uri="{FF2B5EF4-FFF2-40B4-BE49-F238E27FC236}">
                <a16:creationId xmlns:a16="http://schemas.microsoft.com/office/drawing/2014/main" id="{2197B56F-1CBF-4FAE-A79B-DCC14A629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1195388"/>
            <a:ext cx="8139113" cy="4708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333333"/>
                </a:solidFill>
                <a:latin typeface="BlinkMacSystemFont"/>
              </a:rPr>
              <a:t>Практика показывает, что в 95% ситуаций достаточно</a:t>
            </a:r>
            <a:r>
              <a:rPr lang="ru-RU" altLang="ru-RU" sz="2000">
                <a:solidFill>
                  <a:srgbClr val="333333"/>
                </a:solidFill>
                <a:latin typeface="Courier New" panose="02070309020205020404" pitchFamily="49" charset="0"/>
              </a:rPr>
              <a:t> 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querySelector/querySelectorAll</a:t>
            </a:r>
            <a:r>
              <a:rPr lang="ru-RU" altLang="ru-RU" sz="2000" b="1">
                <a:solidFill>
                  <a:srgbClr val="0070C0"/>
                </a:solidFill>
                <a:latin typeface="BlinkMacSystemFont"/>
              </a:rPr>
              <a:t>. 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ru-RU" sz="2000">
              <a:solidFill>
                <a:srgbClr val="333333"/>
              </a:solidFill>
              <a:latin typeface="BlinkMacSystemFon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333333"/>
                </a:solidFill>
                <a:latin typeface="BlinkMacSystemFont"/>
              </a:rPr>
              <a:t>Хотя более специализированные методы</a:t>
            </a:r>
            <a:r>
              <a:rPr lang="ru-RU" altLang="ru-RU" sz="200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getElement*</a:t>
            </a:r>
            <a:r>
              <a:rPr lang="ru-RU" altLang="ru-RU" sz="2000">
                <a:solidFill>
                  <a:srgbClr val="333333"/>
                </a:solidFill>
                <a:latin typeface="Courier New" panose="02070309020205020404" pitchFamily="49" charset="0"/>
              </a:rPr>
              <a:t>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333333"/>
                </a:solidFill>
                <a:latin typeface="BlinkMacSystemFont"/>
              </a:rPr>
              <a:t>работают чуть быстрее, но разница в миллисекунду-другую редко играет роль.</a:t>
            </a:r>
            <a:endParaRPr lang="ru-RU" altLang="ru-RU" sz="16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ru-RU" sz="2000">
              <a:solidFill>
                <a:srgbClr val="333333"/>
              </a:solidFill>
              <a:latin typeface="BlinkMacSystemFon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333333"/>
                </a:solidFill>
                <a:latin typeface="BlinkMacSystemFont"/>
              </a:rPr>
              <a:t>Кроме того:</a:t>
            </a:r>
            <a:endParaRPr lang="ru-RU" altLang="ru-RU" sz="16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2000">
                <a:solidFill>
                  <a:srgbClr val="333333"/>
                </a:solidFill>
                <a:latin typeface="BlinkMacSystemFont"/>
              </a:rPr>
              <a:t>  </a:t>
            </a:r>
            <a:r>
              <a:rPr lang="ru-RU" altLang="ru-RU" sz="2000">
                <a:solidFill>
                  <a:srgbClr val="333333"/>
                </a:solidFill>
                <a:latin typeface="BlinkMacSystemFont"/>
              </a:rPr>
              <a:t>Есть метод</a:t>
            </a:r>
            <a:r>
              <a:rPr lang="ru-RU" altLang="ru-RU" sz="2000">
                <a:solidFill>
                  <a:srgbClr val="333333"/>
                </a:solidFill>
                <a:latin typeface="Courier New" panose="02070309020205020404" pitchFamily="49" charset="0"/>
              </a:rPr>
              <a:t> </a:t>
            </a:r>
            <a:r>
              <a:rPr lang="ru-RU" altLang="ru-RU" sz="2000" b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elem.matches(css)</a:t>
            </a:r>
            <a:r>
              <a:rPr lang="ru-RU" altLang="ru-RU" sz="2000">
                <a:solidFill>
                  <a:srgbClr val="333333"/>
                </a:solidFill>
                <a:latin typeface="BlinkMacSystemFont"/>
              </a:rPr>
              <a:t>,</a:t>
            </a:r>
            <a:r>
              <a:rPr lang="ru-RU" altLang="ru-RU" sz="2000" b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>
                <a:solidFill>
                  <a:srgbClr val="333333"/>
                </a:solidFill>
                <a:latin typeface="BlinkMacSystemFont"/>
              </a:rPr>
              <a:t>который проверяет, удовлетворяет ли элемент CSS-селектору. Он поддерживается большинством браузеров в префиксной форме </a:t>
            </a:r>
            <a:r>
              <a:rPr lang="ru-RU" altLang="ru-RU" sz="2000" b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(ms, moz, webkit)</a:t>
            </a:r>
            <a:r>
              <a:rPr lang="ru-RU" altLang="ru-RU" sz="2000">
                <a:solidFill>
                  <a:srgbClr val="333333"/>
                </a:solidFill>
                <a:latin typeface="BlinkMacSystemFont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ru-RU" sz="2000">
                <a:solidFill>
                  <a:srgbClr val="333333"/>
                </a:solidFill>
                <a:latin typeface="BlinkMacSystemFont"/>
              </a:rPr>
              <a:t>  </a:t>
            </a:r>
            <a:r>
              <a:rPr lang="ru-RU" altLang="ru-RU" sz="2000">
                <a:solidFill>
                  <a:srgbClr val="333333"/>
                </a:solidFill>
                <a:latin typeface="BlinkMacSystemFont"/>
              </a:rPr>
              <a:t>Метод</a:t>
            </a:r>
            <a:r>
              <a:rPr lang="ru-RU" altLang="ru-RU" sz="2000">
                <a:solidFill>
                  <a:srgbClr val="333333"/>
                </a:solidFill>
                <a:latin typeface="Courier New" panose="02070309020205020404" pitchFamily="49" charset="0"/>
              </a:rPr>
              <a:t> </a:t>
            </a:r>
            <a:r>
              <a:rPr lang="ru-RU" altLang="ru-RU" sz="2000" b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elem.closest(css)</a:t>
            </a:r>
            <a:r>
              <a:rPr lang="ru-RU" altLang="ru-RU" sz="2000">
                <a:solidFill>
                  <a:srgbClr val="333333"/>
                </a:solidFill>
                <a:latin typeface="Courier New" panose="02070309020205020404" pitchFamily="49" charset="0"/>
              </a:rPr>
              <a:t> </a:t>
            </a:r>
            <a:r>
              <a:rPr lang="ru-RU" altLang="ru-RU" sz="2000">
                <a:solidFill>
                  <a:srgbClr val="333333"/>
                </a:solidFill>
                <a:latin typeface="BlinkMacSystemFont"/>
              </a:rPr>
              <a:t>ищет ближайший элемент выше по иерархии DOM, подходящий под CSS-селектор css. Сам элемент тоже включается в поиск.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2A87CFF-B6D8-4CEC-A4EF-B53E711B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3C863987-7A00-4F01-AB72-B44A6C5AEC29}" type="slidenum">
              <a:rPr lang="ru-RU" altLang="ru-RU">
                <a:latin typeface="Comic Sans MS" panose="030F0702030302020204" pitchFamily="66" charset="0"/>
              </a:rPr>
              <a:pPr/>
              <a:t>3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EFD2F2C5-BDF1-4C5E-84CB-0C3F3FC7EC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46175" y="769938"/>
            <a:ext cx="6634163" cy="796925"/>
          </a:xfrm>
        </p:spPr>
        <p:txBody>
          <a:bodyPr anchor="ctr"/>
          <a:lstStyle/>
          <a:p>
            <a:pPr eaLnBrk="1" hangingPunct="1"/>
            <a:r>
              <a:rPr lang="ru-RU" altLang="ru-RU" sz="3600" b="1"/>
              <a:t>Объектная модель документа DOM</a:t>
            </a:r>
            <a:br>
              <a:rPr lang="en-US" altLang="ru-RU" sz="4000" b="1"/>
            </a:br>
            <a:r>
              <a:rPr lang="en-US" altLang="ru-RU" sz="1800" b="1"/>
              <a:t>(</a:t>
            </a:r>
            <a:r>
              <a:rPr lang="ru-RU" altLang="ru-RU" sz="2800" b="1" i="1"/>
              <a:t>Document Object Model</a:t>
            </a:r>
            <a:r>
              <a:rPr lang="ru-RU" altLang="ru-RU" sz="2800" b="1"/>
              <a:t> </a:t>
            </a:r>
            <a:r>
              <a:rPr lang="en-US" altLang="ru-RU" sz="2800" b="1"/>
              <a:t>)</a:t>
            </a:r>
            <a:endParaRPr lang="en-US" altLang="ru-RU" sz="2800"/>
          </a:p>
        </p:txBody>
      </p:sp>
      <p:sp>
        <p:nvSpPr>
          <p:cNvPr id="11268" name="AutoShape 2">
            <a:extLst>
              <a:ext uri="{FF2B5EF4-FFF2-40B4-BE49-F238E27FC236}">
                <a16:creationId xmlns:a16="http://schemas.microsoft.com/office/drawing/2014/main" id="{024D1520-B90B-4C8B-B13E-66D43BDC4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0F7ECB79-B136-4A9E-B5F3-91498C70D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488" y="2508250"/>
            <a:ext cx="7159625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800">
                <a:latin typeface="Times New Roman" panose="02020603050405020304" pitchFamily="18" charset="0"/>
              </a:rPr>
              <a:t>DOM - это не зависящий от платформы и языка программный интерфйс, позволяющий программам и скриптам получить доступ к содержимому HTML, XHTML и XML-документов, а также изменять содержимое, структуру и оформление таких документов.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6FD4D80-848F-4D17-B480-9F64A1FE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4F6BF421-F89C-4566-9452-C144226F1311}" type="slidenum">
              <a:rPr lang="ru-RU" altLang="ru-RU">
                <a:latin typeface="Comic Sans MS" panose="030F0702030302020204" pitchFamily="66" charset="0"/>
              </a:rPr>
              <a:pPr/>
              <a:t>30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FDD75C4-38BD-4EB7-88A4-AE944C73393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16075" y="360363"/>
            <a:ext cx="5775325" cy="684212"/>
          </a:xfrm>
        </p:spPr>
        <p:txBody>
          <a:bodyPr anchor="ctr"/>
          <a:lstStyle/>
          <a:p>
            <a:pPr eaLnBrk="1" hangingPunct="1"/>
            <a:r>
              <a:rPr lang="ru-RU" altLang="ru-RU" sz="2800"/>
              <a:t>Создание элементов</a:t>
            </a:r>
          </a:p>
        </p:txBody>
      </p:sp>
      <p:sp>
        <p:nvSpPr>
          <p:cNvPr id="40964" name="AutoShape 2">
            <a:extLst>
              <a:ext uri="{FF2B5EF4-FFF2-40B4-BE49-F238E27FC236}">
                <a16:creationId xmlns:a16="http://schemas.microsoft.com/office/drawing/2014/main" id="{C9FE8DBC-DCED-4685-97F9-4C9577A64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FF263297-9416-4E6B-8283-480E5B647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1177925"/>
            <a:ext cx="8164512" cy="5173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1519238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179388">
              <a:tabLst>
                <a:tab pos="1519238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314450" indent="-342900">
              <a:tabLst>
                <a:tab pos="1519238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836738" indent="-342900">
              <a:tabLst>
                <a:tab pos="1519238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359025" indent="-342900">
              <a:tabLst>
                <a:tab pos="1519238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816225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1519238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3273425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1519238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730625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1519238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4187825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1519238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ru-RU" altLang="ru-RU" sz="2200"/>
              <a:t>Для создания элементов используются следующие методы документа:</a:t>
            </a:r>
          </a:p>
          <a:p>
            <a:pPr algn="ctr" eaLnBrk="1" hangingPunct="1"/>
            <a:r>
              <a:rPr lang="ru-RU" altLang="ru-RU" sz="2200"/>
              <a:t>document.createElement(tag)</a:t>
            </a:r>
          </a:p>
          <a:p>
            <a:pPr lvl="1" eaLnBrk="1" hangingPunct="1"/>
            <a:r>
              <a:rPr lang="ru-RU" altLang="ru-RU" sz="2200"/>
              <a:t>Создает новый элемент с указанным тегом, НАПРИМЕР:</a:t>
            </a:r>
          </a:p>
          <a:p>
            <a:pPr algn="ctr" eaLnBrk="1" hangingPunct="1"/>
            <a:endParaRPr lang="ru-RU" altLang="ru-RU" sz="2200"/>
          </a:p>
          <a:p>
            <a:pPr algn="ctr" eaLnBrk="1" hangingPunct="1"/>
            <a:endParaRPr lang="ru-RU" altLang="ru-RU" sz="2200"/>
          </a:p>
          <a:p>
            <a:pPr algn="ctr" eaLnBrk="1" hangingPunct="1"/>
            <a:endParaRPr lang="ru-RU" altLang="ru-RU" sz="2200"/>
          </a:p>
          <a:p>
            <a:pPr algn="ctr" eaLnBrk="1" hangingPunct="1"/>
            <a:endParaRPr lang="ru-RU" altLang="ru-RU" sz="2200"/>
          </a:p>
          <a:p>
            <a:pPr algn="ctr" eaLnBrk="1" hangingPunct="1"/>
            <a:r>
              <a:rPr lang="ru-RU" altLang="ru-RU" sz="2200" b="1"/>
              <a:t>команда:</a:t>
            </a:r>
          </a:p>
          <a:p>
            <a:pPr algn="ctr" eaLnBrk="1" hangingPunct="1"/>
            <a:r>
              <a:rPr lang="ru-RU" altLang="ru-RU" sz="2200"/>
              <a:t>document.createTextNode(text)</a:t>
            </a:r>
          </a:p>
          <a:p>
            <a:pPr lvl="1" eaLnBrk="1" hangingPunct="1"/>
            <a:r>
              <a:rPr lang="ru-RU" altLang="ru-RU" sz="2200"/>
              <a:t>Создает новый </a:t>
            </a:r>
            <a:r>
              <a:rPr lang="ru-RU" altLang="ru-RU" sz="2200" i="1"/>
              <a:t>текстовый</a:t>
            </a:r>
            <a:r>
              <a:rPr lang="ru-RU" altLang="ru-RU" sz="2200"/>
              <a:t> узел с данным текстом, НАПРИМЕР:</a:t>
            </a:r>
            <a:br>
              <a:rPr lang="ru-RU" altLang="ru-RU" sz="2200"/>
            </a:br>
            <a:r>
              <a:rPr lang="ru-RU" altLang="ru-RU" sz="2200" b="1">
                <a:solidFill>
                  <a:schemeClr val="folHlink"/>
                </a:solidFill>
              </a:rPr>
              <a:t>var textElem = document.createTextNode(‘Это новый блок');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189ED13F-5A24-4CA8-A153-9E45707D5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2935288"/>
            <a:ext cx="7770812" cy="123190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0077AA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div </a:t>
            </a:r>
            <a:r>
              <a:rPr lang="en-US" altLang="ru-RU" sz="2000">
                <a:solidFill>
                  <a:srgbClr val="A67F5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document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createElement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'div'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altLang="ru-RU" sz="2000">
              <a:solidFill>
                <a:srgbClr val="333333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className </a:t>
            </a:r>
            <a:r>
              <a:rPr lang="en-US" altLang="ru-RU" sz="2000">
                <a:solidFill>
                  <a:srgbClr val="A67F5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"alert"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altLang="ru-RU" sz="2000">
              <a:solidFill>
                <a:srgbClr val="333333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innerHTML </a:t>
            </a:r>
            <a:r>
              <a:rPr lang="en-US" altLang="ru-RU" sz="2000">
                <a:solidFill>
                  <a:srgbClr val="A67F5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"&lt;strong&gt;Всем привет!&lt;/strong&gt; Вы прочитали важное сообщение."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ru-RU" sz="2000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">
            <a:extLst>
              <a:ext uri="{FF2B5EF4-FFF2-40B4-BE49-F238E27FC236}">
                <a16:creationId xmlns:a16="http://schemas.microsoft.com/office/drawing/2014/main" id="{62A18E9C-3C87-42C0-8C81-C2D11E7E1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27DCC56-A2EF-4D40-96BB-9B5F91984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403225"/>
            <a:ext cx="73914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/>
              <a:t>Добавление элементов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CFA3486-6D8F-4432-9313-1047BE12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407135B5-1248-46D0-B19F-DCA678265F26}" type="slidenum">
              <a:rPr lang="ru-RU" altLang="ru-RU">
                <a:latin typeface="Comic Sans MS" panose="030F0702030302020204" pitchFamily="66" charset="0"/>
              </a:rPr>
              <a:pPr/>
              <a:t>31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grpSp>
        <p:nvGrpSpPr>
          <p:cNvPr id="41989" name="Группа 3">
            <a:extLst>
              <a:ext uri="{FF2B5EF4-FFF2-40B4-BE49-F238E27FC236}">
                <a16:creationId xmlns:a16="http://schemas.microsoft.com/office/drawing/2014/main" id="{6B6A2C12-9DC0-4D31-BF1B-E8FA5CBE7B2F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5811838"/>
            <a:ext cx="6118225" cy="873125"/>
            <a:chOff x="692943" y="4831223"/>
            <a:chExt cx="7723981" cy="833438"/>
          </a:xfrm>
        </p:grpSpPr>
        <p:sp>
          <p:nvSpPr>
            <p:cNvPr id="41992" name="Text Box 10">
              <a:extLst>
                <a:ext uri="{FF2B5EF4-FFF2-40B4-BE49-F238E27FC236}">
                  <a16:creationId xmlns:a16="http://schemas.microsoft.com/office/drawing/2014/main" id="{E344F4F9-B604-4336-AF79-0C7C89DEE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944" y="4831223"/>
              <a:ext cx="363538" cy="833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4800" b="1">
                  <a:solidFill>
                    <a:srgbClr val="FF0000"/>
                  </a:solidFill>
                  <a:latin typeface="Courier New" panose="02070309020205020404" pitchFamily="49" charset="0"/>
                </a:rPr>
                <a:t>!</a:t>
              </a:r>
            </a:p>
          </p:txBody>
        </p:sp>
        <p:sp>
          <p:nvSpPr>
            <p:cNvPr id="41993" name="Прямоугольник 2">
              <a:extLst>
                <a:ext uri="{FF2B5EF4-FFF2-40B4-BE49-F238E27FC236}">
                  <a16:creationId xmlns:a16="http://schemas.microsoft.com/office/drawing/2014/main" id="{0D474815-5D71-4AD4-B7F4-18F9D7C25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943" y="4831223"/>
              <a:ext cx="772398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lvl="2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 b="1" i="1">
                  <a:latin typeface="Courier New" panose="02070309020205020404" pitchFamily="49" charset="0"/>
                </a:rPr>
                <a:t>Все методы вставки возвращают вставленный узел.</a:t>
              </a:r>
              <a:endParaRPr lang="ru-RU" altLang="ru-RU" sz="2000" i="1">
                <a:latin typeface="Courier New" panose="02070309020205020404" pitchFamily="49" charset="0"/>
              </a:endParaRPr>
            </a:p>
          </p:txBody>
        </p:sp>
      </p:grpSp>
      <p:sp>
        <p:nvSpPr>
          <p:cNvPr id="41990" name="Прямоугольник 2">
            <a:extLst>
              <a:ext uri="{FF2B5EF4-FFF2-40B4-BE49-F238E27FC236}">
                <a16:creationId xmlns:a16="http://schemas.microsoft.com/office/drawing/2014/main" id="{47583828-057D-4482-AB88-161E4F704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1031875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Courier New" panose="02070309020205020404" pitchFamily="49" charset="0"/>
              </a:rPr>
              <a:t>Новые методы</a:t>
            </a:r>
          </a:p>
        </p:txBody>
      </p:sp>
      <p:sp>
        <p:nvSpPr>
          <p:cNvPr id="41991" name="Rectangle 1">
            <a:extLst>
              <a:ext uri="{FF2B5EF4-FFF2-40B4-BE49-F238E27FC236}">
                <a16:creationId xmlns:a16="http://schemas.microsoft.com/office/drawing/2014/main" id="{2E40FEE1-3B2E-4918-A3CF-D99F038E8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868488"/>
            <a:ext cx="8143875" cy="347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>
                <a:solidFill>
                  <a:schemeClr val="folHlink"/>
                </a:solidFill>
                <a:latin typeface="Courier New" panose="02070309020205020404" pitchFamily="49" charset="0"/>
              </a:rPr>
              <a:t>node.append(...nodes or strings)</a:t>
            </a:r>
            <a:r>
              <a:rPr lang="en-US" altLang="ru-RU" sz="2000">
                <a:latin typeface="Courier New" panose="02070309020205020404" pitchFamily="49" charset="0"/>
              </a:rPr>
              <a:t> – добавляет узлы или строки в конец node,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>
                <a:solidFill>
                  <a:schemeClr val="folHlink"/>
                </a:solidFill>
                <a:latin typeface="Courier New" panose="02070309020205020404" pitchFamily="49" charset="0"/>
              </a:rPr>
              <a:t>node.prepend(...nodes or strings)</a:t>
            </a:r>
            <a:r>
              <a:rPr lang="en-US" altLang="ru-RU" sz="2000">
                <a:latin typeface="Courier New" panose="02070309020205020404" pitchFamily="49" charset="0"/>
              </a:rPr>
              <a:t> – вставляет узлы или строки в начало node,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>
                <a:solidFill>
                  <a:schemeClr val="folHlink"/>
                </a:solidFill>
                <a:latin typeface="Courier New" panose="02070309020205020404" pitchFamily="49" charset="0"/>
              </a:rPr>
              <a:t>node.before(...nodes or strings)</a:t>
            </a:r>
            <a:r>
              <a:rPr lang="en-US" altLang="ru-RU" sz="2000">
                <a:latin typeface="Courier New" panose="02070309020205020404" pitchFamily="49" charset="0"/>
              </a:rPr>
              <a:t> - вставляет узлы или строки до node,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>
                <a:solidFill>
                  <a:schemeClr val="folHlink"/>
                </a:solidFill>
                <a:latin typeface="Courier New" panose="02070309020205020404" pitchFamily="49" charset="0"/>
              </a:rPr>
              <a:t>node.after(...nodes or strings)</a:t>
            </a:r>
            <a:r>
              <a:rPr lang="en-US" altLang="ru-RU" sz="2000">
                <a:latin typeface="Courier New" panose="02070309020205020404" pitchFamily="49" charset="0"/>
              </a:rPr>
              <a:t> - вставляет узлы или строки после node,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>
                <a:solidFill>
                  <a:schemeClr val="folHlink"/>
                </a:solidFill>
                <a:latin typeface="Courier New" panose="02070309020205020404" pitchFamily="49" charset="0"/>
              </a:rPr>
              <a:t>node.replaceWith(...nodes or strings)</a:t>
            </a:r>
            <a:r>
              <a:rPr lang="en-US" altLang="ru-RU" sz="2000">
                <a:latin typeface="Courier New" panose="02070309020205020404" pitchFamily="49" charset="0"/>
              </a:rPr>
              <a:t> - заменяет node заданными узлами или строками.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 sz="20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>
            <a:extLst>
              <a:ext uri="{FF2B5EF4-FFF2-40B4-BE49-F238E27FC236}">
                <a16:creationId xmlns:a16="http://schemas.microsoft.com/office/drawing/2014/main" id="{5BC462C6-E115-475D-9735-05FFAADD1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BEFF472B-EFE5-46CC-A3B7-A276C34E4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403225"/>
            <a:ext cx="73914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/>
              <a:t>Добавление элементов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4E297A9-3F90-4ABE-AFE2-21479EBF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C631E3DD-0B25-417C-94F6-B381C1E61F5B}" type="slidenum">
              <a:rPr lang="ru-RU" altLang="ru-RU">
                <a:latin typeface="Comic Sans MS" panose="030F0702030302020204" pitchFamily="66" charset="0"/>
              </a:rPr>
              <a:pPr/>
              <a:t>32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grpSp>
        <p:nvGrpSpPr>
          <p:cNvPr id="43013" name="Группа 3">
            <a:extLst>
              <a:ext uri="{FF2B5EF4-FFF2-40B4-BE49-F238E27FC236}">
                <a16:creationId xmlns:a16="http://schemas.microsoft.com/office/drawing/2014/main" id="{AF20A195-E958-47A5-BC63-4415C790DC13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5811838"/>
            <a:ext cx="6118225" cy="873125"/>
            <a:chOff x="692943" y="4831223"/>
            <a:chExt cx="7723981" cy="833438"/>
          </a:xfrm>
        </p:grpSpPr>
        <p:sp>
          <p:nvSpPr>
            <p:cNvPr id="43017" name="Text Box 10">
              <a:extLst>
                <a:ext uri="{FF2B5EF4-FFF2-40B4-BE49-F238E27FC236}">
                  <a16:creationId xmlns:a16="http://schemas.microsoft.com/office/drawing/2014/main" id="{A66C3CE7-B7CD-4869-9F33-8C7001DD1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944" y="4831223"/>
              <a:ext cx="363538" cy="833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4800" b="1">
                  <a:solidFill>
                    <a:srgbClr val="FF0000"/>
                  </a:solidFill>
                  <a:latin typeface="Courier New" panose="02070309020205020404" pitchFamily="49" charset="0"/>
                </a:rPr>
                <a:t>!</a:t>
              </a:r>
            </a:p>
          </p:txBody>
        </p:sp>
        <p:sp>
          <p:nvSpPr>
            <p:cNvPr id="43018" name="Прямоугольник 2">
              <a:extLst>
                <a:ext uri="{FF2B5EF4-FFF2-40B4-BE49-F238E27FC236}">
                  <a16:creationId xmlns:a16="http://schemas.microsoft.com/office/drawing/2014/main" id="{A5669930-08EE-4B50-B877-138A9F7A2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943" y="4831223"/>
              <a:ext cx="772398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lvl="2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 b="1" i="1">
                  <a:latin typeface="Courier New" panose="02070309020205020404" pitchFamily="49" charset="0"/>
                </a:rPr>
                <a:t>Все методы вставки возвращают вставленный узел.</a:t>
              </a:r>
              <a:endParaRPr lang="ru-RU" altLang="ru-RU" sz="2000" i="1">
                <a:latin typeface="Courier New" panose="02070309020205020404" pitchFamily="49" charset="0"/>
              </a:endParaRPr>
            </a:p>
          </p:txBody>
        </p:sp>
      </p:grpSp>
      <p:sp>
        <p:nvSpPr>
          <p:cNvPr id="43014" name="Прямоугольник 2">
            <a:extLst>
              <a:ext uri="{FF2B5EF4-FFF2-40B4-BE49-F238E27FC236}">
                <a16:creationId xmlns:a16="http://schemas.microsoft.com/office/drawing/2014/main" id="{EEBC28F9-A1F9-4D0E-A977-1A37FA293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1031875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Courier New" panose="02070309020205020404" pitchFamily="49" charset="0"/>
              </a:rPr>
              <a:t>Новые методы</a:t>
            </a:r>
          </a:p>
        </p:txBody>
      </p:sp>
      <p:sp>
        <p:nvSpPr>
          <p:cNvPr id="43015" name="Rectangle 2">
            <a:extLst>
              <a:ext uri="{FF2B5EF4-FFF2-40B4-BE49-F238E27FC236}">
                <a16:creationId xmlns:a16="http://schemas.microsoft.com/office/drawing/2014/main" id="{20A06516-5336-4237-8104-557DE63EE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1728788"/>
            <a:ext cx="8582025" cy="369411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ol </a:t>
            </a:r>
            <a:r>
              <a:rPr lang="en-US" altLang="ru-RU" sz="20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ru-RU" sz="2000">
                <a:solidFill>
                  <a:srgbClr val="0077AA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altLang="ru-RU" sz="2000">
              <a:solidFill>
                <a:srgbClr val="333333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altLang="ru-RU" sz="2000">
              <a:solidFill>
                <a:srgbClr val="333333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altLang="ru-RU" sz="2000">
              <a:solidFill>
                <a:srgbClr val="333333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before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'before'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>
                <a:solidFill>
                  <a:srgbClr val="70809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вставить строку "before" перед &lt;ol&gt;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altLang="ru-RU" sz="2000">
              <a:solidFill>
                <a:srgbClr val="333333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'after'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>
                <a:solidFill>
                  <a:srgbClr val="70809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вставить строку "after" после &lt;ol&gt;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altLang="ru-RU" sz="2000">
              <a:solidFill>
                <a:srgbClr val="333333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0077AA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liFirst </a:t>
            </a:r>
            <a:r>
              <a:rPr lang="en-US" altLang="ru-RU" sz="2000">
                <a:solidFill>
                  <a:srgbClr val="A67F5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document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createElement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'li'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altLang="ru-RU" sz="2000">
              <a:solidFill>
                <a:srgbClr val="333333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liFirst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innerHTML </a:t>
            </a:r>
            <a:r>
              <a:rPr lang="en-US" altLang="ru-RU" sz="2000">
                <a:solidFill>
                  <a:srgbClr val="A67F5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'prepend'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altLang="ru-RU" sz="2000">
              <a:solidFill>
                <a:srgbClr val="333333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prepend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liFirst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>
                <a:solidFill>
                  <a:srgbClr val="70809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вставить liFirst в начало &lt;ol&gt;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altLang="ru-RU" sz="2000">
              <a:solidFill>
                <a:srgbClr val="333333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0077AA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liLast </a:t>
            </a:r>
            <a:r>
              <a:rPr lang="en-US" altLang="ru-RU" sz="2000">
                <a:solidFill>
                  <a:srgbClr val="A67F5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document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createElement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'li'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altLang="ru-RU" sz="2000">
              <a:solidFill>
                <a:srgbClr val="333333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liLast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innerHTML </a:t>
            </a:r>
            <a:r>
              <a:rPr lang="en-US" altLang="ru-RU" sz="2000">
                <a:solidFill>
                  <a:srgbClr val="A67F5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'append'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altLang="ru-RU" sz="2000">
              <a:solidFill>
                <a:srgbClr val="333333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liLast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>
                <a:solidFill>
                  <a:srgbClr val="70809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вставить liLast в конец &lt;ol&gt;</a:t>
            </a:r>
            <a:endParaRPr lang="ru-RU" altLang="ru-RU" sz="2000">
              <a:solidFill>
                <a:srgbClr val="333333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ru-RU" sz="20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43016" name="Text Box 6">
            <a:extLst>
              <a:ext uri="{FF2B5EF4-FFF2-40B4-BE49-F238E27FC236}">
                <a16:creationId xmlns:a16="http://schemas.microsoft.com/office/drawing/2014/main" id="{194557DB-4BEE-4D5B-A120-E3BDE9D86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163" y="1398588"/>
            <a:ext cx="1247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Пример: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2">
            <a:extLst>
              <a:ext uri="{FF2B5EF4-FFF2-40B4-BE49-F238E27FC236}">
                <a16:creationId xmlns:a16="http://schemas.microsoft.com/office/drawing/2014/main" id="{49AF8E23-4B3B-49A1-8913-FC6D18F71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8E2F0C5-5F25-456A-9D6F-1FAFC00C8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403225"/>
            <a:ext cx="73914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/>
              <a:t>Добавление элементов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787861B-FC05-4B58-BAC4-6A3E3738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7177B7AF-E507-4047-BF4B-18148A690197}" type="slidenum">
              <a:rPr lang="ru-RU" altLang="ru-RU">
                <a:latin typeface="Comic Sans MS" panose="030F0702030302020204" pitchFamily="66" charset="0"/>
              </a:rPr>
              <a:pPr/>
              <a:t>33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44037" name="Прямоугольник 2">
            <a:extLst>
              <a:ext uri="{FF2B5EF4-FFF2-40B4-BE49-F238E27FC236}">
                <a16:creationId xmlns:a16="http://schemas.microsoft.com/office/drawing/2014/main" id="{6DE26B99-FAA9-40C5-AC70-E06E3CCB7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1031875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Courier New" panose="02070309020205020404" pitchFamily="49" charset="0"/>
              </a:rPr>
              <a:t>Новые методы</a:t>
            </a:r>
          </a:p>
        </p:txBody>
      </p:sp>
      <p:sp>
        <p:nvSpPr>
          <p:cNvPr id="44038" name="Text Box 6">
            <a:extLst>
              <a:ext uri="{FF2B5EF4-FFF2-40B4-BE49-F238E27FC236}">
                <a16:creationId xmlns:a16="http://schemas.microsoft.com/office/drawing/2014/main" id="{21B22317-9C9D-4FD2-B458-EF632297B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163" y="1398588"/>
            <a:ext cx="1247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Пример:</a:t>
            </a:r>
          </a:p>
        </p:txBody>
      </p:sp>
      <p:pic>
        <p:nvPicPr>
          <p:cNvPr id="44039" name="Рисунок 3">
            <a:extLst>
              <a:ext uri="{FF2B5EF4-FFF2-40B4-BE49-F238E27FC236}">
                <a16:creationId xmlns:a16="http://schemas.microsoft.com/office/drawing/2014/main" id="{412F0CEF-B297-4C48-B2AA-73D7EEFB4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847850"/>
            <a:ext cx="5045075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0" name="Rectangle 2">
            <a:extLst>
              <a:ext uri="{FF2B5EF4-FFF2-40B4-BE49-F238E27FC236}">
                <a16:creationId xmlns:a16="http://schemas.microsoft.com/office/drawing/2014/main" id="{DDEDA4F0-5BC4-43B4-908F-D09C1231E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088" y="4014788"/>
            <a:ext cx="2951162" cy="246221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before </a:t>
            </a:r>
            <a:endParaRPr lang="ru-RU" altLang="ru-RU" sz="2000">
              <a:solidFill>
                <a:srgbClr val="333333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ol </a:t>
            </a:r>
            <a:r>
              <a:rPr lang="en-US" altLang="ru-RU" sz="20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ru-RU" sz="2000">
                <a:solidFill>
                  <a:srgbClr val="0077AA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prepend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altLang="ru-RU" sz="2000">
              <a:solidFill>
                <a:srgbClr val="333333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altLang="ru-RU" sz="2000">
              <a:solidFill>
                <a:srgbClr val="333333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en-US" altLang="ru-RU" sz="20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44041" name="Text Box 6">
            <a:extLst>
              <a:ext uri="{FF2B5EF4-FFF2-40B4-BE49-F238E27FC236}">
                <a16:creationId xmlns:a16="http://schemas.microsoft.com/office/drawing/2014/main" id="{85E73A84-BE9F-4CBA-B594-B3C225923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467100"/>
            <a:ext cx="2643188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Итоговый список: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2">
            <a:extLst>
              <a:ext uri="{FF2B5EF4-FFF2-40B4-BE49-F238E27FC236}">
                <a16:creationId xmlns:a16="http://schemas.microsoft.com/office/drawing/2014/main" id="{E2B4EA57-2544-45FE-B3DB-6B2C39705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1D47C5D1-491B-439A-B41C-7B3702939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403225"/>
            <a:ext cx="73914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/>
              <a:t>Добавление элементов</a:t>
            </a:r>
          </a:p>
        </p:txBody>
      </p:sp>
      <p:sp>
        <p:nvSpPr>
          <p:cNvPr id="45060" name="Прямоугольник 2">
            <a:extLst>
              <a:ext uri="{FF2B5EF4-FFF2-40B4-BE49-F238E27FC236}">
                <a16:creationId xmlns:a16="http://schemas.microsoft.com/office/drawing/2014/main" id="{1849467C-6BE2-4FB4-BC90-267D48296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1031875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Courier New" panose="02070309020205020404" pitchFamily="49" charset="0"/>
              </a:rPr>
              <a:t>Новые методы</a:t>
            </a:r>
          </a:p>
        </p:txBody>
      </p:sp>
      <p:sp>
        <p:nvSpPr>
          <p:cNvPr id="45061" name="Прямоугольник 4">
            <a:extLst>
              <a:ext uri="{FF2B5EF4-FFF2-40B4-BE49-F238E27FC236}">
                <a16:creationId xmlns:a16="http://schemas.microsoft.com/office/drawing/2014/main" id="{65B9D6B2-A7FC-4829-A661-B1BA7F933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0" y="1431925"/>
            <a:ext cx="4324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000" b="1">
                <a:solidFill>
                  <a:srgbClr val="666666"/>
                </a:solidFill>
                <a:latin typeface="BlinkMacSystemFont"/>
              </a:rPr>
              <a:t>insertAdjacentHTML/Text/Element</a:t>
            </a:r>
            <a:endParaRPr lang="en-US" altLang="ru-RU" sz="2000" b="1">
              <a:solidFill>
                <a:srgbClr val="333333"/>
              </a:solidFill>
              <a:latin typeface="BlinkMacSystemFont"/>
            </a:endParaRPr>
          </a:p>
        </p:txBody>
      </p:sp>
      <p:sp>
        <p:nvSpPr>
          <p:cNvPr id="45062" name="Rectangle 2">
            <a:extLst>
              <a:ext uri="{FF2B5EF4-FFF2-40B4-BE49-F238E27FC236}">
                <a16:creationId xmlns:a16="http://schemas.microsoft.com/office/drawing/2014/main" id="{A03AB3AB-76C1-4E33-A8EE-B4497DDC1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24038"/>
            <a:ext cx="8318500" cy="7096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5192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5192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5192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5192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5192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192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192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192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192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latin typeface="Courier New" panose="02070309020205020404" pitchFamily="49" charset="0"/>
              </a:rPr>
              <a:t>А если мы хотим вставить HTML именно «как html», со всеми тегами и прочим, как это делает </a:t>
            </a:r>
            <a:r>
              <a:rPr lang="ru-RU" altLang="ru-RU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elem.innerHTML</a:t>
            </a:r>
            <a:r>
              <a:rPr lang="ru-RU" altLang="ru-RU" sz="2000">
                <a:latin typeface="Courier New" panose="02070309020205020404" pitchFamily="49" charset="0"/>
              </a:rPr>
              <a:t>? </a:t>
            </a:r>
          </a:p>
        </p:txBody>
      </p:sp>
      <p:sp>
        <p:nvSpPr>
          <p:cNvPr id="45063" name="Rectangle 3">
            <a:extLst>
              <a:ext uri="{FF2B5EF4-FFF2-40B4-BE49-F238E27FC236}">
                <a16:creationId xmlns:a16="http://schemas.microsoft.com/office/drawing/2014/main" id="{4CA410F6-B452-4ECD-AD26-27D02D68B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570163"/>
            <a:ext cx="8504238" cy="3787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5192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5192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5192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5192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5192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192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192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192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192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latin typeface="Courier New" panose="02070309020205020404" pitchFamily="49" charset="0"/>
              </a:rPr>
              <a:t>С этим может помочь другой, довольно универсальный метод: </a:t>
            </a:r>
            <a:r>
              <a:rPr lang="ru-RU" altLang="ru-RU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elem.insertAdjacentHTML(where, html).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i="1">
                <a:latin typeface="Courier New" panose="02070309020205020404" pitchFamily="49" charset="0"/>
              </a:rPr>
              <a:t>Первый параметр </a:t>
            </a:r>
            <a:r>
              <a:rPr lang="ru-RU" altLang="ru-RU" sz="2000">
                <a:latin typeface="Courier New" panose="02070309020205020404" pitchFamily="49" charset="0"/>
              </a:rPr>
              <a:t>– это специальное слово, указывающее, куда по отношению к elem производить вставку.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latin typeface="Courier New" panose="02070309020205020404" pitchFamily="49" charset="0"/>
              </a:rPr>
              <a:t>Значение должно быть одним из следующих: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latin typeface="Courier New" panose="02070309020205020404" pitchFamily="49" charset="0"/>
              </a:rPr>
              <a:t>"</a:t>
            </a:r>
            <a:r>
              <a:rPr lang="ru-RU" altLang="ru-RU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beforebegin</a:t>
            </a:r>
            <a:r>
              <a:rPr lang="ru-RU" altLang="ru-RU" sz="2000">
                <a:latin typeface="Courier New" panose="02070309020205020404" pitchFamily="49" charset="0"/>
              </a:rPr>
              <a:t>" – вставить html непосредственно перед elem,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latin typeface="Courier New" panose="02070309020205020404" pitchFamily="49" charset="0"/>
              </a:rPr>
              <a:t>"</a:t>
            </a:r>
            <a:r>
              <a:rPr lang="ru-RU" altLang="ru-RU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afterbegin</a:t>
            </a:r>
            <a:r>
              <a:rPr lang="ru-RU" altLang="ru-RU" sz="2000">
                <a:latin typeface="Courier New" panose="02070309020205020404" pitchFamily="49" charset="0"/>
              </a:rPr>
              <a:t>" – вставить html в начало elem,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latin typeface="Courier New" panose="02070309020205020404" pitchFamily="49" charset="0"/>
              </a:rPr>
              <a:t>"</a:t>
            </a:r>
            <a:r>
              <a:rPr lang="ru-RU" altLang="ru-RU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beforeend</a:t>
            </a:r>
            <a:r>
              <a:rPr lang="ru-RU" altLang="ru-RU" sz="2000">
                <a:latin typeface="Courier New" panose="02070309020205020404" pitchFamily="49" charset="0"/>
              </a:rPr>
              <a:t>" – вставить html в конец elem,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latin typeface="Courier New" panose="02070309020205020404" pitchFamily="49" charset="0"/>
              </a:rPr>
              <a:t>"</a:t>
            </a:r>
            <a:r>
              <a:rPr lang="ru-RU" altLang="ru-RU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afterend</a:t>
            </a:r>
            <a:r>
              <a:rPr lang="ru-RU" altLang="ru-RU" sz="2000">
                <a:latin typeface="Courier New" panose="02070309020205020404" pitchFamily="49" charset="0"/>
              </a:rPr>
              <a:t>" – вставить html непосредственно после elem.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i="1">
                <a:latin typeface="Courier New" panose="02070309020205020404" pitchFamily="49" charset="0"/>
              </a:rPr>
              <a:t>Второй параметр </a:t>
            </a:r>
            <a:r>
              <a:rPr lang="ru-RU" altLang="ru-RU" sz="2000">
                <a:latin typeface="Courier New" panose="02070309020205020404" pitchFamily="49" charset="0"/>
              </a:rPr>
              <a:t>– это HTML-строка, которая будет вставлена именно «как HTML».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54B01E8-1B4E-4B10-900D-3CDCB220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CEF16441-F083-4D6C-AA7A-1B7B1B18898B}" type="slidenum">
              <a:rPr lang="ru-RU" altLang="ru-RU">
                <a:latin typeface="Comic Sans MS" panose="030F0702030302020204" pitchFamily="66" charset="0"/>
              </a:rPr>
              <a:pPr/>
              <a:t>34</a:t>
            </a:fld>
            <a:endParaRPr lang="ru-RU" altLang="ru-RU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2">
            <a:extLst>
              <a:ext uri="{FF2B5EF4-FFF2-40B4-BE49-F238E27FC236}">
                <a16:creationId xmlns:a16="http://schemas.microsoft.com/office/drawing/2014/main" id="{9F6A9D90-F29F-4929-A81A-EC0E9FDBB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8302A4C-485D-4082-AE11-207AC13D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403225"/>
            <a:ext cx="73914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/>
              <a:t>Добавление элементов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97740E1-0ED4-439D-84BC-87EF4248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2D20CA75-95B1-499D-B54A-37AFAE004A2D}" type="slidenum">
              <a:rPr lang="ru-RU" altLang="ru-RU">
                <a:latin typeface="Comic Sans MS" panose="030F0702030302020204" pitchFamily="66" charset="0"/>
              </a:rPr>
              <a:pPr/>
              <a:t>35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46085" name="Прямоугольник 2">
            <a:extLst>
              <a:ext uri="{FF2B5EF4-FFF2-40B4-BE49-F238E27FC236}">
                <a16:creationId xmlns:a16="http://schemas.microsoft.com/office/drawing/2014/main" id="{E3361C59-3F8D-4F9A-A4D7-3C3C2F503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1031875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Courier New" panose="02070309020205020404" pitchFamily="49" charset="0"/>
              </a:rPr>
              <a:t>Новые методы</a:t>
            </a:r>
          </a:p>
        </p:txBody>
      </p:sp>
      <p:sp>
        <p:nvSpPr>
          <p:cNvPr id="46086" name="Text Box 6">
            <a:extLst>
              <a:ext uri="{FF2B5EF4-FFF2-40B4-BE49-F238E27FC236}">
                <a16:creationId xmlns:a16="http://schemas.microsoft.com/office/drawing/2014/main" id="{E5B4F82C-DF63-488E-ABCC-803D51E2D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163" y="1398588"/>
            <a:ext cx="1247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Пример:</a:t>
            </a:r>
          </a:p>
        </p:txBody>
      </p:sp>
      <p:sp>
        <p:nvSpPr>
          <p:cNvPr id="46087" name="Rectangle 2">
            <a:extLst>
              <a:ext uri="{FF2B5EF4-FFF2-40B4-BE49-F238E27FC236}">
                <a16:creationId xmlns:a16="http://schemas.microsoft.com/office/drawing/2014/main" id="{A0F6DDF5-37AB-479E-A05C-8B18005C1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1879600"/>
            <a:ext cx="8189912" cy="123190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altLang="ru-RU" sz="2000">
              <a:solidFill>
                <a:srgbClr val="333333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insertAdjacentHTML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'beforebegin'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'&lt;p&gt;Привет&lt;/p&gt;'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altLang="ru-RU" sz="2000">
              <a:solidFill>
                <a:srgbClr val="333333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insertAdjacentHTML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'afterend'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'&lt;p&gt;Пока&lt;/p&gt;'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ru-RU" sz="20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46088" name="Text Box 6">
            <a:extLst>
              <a:ext uri="{FF2B5EF4-FFF2-40B4-BE49-F238E27FC236}">
                <a16:creationId xmlns:a16="http://schemas.microsoft.com/office/drawing/2014/main" id="{22458296-11B4-4484-9E6E-D7DEB9DE4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3152775"/>
            <a:ext cx="2951162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Получим результат:</a:t>
            </a:r>
          </a:p>
        </p:txBody>
      </p:sp>
      <p:pic>
        <p:nvPicPr>
          <p:cNvPr id="46089" name="Рисунок 8">
            <a:extLst>
              <a:ext uri="{FF2B5EF4-FFF2-40B4-BE49-F238E27FC236}">
                <a16:creationId xmlns:a16="http://schemas.microsoft.com/office/drawing/2014/main" id="{EA3467C4-4E6E-4923-A647-8F697BA22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3768725"/>
            <a:ext cx="1647825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0" name="Прямоугольник 9">
            <a:extLst>
              <a:ext uri="{FF2B5EF4-FFF2-40B4-BE49-F238E27FC236}">
                <a16:creationId xmlns:a16="http://schemas.microsoft.com/office/drawing/2014/main" id="{B6622137-9A14-46C4-87C5-5DE7F257D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963" y="3768725"/>
            <a:ext cx="293211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333333"/>
                </a:solidFill>
                <a:latin typeface="BlinkMacSystemFont"/>
              </a:rPr>
              <a:t>Мы можем легко заметить сходство между этой и предыдущей картинкой. </a:t>
            </a:r>
            <a:endParaRPr lang="en-US" altLang="ru-RU" sz="1800">
              <a:solidFill>
                <a:srgbClr val="333333"/>
              </a:solidFill>
              <a:latin typeface="BlinkMacSystemFon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333333"/>
                </a:solidFill>
                <a:latin typeface="BlinkMacSystemFont"/>
              </a:rPr>
              <a:t>Точки вставки фактически одинаковые, но этот метод вставляет HTML.</a:t>
            </a:r>
            <a:endParaRPr lang="ru-RU" altLang="ru-RU" sz="1800">
              <a:latin typeface="Courier New" panose="02070309020205020404" pitchFamily="49" charset="0"/>
            </a:endParaRPr>
          </a:p>
        </p:txBody>
      </p:sp>
      <p:pic>
        <p:nvPicPr>
          <p:cNvPr id="46091" name="Рисунок 6">
            <a:extLst>
              <a:ext uri="{FF2B5EF4-FFF2-40B4-BE49-F238E27FC236}">
                <a16:creationId xmlns:a16="http://schemas.microsoft.com/office/drawing/2014/main" id="{34974DCC-7079-496F-A862-E243CB284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4075113"/>
            <a:ext cx="3951287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2">
            <a:extLst>
              <a:ext uri="{FF2B5EF4-FFF2-40B4-BE49-F238E27FC236}">
                <a16:creationId xmlns:a16="http://schemas.microsoft.com/office/drawing/2014/main" id="{77DBDC54-10E8-4473-9D9E-A887F8038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93191" name="Rectangle 7">
            <a:extLst>
              <a:ext uri="{FF2B5EF4-FFF2-40B4-BE49-F238E27FC236}">
                <a16:creationId xmlns:a16="http://schemas.microsoft.com/office/drawing/2014/main" id="{B12D3489-6352-404E-8AF4-4A7921983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8" y="1401763"/>
            <a:ext cx="7905750" cy="378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31445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836738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359025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8162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32734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7306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41878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defRPr/>
            </a:pPr>
            <a:r>
              <a:rPr lang="ru-RU" altLang="ru-RU" sz="2000" dirty="0"/>
              <a:t>Чтобы DOM-узел был показан на странице, его необходимо вставить в документ.</a:t>
            </a:r>
          </a:p>
          <a:p>
            <a:pPr algn="ctr" eaLnBrk="1" hangingPunct="1">
              <a:defRPr/>
            </a:pPr>
            <a:endParaRPr lang="ru-RU" altLang="ru-RU" sz="2000" b="1" dirty="0">
              <a:solidFill>
                <a:schemeClr val="folHlink"/>
              </a:solidFill>
            </a:endParaRPr>
          </a:p>
          <a:p>
            <a:pPr algn="ctr" eaLnBrk="1" hangingPunct="1">
              <a:defRPr/>
            </a:pPr>
            <a:r>
              <a:rPr lang="ru-RU" altLang="ru-RU" sz="2000" b="1" dirty="0" err="1">
                <a:solidFill>
                  <a:schemeClr val="folHlink"/>
                </a:solidFill>
              </a:rPr>
              <a:t>parentElem.appendChild</a:t>
            </a:r>
            <a:r>
              <a:rPr lang="ru-RU" altLang="ru-RU" sz="2000" b="1" dirty="0">
                <a:solidFill>
                  <a:schemeClr val="folHlink"/>
                </a:solidFill>
              </a:rPr>
              <a:t>(</a:t>
            </a:r>
            <a:r>
              <a:rPr lang="ru-RU" altLang="ru-RU" sz="2000" b="1" dirty="0" err="1">
                <a:solidFill>
                  <a:schemeClr val="folHlink"/>
                </a:solidFill>
              </a:rPr>
              <a:t>elem</a:t>
            </a:r>
            <a:r>
              <a:rPr lang="ru-RU" altLang="ru-RU" sz="2000" b="1" dirty="0">
                <a:solidFill>
                  <a:schemeClr val="folHlink"/>
                </a:solidFill>
              </a:rPr>
              <a:t>)</a:t>
            </a:r>
          </a:p>
          <a:p>
            <a:pPr algn="ctr" eaLnBrk="1" hangingPunct="1">
              <a:defRPr/>
            </a:pPr>
            <a:endParaRPr lang="ru-RU" altLang="ru-RU" sz="2000" b="1" dirty="0">
              <a:solidFill>
                <a:schemeClr val="folHlink"/>
              </a:solidFill>
            </a:endParaRPr>
          </a:p>
          <a:p>
            <a:pPr marL="0" lvl="1" indent="0" eaLnBrk="1" hangingPunct="1">
              <a:defRPr/>
            </a:pPr>
            <a:r>
              <a:rPr lang="ru-RU" altLang="ru-RU" sz="2000" dirty="0"/>
              <a:t>Добавляет </a:t>
            </a:r>
            <a:r>
              <a:rPr lang="ru-RU" altLang="ru-RU" sz="2000" dirty="0" err="1"/>
              <a:t>elem</a:t>
            </a:r>
            <a:r>
              <a:rPr lang="ru-RU" altLang="ru-RU" sz="2000" dirty="0"/>
              <a:t> в список дочерних элементов </a:t>
            </a:r>
            <a:r>
              <a:rPr lang="ru-RU" altLang="ru-RU" sz="2000" dirty="0" err="1"/>
              <a:t>parentElem</a:t>
            </a:r>
            <a:r>
              <a:rPr lang="ru-RU" altLang="ru-RU" sz="2000" dirty="0"/>
              <a:t>. Новый узел добавляется в конец списка.</a:t>
            </a:r>
          </a:p>
          <a:p>
            <a:pPr lvl="1" algn="ctr" eaLnBrk="1" hangingPunct="1">
              <a:defRPr/>
            </a:pPr>
            <a:endParaRPr lang="ru-RU" altLang="ru-RU" sz="2000" b="1" dirty="0">
              <a:solidFill>
                <a:schemeClr val="folHlink"/>
              </a:solidFill>
            </a:endParaRPr>
          </a:p>
          <a:p>
            <a:pPr lvl="1" algn="ctr" eaLnBrk="1" hangingPunct="1">
              <a:defRPr/>
            </a:pPr>
            <a:r>
              <a:rPr lang="ru-RU" altLang="ru-RU" sz="2000" b="1" dirty="0" err="1">
                <a:solidFill>
                  <a:schemeClr val="folHlink"/>
                </a:solidFill>
              </a:rPr>
              <a:t>parentElem.insertBefore</a:t>
            </a:r>
            <a:r>
              <a:rPr lang="ru-RU" altLang="ru-RU" sz="2000" b="1" dirty="0">
                <a:solidFill>
                  <a:schemeClr val="folHlink"/>
                </a:solidFill>
              </a:rPr>
              <a:t>(</a:t>
            </a:r>
            <a:r>
              <a:rPr lang="ru-RU" altLang="ru-RU" sz="2000" b="1" dirty="0" err="1">
                <a:solidFill>
                  <a:schemeClr val="folHlink"/>
                </a:solidFill>
              </a:rPr>
              <a:t>elem</a:t>
            </a:r>
            <a:r>
              <a:rPr lang="ru-RU" altLang="ru-RU" sz="2000" b="1" dirty="0">
                <a:solidFill>
                  <a:schemeClr val="folHlink"/>
                </a:solidFill>
              </a:rPr>
              <a:t>, </a:t>
            </a:r>
            <a:r>
              <a:rPr lang="ru-RU" altLang="ru-RU" sz="2000" b="1" dirty="0" err="1">
                <a:solidFill>
                  <a:schemeClr val="folHlink"/>
                </a:solidFill>
              </a:rPr>
              <a:t>nextSibling</a:t>
            </a:r>
            <a:r>
              <a:rPr lang="ru-RU" altLang="ru-RU" sz="2000" b="1" dirty="0">
                <a:solidFill>
                  <a:schemeClr val="folHlink"/>
                </a:solidFill>
              </a:rPr>
              <a:t>)</a:t>
            </a:r>
          </a:p>
          <a:p>
            <a:pPr marL="0" lvl="2" indent="0" eaLnBrk="1" hangingPunct="1">
              <a:defRPr/>
            </a:pPr>
            <a:endParaRPr lang="ru-RU" altLang="ru-RU" sz="2000" dirty="0"/>
          </a:p>
          <a:p>
            <a:pPr marL="0" lvl="2" indent="0" eaLnBrk="1" hangingPunct="1">
              <a:defRPr/>
            </a:pPr>
            <a:r>
              <a:rPr lang="ru-RU" altLang="ru-RU" sz="2000" dirty="0"/>
              <a:t>Вставляет </a:t>
            </a:r>
            <a:r>
              <a:rPr lang="ru-RU" altLang="ru-RU" sz="2000" dirty="0" err="1"/>
              <a:t>elem</a:t>
            </a:r>
            <a:r>
              <a:rPr lang="ru-RU" altLang="ru-RU" sz="2000" dirty="0"/>
              <a:t> в список дочерних </a:t>
            </a:r>
            <a:r>
              <a:rPr lang="ru-RU" altLang="ru-RU" sz="2000" dirty="0" err="1"/>
              <a:t>parentElem</a:t>
            </a:r>
            <a:r>
              <a:rPr lang="ru-RU" altLang="ru-RU" sz="2000" dirty="0"/>
              <a:t>, перед элементом </a:t>
            </a:r>
            <a:r>
              <a:rPr lang="ru-RU" altLang="ru-RU" sz="2000" dirty="0" err="1"/>
              <a:t>nextSibling</a:t>
            </a:r>
            <a:r>
              <a:rPr lang="ru-RU" altLang="ru-RU" sz="2000" dirty="0"/>
              <a:t>. </a:t>
            </a: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6DE79E41-0E61-4D51-82CC-F5F6535AD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403225"/>
            <a:ext cx="73914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/>
              <a:t>Добавление элементов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83AAA3E-51FA-4446-BA95-C9D1B9F2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4991ADFC-7295-401F-8813-D1EBF24BC9E0}" type="slidenum">
              <a:rPr lang="ru-RU" altLang="ru-RU">
                <a:latin typeface="Comic Sans MS" panose="030F0702030302020204" pitchFamily="66" charset="0"/>
              </a:rPr>
              <a:pPr/>
              <a:t>36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grpSp>
        <p:nvGrpSpPr>
          <p:cNvPr id="47110" name="Группа 3">
            <a:extLst>
              <a:ext uri="{FF2B5EF4-FFF2-40B4-BE49-F238E27FC236}">
                <a16:creationId xmlns:a16="http://schemas.microsoft.com/office/drawing/2014/main" id="{F88E1359-46FF-49FA-90DF-00CA19BF7659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5811838"/>
            <a:ext cx="6118225" cy="873125"/>
            <a:chOff x="692943" y="4831223"/>
            <a:chExt cx="7723981" cy="833438"/>
          </a:xfrm>
        </p:grpSpPr>
        <p:sp>
          <p:nvSpPr>
            <p:cNvPr id="47112" name="Text Box 10">
              <a:extLst>
                <a:ext uri="{FF2B5EF4-FFF2-40B4-BE49-F238E27FC236}">
                  <a16:creationId xmlns:a16="http://schemas.microsoft.com/office/drawing/2014/main" id="{E13C395B-01FC-4BAF-B961-53F1A9430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944" y="4831223"/>
              <a:ext cx="363538" cy="833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4800" b="1">
                  <a:solidFill>
                    <a:srgbClr val="FF0000"/>
                  </a:solidFill>
                  <a:latin typeface="Courier New" panose="02070309020205020404" pitchFamily="49" charset="0"/>
                </a:rPr>
                <a:t>!</a:t>
              </a:r>
            </a:p>
          </p:txBody>
        </p:sp>
        <p:sp>
          <p:nvSpPr>
            <p:cNvPr id="47113" name="Прямоугольник 2">
              <a:extLst>
                <a:ext uri="{FF2B5EF4-FFF2-40B4-BE49-F238E27FC236}">
                  <a16:creationId xmlns:a16="http://schemas.microsoft.com/office/drawing/2014/main" id="{4FF599D4-2D51-4BCE-A884-E2896B67C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943" y="4831223"/>
              <a:ext cx="772398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lvl="2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 b="1" i="1">
                  <a:latin typeface="Courier New" panose="02070309020205020404" pitchFamily="49" charset="0"/>
                </a:rPr>
                <a:t>Все методы вставки возвращают вставленный узел.</a:t>
              </a:r>
              <a:endParaRPr lang="ru-RU" altLang="ru-RU" sz="2000" i="1">
                <a:latin typeface="Courier New" panose="02070309020205020404" pitchFamily="49" charset="0"/>
              </a:endParaRPr>
            </a:p>
          </p:txBody>
        </p:sp>
      </p:grpSp>
      <p:sp>
        <p:nvSpPr>
          <p:cNvPr id="47111" name="Прямоугольник 2">
            <a:extLst>
              <a:ext uri="{FF2B5EF4-FFF2-40B4-BE49-F238E27FC236}">
                <a16:creationId xmlns:a16="http://schemas.microsoft.com/office/drawing/2014/main" id="{F9CA0526-EA40-4A26-8FBC-624B07543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263" y="1031875"/>
            <a:ext cx="480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Courier New" panose="02070309020205020404" pitchFamily="49" charset="0"/>
              </a:rPr>
              <a:t>Можете встретить старые методы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">
            <a:extLst>
              <a:ext uri="{FF2B5EF4-FFF2-40B4-BE49-F238E27FC236}">
                <a16:creationId xmlns:a16="http://schemas.microsoft.com/office/drawing/2014/main" id="{6AD4A401-24B2-4586-A450-F40B87088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8131" name="Rectangle 5">
            <a:extLst>
              <a:ext uri="{FF2B5EF4-FFF2-40B4-BE49-F238E27FC236}">
                <a16:creationId xmlns:a16="http://schemas.microsoft.com/office/drawing/2014/main" id="{7D062F1A-94E8-48C1-B9BF-E51D5FB8E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257300"/>
            <a:ext cx="8353425" cy="3417888"/>
          </a:xfrm>
          <a:prstGeom prst="rect">
            <a:avLst/>
          </a:prstGeom>
          <a:solidFill>
            <a:srgbClr val="DEE7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31445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836738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359025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8162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32734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7306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41878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ru-RU" altLang="ru-RU" b="1"/>
              <a:t>1 &lt;body&gt;</a:t>
            </a:r>
          </a:p>
          <a:p>
            <a:pPr eaLnBrk="1" hangingPunct="1"/>
            <a:r>
              <a:rPr lang="ru-RU" altLang="ru-RU" b="1"/>
              <a:t>2 &lt;h1&gt;First child&lt;/h1&gt;</a:t>
            </a:r>
          </a:p>
          <a:p>
            <a:pPr eaLnBrk="1" hangingPunct="1"/>
            <a:r>
              <a:rPr lang="ru-RU" altLang="ru-RU" b="1"/>
              <a:t>3 &lt;div class="brd"&gt;</a:t>
            </a:r>
            <a:r>
              <a:rPr lang="en-US" altLang="ru-RU" b="1"/>
              <a:t> </a:t>
            </a:r>
            <a:r>
              <a:rPr lang="en-US" altLang="ru-RU"/>
              <a:t>//</a:t>
            </a:r>
            <a:r>
              <a:rPr lang="ru-RU" altLang="ru-RU"/>
              <a:t>этот блок будет оранжевым</a:t>
            </a:r>
          </a:p>
          <a:p>
            <a:pPr eaLnBrk="1" hangingPunct="1"/>
            <a:r>
              <a:rPr lang="ru-RU" altLang="ru-RU" b="1"/>
              <a:t>4 ...parent div...</a:t>
            </a:r>
          </a:p>
          <a:p>
            <a:pPr eaLnBrk="1" hangingPunct="1"/>
            <a:r>
              <a:rPr lang="ru-RU" altLang="ru-RU" b="1"/>
              <a:t>5 &lt;/div&gt;</a:t>
            </a:r>
          </a:p>
          <a:p>
            <a:pPr eaLnBrk="1" hangingPunct="1"/>
            <a:r>
              <a:rPr lang="ru-RU" altLang="ru-RU" b="1"/>
              <a:t>6 &lt;script&gt;</a:t>
            </a:r>
          </a:p>
          <a:p>
            <a:pPr eaLnBrk="1" hangingPunct="1"/>
            <a:r>
              <a:rPr lang="ru-RU" altLang="ru-RU" b="1"/>
              <a:t>7  var parentElem = document.body.children[1];</a:t>
            </a:r>
          </a:p>
          <a:p>
            <a:pPr eaLnBrk="1" hangingPunct="1"/>
            <a:r>
              <a:rPr lang="ru-RU" altLang="ru-RU" b="1"/>
              <a:t>8    var newDiv = document.createElement('div');</a:t>
            </a:r>
          </a:p>
          <a:p>
            <a:pPr eaLnBrk="1" hangingPunct="1"/>
            <a:r>
              <a:rPr lang="ru-RU" altLang="ru-RU" b="1"/>
              <a:t>9  newDiv.innerHTML = 'newDiv';</a:t>
            </a:r>
            <a:r>
              <a:rPr lang="en-US" altLang="ru-RU" b="1"/>
              <a:t> </a:t>
            </a:r>
            <a:r>
              <a:rPr lang="en-US" altLang="ru-RU" b="1" i="1">
                <a:solidFill>
                  <a:srgbClr val="660E7A"/>
                </a:solidFill>
                <a:cs typeface="Courier New" panose="02070309020205020404" pitchFamily="49" charset="0"/>
              </a:rPr>
              <a:t>newDiv</a:t>
            </a:r>
            <a:r>
              <a:rPr lang="en-US" altLang="ru-RU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  <a:r>
              <a:rPr lang="en-US" altLang="ru-RU" b="1">
                <a:solidFill>
                  <a:srgbClr val="660E7A"/>
                </a:solidFill>
                <a:cs typeface="Courier New" panose="02070309020205020404" pitchFamily="49" charset="0"/>
              </a:rPr>
              <a:t>id</a:t>
            </a:r>
            <a:r>
              <a:rPr lang="en-US" altLang="ru-RU">
                <a:solidFill>
                  <a:srgbClr val="000000"/>
                </a:solidFill>
                <a:cs typeface="Courier New" panose="02070309020205020404" pitchFamily="49" charset="0"/>
              </a:rPr>
              <a:t>=</a:t>
            </a:r>
            <a:r>
              <a:rPr lang="en-US" altLang="ru-RU" b="1">
                <a:solidFill>
                  <a:srgbClr val="008000"/>
                </a:solidFill>
                <a:cs typeface="Courier New" panose="02070309020205020404" pitchFamily="49" charset="0"/>
              </a:rPr>
              <a:t>"NewDiv"</a:t>
            </a:r>
            <a:r>
              <a:rPr lang="en-US" altLang="ru-RU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r>
              <a:rPr lang="en-US" altLang="ru-RU" b="1"/>
              <a:t> </a:t>
            </a:r>
            <a:r>
              <a:rPr lang="ru-RU" altLang="ru-RU" b="1"/>
              <a:t>10//parentElem.insertBefore(newDiv, parentElem.firstChild);</a:t>
            </a:r>
          </a:p>
          <a:p>
            <a:pPr eaLnBrk="1" hangingPunct="1"/>
            <a:r>
              <a:rPr lang="ru-RU" altLang="ru-RU" b="1"/>
              <a:t>11  parentElem.appendChild(newDiv);</a:t>
            </a:r>
          </a:p>
          <a:p>
            <a:pPr eaLnBrk="1" hangingPunct="1"/>
            <a:r>
              <a:rPr lang="ru-RU" altLang="ru-RU" b="1"/>
              <a:t>12  &lt;/script&gt; </a:t>
            </a:r>
            <a:r>
              <a:rPr lang="en-US" altLang="ru-RU" b="1"/>
              <a:t>&lt;/body&gt;</a:t>
            </a:r>
            <a:endParaRPr lang="ru-RU" altLang="ru-RU" b="1"/>
          </a:p>
        </p:txBody>
      </p:sp>
      <p:sp>
        <p:nvSpPr>
          <p:cNvPr id="48132" name="Text Box 6">
            <a:extLst>
              <a:ext uri="{FF2B5EF4-FFF2-40B4-BE49-F238E27FC236}">
                <a16:creationId xmlns:a16="http://schemas.microsoft.com/office/drawing/2014/main" id="{A62A84B3-E1F5-49F7-9708-80E11C822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15988"/>
            <a:ext cx="1247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Пример:</a:t>
            </a:r>
          </a:p>
        </p:txBody>
      </p:sp>
      <p:sp>
        <p:nvSpPr>
          <p:cNvPr id="48133" name="Rectangle 10">
            <a:extLst>
              <a:ext uri="{FF2B5EF4-FFF2-40B4-BE49-F238E27FC236}">
                <a16:creationId xmlns:a16="http://schemas.microsoft.com/office/drawing/2014/main" id="{D3456866-5D1B-4E28-920A-CA7CFB3D7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763" y="4730750"/>
            <a:ext cx="3354387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600">
                <a:latin typeface="Courier New" panose="02070309020205020404" pitchFamily="49" charset="0"/>
              </a:rPr>
              <a:t>В третьем случае включим строку 10, а 11- закомментируем.</a:t>
            </a:r>
            <a:endParaRPr lang="en-US" altLang="ru-RU" sz="1600">
              <a:latin typeface="Courier New" panose="02070309020205020404" pitchFamily="49" charset="0"/>
            </a:endParaRPr>
          </a:p>
        </p:txBody>
      </p:sp>
      <p:sp>
        <p:nvSpPr>
          <p:cNvPr id="48134" name="Rectangle 2">
            <a:extLst>
              <a:ext uri="{FF2B5EF4-FFF2-40B4-BE49-F238E27FC236}">
                <a16:creationId xmlns:a16="http://schemas.microsoft.com/office/drawing/2014/main" id="{6FD64477-10D0-42F4-BCC1-2D935A970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50" y="280988"/>
            <a:ext cx="73914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/>
              <a:t>Создание и добавление элементов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47DF37C-949C-4AFA-AD04-E922C38D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1350" y="6375400"/>
            <a:ext cx="687388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B3CA0B5C-3D26-49D8-A9E0-1C0EFFB67A07}" type="slidenum">
              <a:rPr lang="ru-RU" altLang="ru-RU">
                <a:latin typeface="Comic Sans MS" panose="030F0702030302020204" pitchFamily="66" charset="0"/>
              </a:rPr>
              <a:pPr/>
              <a:t>37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pic>
        <p:nvPicPr>
          <p:cNvPr id="48136" name="Рисунок 2">
            <a:extLst>
              <a:ext uri="{FF2B5EF4-FFF2-40B4-BE49-F238E27FC236}">
                <a16:creationId xmlns:a16="http://schemas.microsoft.com/office/drawing/2014/main" id="{BADADC61-F2DB-4F74-98B7-0B5FAE4E9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5448300"/>
            <a:ext cx="2171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7" name="Прямоугольник 3">
            <a:extLst>
              <a:ext uri="{FF2B5EF4-FFF2-40B4-BE49-F238E27FC236}">
                <a16:creationId xmlns:a16="http://schemas.microsoft.com/office/drawing/2014/main" id="{16A3DE1A-B5D0-493E-B455-B15CBD4DD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4730750"/>
            <a:ext cx="2182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600" b="1">
                <a:latin typeface="Courier New" panose="02070309020205020404" pitchFamily="49" charset="0"/>
              </a:rPr>
              <a:t>parentElem = document.body</a:t>
            </a:r>
            <a:endParaRPr lang="ru-RU" altLang="ru-RU" sz="1600">
              <a:latin typeface="Courier New" panose="02070309020205020404" pitchFamily="49" charset="0"/>
            </a:endParaRPr>
          </a:p>
        </p:txBody>
      </p:sp>
      <p:pic>
        <p:nvPicPr>
          <p:cNvPr id="48138" name="Рисунок 4">
            <a:extLst>
              <a:ext uri="{FF2B5EF4-FFF2-40B4-BE49-F238E27FC236}">
                <a16:creationId xmlns:a16="http://schemas.microsoft.com/office/drawing/2014/main" id="{5655E1C1-23BC-4661-9321-F060CC471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5448300"/>
            <a:ext cx="2095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9" name="Рисунок 5">
            <a:extLst>
              <a:ext uri="{FF2B5EF4-FFF2-40B4-BE49-F238E27FC236}">
                <a16:creationId xmlns:a16="http://schemas.microsoft.com/office/drawing/2014/main" id="{4986A161-002B-4118-9C68-B4E346C50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5486400"/>
            <a:ext cx="20764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0" name="Прямоугольник 11">
            <a:extLst>
              <a:ext uri="{FF2B5EF4-FFF2-40B4-BE49-F238E27FC236}">
                <a16:creationId xmlns:a16="http://schemas.microsoft.com/office/drawing/2014/main" id="{D844930B-8F44-4346-8B28-EE3FB85EA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450" y="642938"/>
            <a:ext cx="218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Courier New" panose="02070309020205020404" pitchFamily="49" charset="0"/>
              </a:rPr>
              <a:t>старые методы</a:t>
            </a:r>
          </a:p>
        </p:txBody>
      </p:sp>
      <p:sp>
        <p:nvSpPr>
          <p:cNvPr id="48141" name="Прямоугольник 2">
            <a:extLst>
              <a:ext uri="{FF2B5EF4-FFF2-40B4-BE49-F238E27FC236}">
                <a16:creationId xmlns:a16="http://schemas.microsoft.com/office/drawing/2014/main" id="{A8B122C6-5855-4F1A-8552-B096FE07C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4692650"/>
            <a:ext cx="170656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ru-RU" altLang="ru-RU" sz="1400" b="1"/>
              <a:t>parentElem = document.body.children[1];</a:t>
            </a:r>
            <a:endParaRPr lang="ru-RU" altLang="ru-RU"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B42C8D6-181B-4CE9-AB5D-BBFBABB8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697906F2-0544-4A14-B6C3-B52E193162E8}" type="slidenum">
              <a:rPr lang="ru-RU" altLang="ru-RU">
                <a:latin typeface="Comic Sans MS" panose="030F0702030302020204" pitchFamily="66" charset="0"/>
              </a:rPr>
              <a:pPr/>
              <a:t>38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25643782-A315-4C1F-9074-19834B49DD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93725" y="433388"/>
            <a:ext cx="7391400" cy="684212"/>
          </a:xfrm>
        </p:spPr>
        <p:txBody>
          <a:bodyPr anchor="ctr"/>
          <a:lstStyle/>
          <a:p>
            <a:pPr eaLnBrk="1" hangingPunct="1"/>
            <a:r>
              <a:rPr lang="ru-RU" altLang="ru-RU" sz="2800"/>
              <a:t>Удаление элементов</a:t>
            </a:r>
          </a:p>
        </p:txBody>
      </p:sp>
      <p:sp>
        <p:nvSpPr>
          <p:cNvPr id="49156" name="AutoShape 2">
            <a:extLst>
              <a:ext uri="{FF2B5EF4-FFF2-40B4-BE49-F238E27FC236}">
                <a16:creationId xmlns:a16="http://schemas.microsoft.com/office/drawing/2014/main" id="{2835F42F-D26B-42D6-BACA-7BE4BC339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4B017CAE-C9F2-40F3-9304-1A323AE56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1406525"/>
            <a:ext cx="8174037" cy="415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1519238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800100" indent="-342900">
              <a:tabLst>
                <a:tab pos="1519238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314450" indent="-342900">
              <a:tabLst>
                <a:tab pos="1519238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836738" indent="-342900">
              <a:tabLst>
                <a:tab pos="1519238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359025" indent="-342900">
              <a:tabLst>
                <a:tab pos="1519238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816225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1519238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3273425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1519238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730625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1519238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4187825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1519238" algn="l"/>
              </a:tabLs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indent="450850" eaLnBrk="1" hangingPunct="1">
              <a:defRPr/>
            </a:pPr>
            <a:r>
              <a:rPr lang="ru-RU" altLang="ru-RU" sz="2200" dirty="0"/>
              <a:t>Для удаления узла есть методы:</a:t>
            </a:r>
          </a:p>
          <a:p>
            <a:pPr algn="ctr" eaLnBrk="1" hangingPunct="1">
              <a:defRPr/>
            </a:pPr>
            <a:r>
              <a:rPr lang="en-US" altLang="ru-RU" sz="2200" b="1" dirty="0" err="1">
                <a:solidFill>
                  <a:schemeClr val="folHlink"/>
                </a:solidFill>
              </a:rPr>
              <a:t>node.remove</a:t>
            </a:r>
            <a:r>
              <a:rPr lang="en-US" altLang="ru-RU" sz="2200" b="1" dirty="0">
                <a:solidFill>
                  <a:schemeClr val="folHlink"/>
                </a:solidFill>
              </a:rPr>
              <a:t>()</a:t>
            </a:r>
            <a:endParaRPr lang="ru-RU" altLang="ru-RU" sz="2200" b="1" dirty="0">
              <a:solidFill>
                <a:schemeClr val="folHlink"/>
              </a:solidFill>
            </a:endParaRPr>
          </a:p>
          <a:p>
            <a:pPr algn="ctr" eaLnBrk="1" hangingPunct="1">
              <a:defRPr/>
            </a:pPr>
            <a:r>
              <a:rPr lang="ru-RU" altLang="ru-RU" sz="2200" dirty="0"/>
              <a:t>- удаляет указанный узел</a:t>
            </a:r>
            <a:endParaRPr lang="ru-RU" altLang="ru-RU" sz="2200" b="1" dirty="0">
              <a:solidFill>
                <a:schemeClr val="folHlink"/>
              </a:solidFill>
            </a:endParaRPr>
          </a:p>
          <a:p>
            <a:pPr algn="ctr" eaLnBrk="1" hangingPunct="1">
              <a:defRPr/>
            </a:pPr>
            <a:r>
              <a:rPr lang="ru-RU" altLang="ru-RU" sz="2200" b="1" dirty="0" err="1">
                <a:solidFill>
                  <a:schemeClr val="folHlink"/>
                </a:solidFill>
              </a:rPr>
              <a:t>parentElem.removeChild</a:t>
            </a:r>
            <a:r>
              <a:rPr lang="ru-RU" altLang="ru-RU" sz="2200" b="1" dirty="0">
                <a:solidFill>
                  <a:schemeClr val="folHlink"/>
                </a:solidFill>
              </a:rPr>
              <a:t>(</a:t>
            </a:r>
            <a:r>
              <a:rPr lang="ru-RU" altLang="ru-RU" sz="2200" b="1" dirty="0" err="1">
                <a:solidFill>
                  <a:schemeClr val="folHlink"/>
                </a:solidFill>
              </a:rPr>
              <a:t>elem</a:t>
            </a:r>
            <a:r>
              <a:rPr lang="ru-RU" altLang="ru-RU" sz="2200" b="1" dirty="0">
                <a:solidFill>
                  <a:schemeClr val="folHlink"/>
                </a:solidFill>
              </a:rPr>
              <a:t>)</a:t>
            </a:r>
          </a:p>
          <a:p>
            <a:pPr lvl="1" eaLnBrk="1" hangingPunct="1">
              <a:defRPr/>
            </a:pPr>
            <a:r>
              <a:rPr lang="ru-RU" altLang="ru-RU" sz="2200" dirty="0"/>
              <a:t>- удаляет </a:t>
            </a:r>
            <a:r>
              <a:rPr lang="ru-RU" altLang="ru-RU" sz="2200" dirty="0" err="1"/>
              <a:t>elem</a:t>
            </a:r>
            <a:r>
              <a:rPr lang="ru-RU" altLang="ru-RU" sz="2200" dirty="0"/>
              <a:t> из списка детей </a:t>
            </a:r>
            <a:r>
              <a:rPr lang="ru-RU" altLang="ru-RU" sz="2200" dirty="0" err="1"/>
              <a:t>parentElem</a:t>
            </a:r>
            <a:r>
              <a:rPr lang="ru-RU" altLang="ru-RU" sz="2200" dirty="0"/>
              <a:t>.</a:t>
            </a:r>
          </a:p>
          <a:p>
            <a:pPr lvl="1" eaLnBrk="1" hangingPunct="1">
              <a:defRPr/>
            </a:pPr>
            <a:endParaRPr lang="ru-RU" altLang="ru-RU" sz="2200" dirty="0"/>
          </a:p>
          <a:p>
            <a:pPr algn="ctr" eaLnBrk="1" hangingPunct="1">
              <a:defRPr/>
            </a:pPr>
            <a:r>
              <a:rPr lang="ru-RU" altLang="ru-RU" sz="2200" b="1" dirty="0" err="1">
                <a:solidFill>
                  <a:schemeClr val="folHlink"/>
                </a:solidFill>
              </a:rPr>
              <a:t>parentElem.replaceChild</a:t>
            </a:r>
            <a:r>
              <a:rPr lang="ru-RU" altLang="ru-RU" sz="2200" b="1" dirty="0">
                <a:solidFill>
                  <a:schemeClr val="folHlink"/>
                </a:solidFill>
              </a:rPr>
              <a:t>(</a:t>
            </a:r>
            <a:r>
              <a:rPr lang="ru-RU" altLang="ru-RU" sz="2200" b="1" dirty="0" err="1">
                <a:solidFill>
                  <a:schemeClr val="folHlink"/>
                </a:solidFill>
              </a:rPr>
              <a:t>elem</a:t>
            </a:r>
            <a:r>
              <a:rPr lang="ru-RU" altLang="ru-RU" sz="2200" b="1" dirty="0">
                <a:solidFill>
                  <a:schemeClr val="folHlink"/>
                </a:solidFill>
              </a:rPr>
              <a:t>, </a:t>
            </a:r>
            <a:r>
              <a:rPr lang="ru-RU" altLang="ru-RU" sz="2200" b="1" dirty="0" err="1">
                <a:solidFill>
                  <a:schemeClr val="folHlink"/>
                </a:solidFill>
              </a:rPr>
              <a:t>currentElem</a:t>
            </a:r>
            <a:r>
              <a:rPr lang="ru-RU" altLang="ru-RU" sz="2200" b="1" dirty="0">
                <a:solidFill>
                  <a:schemeClr val="folHlink"/>
                </a:solidFill>
              </a:rPr>
              <a:t>)</a:t>
            </a:r>
          </a:p>
          <a:p>
            <a:pPr lvl="1" eaLnBrk="1" hangingPunct="1">
              <a:defRPr/>
            </a:pPr>
            <a:r>
              <a:rPr lang="ru-RU" altLang="ru-RU" sz="2200" dirty="0"/>
              <a:t>- среди детей </a:t>
            </a:r>
            <a:r>
              <a:rPr lang="ru-RU" altLang="ru-RU" sz="2200" dirty="0" err="1"/>
              <a:t>parentElem</a:t>
            </a:r>
            <a:r>
              <a:rPr lang="ru-RU" altLang="ru-RU" sz="2200" dirty="0"/>
              <a:t> заменяет </a:t>
            </a:r>
            <a:r>
              <a:rPr lang="ru-RU" altLang="ru-RU" sz="2200" dirty="0" err="1"/>
              <a:t>currentElem</a:t>
            </a:r>
            <a:r>
              <a:rPr lang="ru-RU" altLang="ru-RU" sz="2200" dirty="0"/>
              <a:t> на </a:t>
            </a:r>
            <a:r>
              <a:rPr lang="ru-RU" altLang="ru-RU" sz="2200" dirty="0" err="1"/>
              <a:t>elem</a:t>
            </a:r>
            <a:r>
              <a:rPr lang="ru-RU" altLang="ru-RU" sz="2200" dirty="0"/>
              <a:t>.</a:t>
            </a:r>
          </a:p>
          <a:p>
            <a:pPr eaLnBrk="1" hangingPunct="1">
              <a:defRPr/>
            </a:pPr>
            <a:endParaRPr lang="ru-RU" altLang="ru-RU" sz="2200" dirty="0"/>
          </a:p>
          <a:p>
            <a:pPr eaLnBrk="1" hangingPunct="1">
              <a:defRPr/>
            </a:pPr>
            <a:r>
              <a:rPr lang="ru-RU" altLang="ru-RU" sz="2200" dirty="0"/>
              <a:t>Эти методы просто вынимают узел из</a:t>
            </a:r>
            <a:r>
              <a:rPr lang="en-US" altLang="ru-RU" sz="2200" dirty="0"/>
              <a:t> DOM</a:t>
            </a:r>
            <a:r>
              <a:rPr lang="ru-RU" altLang="ru-RU" sz="2200" dirty="0"/>
              <a:t>, никто не мешает вставить его обратно в DOM в будущем.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79F0CA1-9457-4A51-9BC8-5EF9D63A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720E8039-8542-4843-A38F-84D000859052}" type="slidenum">
              <a:rPr lang="ru-RU" altLang="ru-RU">
                <a:latin typeface="Comic Sans MS" panose="030F0702030302020204" pitchFamily="66" charset="0"/>
              </a:rPr>
              <a:pPr/>
              <a:t>39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7B1EA76C-9893-4E82-9CCC-E94518B903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44675" y="246063"/>
            <a:ext cx="5546725" cy="684212"/>
          </a:xfrm>
        </p:spPr>
        <p:txBody>
          <a:bodyPr anchor="ctr"/>
          <a:lstStyle/>
          <a:p>
            <a:pPr eaLnBrk="1" hangingPunct="1"/>
            <a:r>
              <a:rPr lang="ru-RU" altLang="ru-RU" sz="2800"/>
              <a:t>Удаление элементов</a:t>
            </a:r>
          </a:p>
        </p:txBody>
      </p:sp>
      <p:sp>
        <p:nvSpPr>
          <p:cNvPr id="50180" name="AutoShape 2">
            <a:extLst>
              <a:ext uri="{FF2B5EF4-FFF2-40B4-BE49-F238E27FC236}">
                <a16:creationId xmlns:a16="http://schemas.microsoft.com/office/drawing/2014/main" id="{3FED2FA7-54EC-42BB-A2B6-C9FAA0AB2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0181" name="Rectangle 6">
            <a:extLst>
              <a:ext uri="{FF2B5EF4-FFF2-40B4-BE49-F238E27FC236}">
                <a16:creationId xmlns:a16="http://schemas.microsoft.com/office/drawing/2014/main" id="{883691E0-64F4-4ED1-A507-F3DAB557B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016000"/>
            <a:ext cx="7513638" cy="246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31445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836738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359025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8162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32734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7306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41878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indent="355600">
              <a:defRPr/>
            </a:pPr>
            <a:r>
              <a:rPr lang="ru-RU" altLang="ru-RU" sz="2200" dirty="0"/>
              <a:t>Если нам нужно переместить элемент в другое место – нет необходимости удалять его со старого.</a:t>
            </a:r>
          </a:p>
          <a:p>
            <a:pPr>
              <a:defRPr/>
            </a:pPr>
            <a:r>
              <a:rPr lang="ru-RU" altLang="ru-RU" sz="2200" b="1" dirty="0"/>
              <a:t>Все методы вставки автоматически удаляют узлы со старых мест.</a:t>
            </a:r>
          </a:p>
          <a:p>
            <a:pPr algn="ctr" eaLnBrk="1" hangingPunct="1">
              <a:defRPr/>
            </a:pPr>
            <a:endParaRPr lang="ru-RU" altLang="ru-RU" sz="2200" dirty="0"/>
          </a:p>
          <a:p>
            <a:pPr algn="ctr" eaLnBrk="1" hangingPunct="1">
              <a:defRPr/>
            </a:pPr>
            <a:r>
              <a:rPr lang="ru-RU" altLang="ru-RU" sz="2200" dirty="0"/>
              <a:t>Например, поменяем элементы местами:</a:t>
            </a:r>
          </a:p>
        </p:txBody>
      </p:sp>
      <p:sp>
        <p:nvSpPr>
          <p:cNvPr id="50182" name="Rectangle 7">
            <a:extLst>
              <a:ext uri="{FF2B5EF4-FFF2-40B4-BE49-F238E27FC236}">
                <a16:creationId xmlns:a16="http://schemas.microsoft.com/office/drawing/2014/main" id="{2887BC14-F7E2-44E5-94D4-9BDD295F3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3709988"/>
            <a:ext cx="7513638" cy="230822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ru-RU" altLang="ru-RU" sz="20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altLang="ru-RU" sz="2000">
                <a:solidFill>
                  <a:srgbClr val="0077AA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Первый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ru-RU" altLang="ru-RU" sz="20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altLang="ru-RU" sz="2000">
                <a:solidFill>
                  <a:srgbClr val="0077AA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Второй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>
                <a:solidFill>
                  <a:srgbClr val="70809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нет необходимости вызывать метод remove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	second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70809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берёт #second и после него вставляет #first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2000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508581E-F76B-4274-B7B2-67799BF6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0265569A-B180-4076-A826-15187FDCF4EB}" type="slidenum">
              <a:rPr lang="ru-RU" altLang="ru-RU">
                <a:latin typeface="Comic Sans MS" panose="030F0702030302020204" pitchFamily="66" charset="0"/>
              </a:rPr>
              <a:pPr/>
              <a:t>4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69DFBCF0-B4D9-46C6-A5D6-4FD518478B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54075" y="504825"/>
            <a:ext cx="6845300" cy="796925"/>
          </a:xfrm>
        </p:spPr>
        <p:txBody>
          <a:bodyPr anchor="ctr"/>
          <a:lstStyle/>
          <a:p>
            <a:pPr eaLnBrk="1" hangingPunct="1"/>
            <a:r>
              <a:rPr lang="ru-RU" altLang="ru-RU" sz="2800" b="1"/>
              <a:t>Объектная модель документа DOM </a:t>
            </a:r>
            <a:r>
              <a:rPr lang="en-US" altLang="ru-RU" sz="1400" b="1"/>
              <a:t>(</a:t>
            </a:r>
            <a:r>
              <a:rPr lang="ru-RU" altLang="ru-RU" sz="2000" b="1" i="1"/>
              <a:t>Document Object Model</a:t>
            </a:r>
            <a:r>
              <a:rPr lang="ru-RU" altLang="ru-RU" sz="2000" b="1"/>
              <a:t> </a:t>
            </a:r>
            <a:r>
              <a:rPr lang="en-US" altLang="ru-RU" sz="2000" b="1"/>
              <a:t>)</a:t>
            </a:r>
            <a:endParaRPr lang="en-US" altLang="ru-RU" sz="2000"/>
          </a:p>
        </p:txBody>
      </p:sp>
      <p:sp>
        <p:nvSpPr>
          <p:cNvPr id="13316" name="Rectangle 19">
            <a:extLst>
              <a:ext uri="{FF2B5EF4-FFF2-40B4-BE49-F238E27FC236}">
                <a16:creationId xmlns:a16="http://schemas.microsoft.com/office/drawing/2014/main" id="{6285576D-A454-4ADF-869C-13F87CEAD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388" y="4308475"/>
            <a:ext cx="6989762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latin typeface="Courier New" panose="02070309020205020404" pitchFamily="49" charset="0"/>
              </a:rPr>
              <a:t>Объектная модель документа не является частью языка JavaScript. DOM предоставляет механизмы для изменения структуры документа (добавление и удаление элементов, изменение их содержимого). </a:t>
            </a:r>
            <a:r>
              <a:rPr lang="uk-UA" altLang="ru-RU" sz="2000" b="1" i="1">
                <a:latin typeface="Courier New" panose="02070309020205020404" pitchFamily="49" charset="0"/>
              </a:rPr>
              <a:t>В</a:t>
            </a:r>
            <a:r>
              <a:rPr lang="ru-RU" altLang="ru-RU" sz="2000" b="1" i="1">
                <a:latin typeface="Courier New" panose="02070309020205020404" pitchFamily="49" charset="0"/>
              </a:rPr>
              <a:t>се версии языка JavaScript в той или иной степени поддерживают объектную модель документа.</a:t>
            </a:r>
          </a:p>
        </p:txBody>
      </p:sp>
      <p:sp>
        <p:nvSpPr>
          <p:cNvPr id="13317" name="Rectangle 20">
            <a:extLst>
              <a:ext uri="{FF2B5EF4-FFF2-40B4-BE49-F238E27FC236}">
                <a16:creationId xmlns:a16="http://schemas.microsoft.com/office/drawing/2014/main" id="{1E15A3A9-46F3-4BCD-BD2B-180955C13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25" y="4173538"/>
            <a:ext cx="104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chemeClr val="folHlink"/>
                </a:solidFill>
              </a:rPr>
              <a:t>DOM</a:t>
            </a:r>
            <a:r>
              <a:rPr lang="uk-UA" altLang="ru-RU" sz="2400" b="1">
                <a:solidFill>
                  <a:schemeClr val="folHlink"/>
                </a:solidFill>
              </a:rPr>
              <a:t>:</a:t>
            </a:r>
            <a:endParaRPr lang="ru-RU" altLang="ru-RU" sz="2400" b="1">
              <a:solidFill>
                <a:schemeClr val="folHlink"/>
              </a:solidFill>
            </a:endParaRPr>
          </a:p>
        </p:txBody>
      </p:sp>
      <p:sp>
        <p:nvSpPr>
          <p:cNvPr id="13318" name="AutoShape 2">
            <a:extLst>
              <a:ext uri="{FF2B5EF4-FFF2-40B4-BE49-F238E27FC236}">
                <a16:creationId xmlns:a16="http://schemas.microsoft.com/office/drawing/2014/main" id="{62DBE048-62D6-46E1-8A30-2AD38214A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3319" name="Picture 23" descr="obj_mod">
            <a:extLst>
              <a:ext uri="{FF2B5EF4-FFF2-40B4-BE49-F238E27FC236}">
                <a16:creationId xmlns:a16="http://schemas.microsoft.com/office/drawing/2014/main" id="{0C9EFFEF-1FCD-4090-BCFD-C6F4A6CF7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1449388"/>
            <a:ext cx="7212013" cy="264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1871EA4-E06D-497C-B990-DB4F2AE9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EEDF79B3-268D-4E8F-BDBB-008DE1715049}" type="slidenum">
              <a:rPr lang="ru-RU" altLang="ru-RU">
                <a:latin typeface="Comic Sans MS" panose="030F0702030302020204" pitchFamily="66" charset="0"/>
              </a:rPr>
              <a:pPr/>
              <a:t>40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F558CB2-C89A-46AD-BB02-D80D8BF6C3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01700" y="331788"/>
            <a:ext cx="6935788" cy="684212"/>
          </a:xfrm>
        </p:spPr>
        <p:txBody>
          <a:bodyPr anchor="ctr"/>
          <a:lstStyle/>
          <a:p>
            <a:pPr eaLnBrk="1" hangingPunct="1"/>
            <a:r>
              <a:rPr lang="ru-RU" altLang="ru-RU" sz="2800"/>
              <a:t>Клонирование элементов: </a:t>
            </a:r>
            <a:r>
              <a:rPr lang="en-US" altLang="ru-RU" sz="2800"/>
              <a:t>cloneNode</a:t>
            </a:r>
            <a:endParaRPr lang="ru-RU" altLang="ru-RU" sz="2800"/>
          </a:p>
        </p:txBody>
      </p:sp>
      <p:sp>
        <p:nvSpPr>
          <p:cNvPr id="51204" name="AutoShape 2">
            <a:extLst>
              <a:ext uri="{FF2B5EF4-FFF2-40B4-BE49-F238E27FC236}">
                <a16:creationId xmlns:a16="http://schemas.microsoft.com/office/drawing/2014/main" id="{C3701BB4-7399-46B0-8093-771EF6C48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1205" name="Rectangle 6">
            <a:extLst>
              <a:ext uri="{FF2B5EF4-FFF2-40B4-BE49-F238E27FC236}">
                <a16:creationId xmlns:a16="http://schemas.microsoft.com/office/drawing/2014/main" id="{0D657467-7DA8-4B2B-8E86-8AAA76291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014413"/>
            <a:ext cx="7812088" cy="190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31445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836738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359025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8162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32734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7306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41878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ru-RU" altLang="ru-RU" sz="2200"/>
              <a:t>Если </a:t>
            </a:r>
            <a:r>
              <a:rPr lang="ru-RU" altLang="ru-RU" sz="2400"/>
              <a:t>у нас есть большой элемент, который нужно вставить повторно, его клонирование может быть быстрее и проще, чем его создание.</a:t>
            </a:r>
            <a:endParaRPr lang="ru-RU" altLang="ru-RU" sz="2200"/>
          </a:p>
          <a:p>
            <a:pPr algn="ctr" eaLnBrk="1" hangingPunct="1"/>
            <a:r>
              <a:rPr lang="ru-RU" altLang="ru-RU" sz="2200"/>
              <a:t>Например:</a:t>
            </a:r>
          </a:p>
        </p:txBody>
      </p:sp>
      <p:sp>
        <p:nvSpPr>
          <p:cNvPr id="51206" name="Rectangle 2">
            <a:extLst>
              <a:ext uri="{FF2B5EF4-FFF2-40B4-BE49-F238E27FC236}">
                <a16:creationId xmlns:a16="http://schemas.microsoft.com/office/drawing/2014/main" id="{98A6CD3B-1335-4DF6-98FC-E792D6C56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3048000"/>
            <a:ext cx="8669338" cy="307657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ru-RU" altLang="ru-RU" sz="20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altLang="ru-RU" sz="2000">
                <a:solidFill>
                  <a:srgbClr val="0077AA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altLang="ru-RU" sz="2000">
                <a:solidFill>
                  <a:srgbClr val="0077AA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strong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Объявление!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strong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Вам направлено важное сообщение. 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>
                <a:solidFill>
                  <a:srgbClr val="0077AA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div2 </a:t>
            </a:r>
            <a:r>
              <a:rPr lang="ru-RU" altLang="ru-RU" sz="2000">
                <a:solidFill>
                  <a:srgbClr val="A67F5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div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cloneNode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70809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клонировать сообщение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div2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querySelector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'strong'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innerHTML </a:t>
            </a:r>
            <a:r>
              <a:rPr lang="ru-RU" altLang="ru-RU" sz="2000">
                <a:solidFill>
                  <a:srgbClr val="A67F5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'До новых встреч!'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>
                <a:solidFill>
                  <a:srgbClr val="70809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изменить клонированный элемент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div2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70809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показать клонированный элемент после существующего div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2000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E5D3DB0-5D59-4C3A-9ADE-8EA531E3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3ADAF2AD-3158-4B93-B032-01E7C0E77947}" type="slidenum">
              <a:rPr lang="ru-RU" altLang="ru-RU">
                <a:latin typeface="Comic Sans MS" panose="030F0702030302020204" pitchFamily="66" charset="0"/>
              </a:rPr>
              <a:pPr/>
              <a:t>41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ABC76627-A50F-4D8A-97DC-D823324226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01700" y="331788"/>
            <a:ext cx="6935788" cy="684212"/>
          </a:xfrm>
        </p:spPr>
        <p:txBody>
          <a:bodyPr anchor="ctr"/>
          <a:lstStyle/>
          <a:p>
            <a:pPr eaLnBrk="1" hangingPunct="1"/>
            <a:r>
              <a:rPr lang="ru-RU" altLang="ru-RU" sz="2800"/>
              <a:t>Клонирование элементов: </a:t>
            </a:r>
            <a:r>
              <a:rPr lang="en-US" altLang="ru-RU" sz="2800"/>
              <a:t>cloneNode</a:t>
            </a:r>
            <a:endParaRPr lang="ru-RU" altLang="ru-RU" sz="2800"/>
          </a:p>
        </p:txBody>
      </p:sp>
      <p:sp>
        <p:nvSpPr>
          <p:cNvPr id="52228" name="AutoShape 2">
            <a:extLst>
              <a:ext uri="{FF2B5EF4-FFF2-40B4-BE49-F238E27FC236}">
                <a16:creationId xmlns:a16="http://schemas.microsoft.com/office/drawing/2014/main" id="{C271006F-B982-4EEE-9248-889CEE3AB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2229" name="Rectangle 2">
            <a:extLst>
              <a:ext uri="{FF2B5EF4-FFF2-40B4-BE49-F238E27FC236}">
                <a16:creationId xmlns:a16="http://schemas.microsoft.com/office/drawing/2014/main" id="{725BCB41-5B36-4EEB-BF2F-5EBD464F3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50" y="1654175"/>
            <a:ext cx="7162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200">
                <a:latin typeface="Courier New" panose="02070309020205020404" pitchFamily="49" charset="0"/>
              </a:rPr>
              <a:t>Вызов </a:t>
            </a:r>
            <a:r>
              <a:rPr lang="ru-RU" altLang="ru-RU" sz="2200" b="1">
                <a:solidFill>
                  <a:schemeClr val="folHlink"/>
                </a:solidFill>
                <a:latin typeface="Courier New" panose="02070309020205020404" pitchFamily="49" charset="0"/>
              </a:rPr>
              <a:t>elem.cloneNode</a:t>
            </a:r>
            <a:r>
              <a:rPr lang="ru-RU" altLang="ru-RU" sz="2200">
                <a:latin typeface="Courier New" panose="02070309020205020404" pitchFamily="49" charset="0"/>
              </a:rPr>
              <a:t>(</a:t>
            </a:r>
            <a:r>
              <a:rPr lang="ru-RU" altLang="ru-RU" sz="2200" b="1">
                <a:solidFill>
                  <a:srgbClr val="FF0000"/>
                </a:solidFill>
                <a:latin typeface="Courier New" panose="02070309020205020404" pitchFamily="49" charset="0"/>
              </a:rPr>
              <a:t>true</a:t>
            </a:r>
            <a:r>
              <a:rPr lang="ru-RU" altLang="ru-RU" sz="2200">
                <a:latin typeface="Courier New" panose="02070309020205020404" pitchFamily="49" charset="0"/>
              </a:rPr>
              <a:t>) создаёт «глубокий» клон элемента со всеми атрибутами и дочерними элементами. Если мы вызовем </a:t>
            </a:r>
            <a:r>
              <a:rPr lang="ru-RU" altLang="ru-RU" sz="2200" b="1">
                <a:solidFill>
                  <a:schemeClr val="folHlink"/>
                </a:solidFill>
                <a:latin typeface="Courier New" panose="02070309020205020404" pitchFamily="49" charset="0"/>
              </a:rPr>
              <a:t>elem.cloneNode</a:t>
            </a:r>
            <a:r>
              <a:rPr lang="ru-RU" altLang="ru-RU" sz="2200">
                <a:latin typeface="Courier New" panose="02070309020205020404" pitchFamily="49" charset="0"/>
              </a:rPr>
              <a:t>(</a:t>
            </a:r>
            <a:r>
              <a:rPr lang="ru-RU" altLang="ru-RU" sz="2200" b="1">
                <a:solidFill>
                  <a:srgbClr val="FF0000"/>
                </a:solidFill>
                <a:latin typeface="Courier New" panose="02070309020205020404" pitchFamily="49" charset="0"/>
              </a:rPr>
              <a:t>false</a:t>
            </a:r>
            <a:r>
              <a:rPr lang="ru-RU" altLang="ru-RU" sz="2200">
                <a:latin typeface="Courier New" panose="02070309020205020404" pitchFamily="49" charset="0"/>
              </a:rPr>
              <a:t>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200">
                <a:latin typeface="Courier New" panose="02070309020205020404" pitchFamily="49" charset="0"/>
              </a:rPr>
              <a:t>тогда клон будет без дочерних элементов.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20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200">
                <a:latin typeface="Courier New" panose="02070309020205020404" pitchFamily="49" charset="0"/>
              </a:rPr>
              <a:t>Клонирование особенно актуально, когда новый элемент по структуре похож на уже существующий.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CD17A60-C923-46B4-89A5-3032E645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DE465CBF-D7B9-4572-84A1-8C4B85E51A0A}" type="slidenum">
              <a:rPr lang="ru-RU" altLang="ru-RU">
                <a:latin typeface="Comic Sans MS" panose="030F0702030302020204" pitchFamily="66" charset="0"/>
              </a:rPr>
              <a:pPr/>
              <a:t>42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452DC46-BAB3-4B98-82CF-DA839325B4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1538" y="515938"/>
            <a:ext cx="6935787" cy="684212"/>
          </a:xfrm>
        </p:spPr>
        <p:txBody>
          <a:bodyPr anchor="ctr"/>
          <a:lstStyle/>
          <a:p>
            <a:r>
              <a:rPr lang="ru-RU" altLang="ru-RU" sz="2800"/>
              <a:t>Пример. Создать список узлов: </a:t>
            </a:r>
            <a:r>
              <a:rPr lang="en-US" altLang="ru-RU" sz="2800" b="1"/>
              <a:t>DocumentFragment</a:t>
            </a:r>
          </a:p>
        </p:txBody>
      </p:sp>
      <p:sp>
        <p:nvSpPr>
          <p:cNvPr id="53252" name="AutoShape 2">
            <a:extLst>
              <a:ext uri="{FF2B5EF4-FFF2-40B4-BE49-F238E27FC236}">
                <a16:creationId xmlns:a16="http://schemas.microsoft.com/office/drawing/2014/main" id="{112325FA-7F48-448E-9725-1010512EE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3253" name="Rectangle 2">
            <a:extLst>
              <a:ext uri="{FF2B5EF4-FFF2-40B4-BE49-F238E27FC236}">
                <a16:creationId xmlns:a16="http://schemas.microsoft.com/office/drawing/2014/main" id="{EEBE6946-5FAB-4DC0-8EB1-E1B18C247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1333500"/>
            <a:ext cx="8210550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DocumentFragment</a:t>
            </a:r>
            <a:r>
              <a:rPr lang="ru-RU" altLang="ru-RU" sz="2000">
                <a:latin typeface="Courier New" panose="02070309020205020404" pitchFamily="49" charset="0"/>
              </a:rPr>
              <a:t> является специальным DOM-узлом, который служит обёрткой для передачи списков узлов.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>
                <a:latin typeface="Courier New" panose="02070309020205020404" pitchFamily="49" charset="0"/>
              </a:rPr>
              <a:t>Мы можем добавить к нему другие узлы, но когда мы вставляем его куда-то, он «исчезает», вместо него вставляется его содержимое.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>
                <a:latin typeface="Courier New" panose="02070309020205020404" pitchFamily="49" charset="0"/>
              </a:rPr>
              <a:t>Например, </a:t>
            </a:r>
            <a:r>
              <a:rPr lang="ru-RU" altLang="ru-RU" sz="2000" b="1">
                <a:solidFill>
                  <a:schemeClr val="folHlink"/>
                </a:solidFill>
                <a:latin typeface="Courier New" panose="02070309020205020404" pitchFamily="49" charset="0"/>
              </a:rPr>
              <a:t>geContent</a:t>
            </a:r>
            <a:r>
              <a:rPr lang="ru-RU" altLang="ru-RU" sz="2000">
                <a:latin typeface="Courier New" panose="02070309020205020404" pitchFamily="49" charset="0"/>
              </a:rPr>
              <a:t> ниже генерирует фрагмент с элементами &lt;</a:t>
            </a:r>
            <a:r>
              <a:rPr lang="en-US" altLang="ru-RU" sz="2000">
                <a:latin typeface="Courier New" panose="02070309020205020404" pitchFamily="49" charset="0"/>
              </a:rPr>
              <a:t>div</a:t>
            </a:r>
            <a:r>
              <a:rPr lang="ru-RU" altLang="ru-RU" sz="2000">
                <a:latin typeface="Courier New" panose="02070309020205020404" pitchFamily="49" charset="0"/>
              </a:rPr>
              <a:t>&gt;, которые позже вставляются в </a:t>
            </a:r>
            <a:r>
              <a:rPr lang="en-US" altLang="ru-RU" sz="2000" b="1" i="1">
                <a:latin typeface="Courier New" panose="02070309020205020404" pitchFamily="49" charset="0"/>
              </a:rPr>
              <a:t>sdiv</a:t>
            </a:r>
            <a:r>
              <a:rPr lang="ru-RU" altLang="ru-RU" sz="2000">
                <a:latin typeface="Courier New" panose="02070309020205020404" pitchFamily="49" charset="0"/>
              </a:rPr>
              <a:t>: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BBD787A-0AC0-44C0-80BF-96E23658F4EB}"/>
              </a:ext>
            </a:extLst>
          </p:cNvPr>
          <p:cNvSpPr/>
          <p:nvPr/>
        </p:nvSpPr>
        <p:spPr>
          <a:xfrm>
            <a:off x="10804525" y="4160838"/>
            <a:ext cx="46038" cy="4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D7AEBDD-6C7C-4CB9-9DE4-E06775B64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3582988"/>
            <a:ext cx="8139112" cy="317182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&lt;</a:t>
            </a:r>
            <a:r>
              <a:rPr lang="ru-RU" altLang="ru-RU" sz="2000" dirty="0" err="1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ru-RU" sz="2000" dirty="0">
                <a:solidFill>
                  <a:srgbClr val="000080"/>
                </a:solidFill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FF"/>
                </a:solidFill>
                <a:cs typeface="Courier New" panose="02070309020205020404" pitchFamily="49" charset="0"/>
              </a:rPr>
              <a:t>id=</a:t>
            </a:r>
            <a:r>
              <a:rPr lang="en-US" altLang="ru-RU" sz="2000" dirty="0">
                <a:solidFill>
                  <a:srgbClr val="008000"/>
                </a:solidFill>
                <a:cs typeface="Courier New" panose="02070309020205020404" pitchFamily="49" charset="0"/>
              </a:rPr>
              <a:t>"</a:t>
            </a:r>
            <a:r>
              <a:rPr lang="en-US" altLang="ru-RU" sz="2000" dirty="0" err="1">
                <a:solidFill>
                  <a:srgbClr val="008000"/>
                </a:solidFill>
                <a:cs typeface="Courier New" panose="02070309020205020404" pitchFamily="49" charset="0"/>
              </a:rPr>
              <a:t>sdiv</a:t>
            </a:r>
            <a:r>
              <a:rPr lang="en-US" altLang="ru-RU" sz="2000" dirty="0">
                <a:solidFill>
                  <a:srgbClr val="008000"/>
                </a:solidFill>
                <a:cs typeface="Courier New" panose="02070309020205020404" pitchFamily="49" charset="0"/>
              </a:rPr>
              <a:t>"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&gt;&lt;/</a:t>
            </a:r>
            <a:r>
              <a:rPr lang="ru-RU" altLang="ru-RU" sz="20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endParaRPr lang="en-US" altLang="ru-RU" sz="4400" dirty="0"/>
          </a:p>
          <a:p>
            <a:pPr>
              <a:defRPr/>
            </a:pPr>
            <a:r>
              <a:rPr lang="ru-RU" altLang="ru-RU" sz="2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ru-RU" altLang="ru-RU" sz="2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altLang="ru-RU" sz="20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getContent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altLang="ru-RU" sz="2000" dirty="0">
                <a:solidFill>
                  <a:srgbClr val="45838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fragment 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altLang="ru-RU" sz="2000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altLang="ru-RU" sz="2000" dirty="0" err="1">
                <a:solidFill>
                  <a:srgbClr val="45838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ru-RU" sz="2000" dirty="0" err="1">
                <a:solidFill>
                  <a:srgbClr val="45838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ru-RU" sz="2000" dirty="0" err="1">
                <a:solidFill>
                  <a:srgbClr val="45838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b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altLang="ru-RU" sz="2000" dirty="0">
                <a:solidFill>
                  <a:srgbClr val="45838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ru-RU" sz="2000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000" dirty="0" err="1">
                <a:solidFill>
                  <a:srgbClr val="7A7A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createElement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'div'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altLang="ru-RU" sz="2000" dirty="0" err="1">
                <a:solidFill>
                  <a:srgbClr val="45838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000" dirty="0" err="1">
                <a:solidFill>
                  <a:srgbClr val="7A7A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"New div "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ru-RU" sz="2000" dirty="0" err="1">
                <a:solidFill>
                  <a:srgbClr val="45838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altLang="ru-RU" sz="2000" dirty="0" err="1">
                <a:solidFill>
                  <a:srgbClr val="45838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fragment</a:t>
            </a:r>
            <a:r>
              <a:rPr lang="en-US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000" dirty="0" err="1">
                <a:solidFill>
                  <a:srgbClr val="7A7A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 dirty="0">
                <a:solidFill>
                  <a:srgbClr val="45838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altLang="ru-RU" sz="2000" dirty="0">
                <a:solidFill>
                  <a:srgbClr val="45838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fragment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  <a:b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sdiv.</a:t>
            </a:r>
            <a:r>
              <a:rPr lang="en-US" altLang="ru-RU" sz="2000" dirty="0" err="1">
                <a:solidFill>
                  <a:srgbClr val="7A7A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getContent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ru-RU" altLang="ru-RU" sz="2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256" name="Rectangle 4">
            <a:extLst>
              <a:ext uri="{FF2B5EF4-FFF2-40B4-BE49-F238E27FC236}">
                <a16:creationId xmlns:a16="http://schemas.microsoft.com/office/drawing/2014/main" id="{929AC158-9074-40B6-987F-0CDEFD50C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263" y="5916613"/>
            <a:ext cx="3695700" cy="925512"/>
          </a:xfrm>
          <a:prstGeom prst="rect">
            <a:avLst/>
          </a:prstGeom>
          <a:solidFill>
            <a:srgbClr val="F5F2F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333333"/>
                </a:solidFill>
                <a:latin typeface="BlinkMacSystemFont"/>
              </a:rPr>
              <a:t>Здесь мы добавляем</a:t>
            </a:r>
            <a:r>
              <a:rPr lang="ru-RU" altLang="ru-RU" sz="1800">
                <a:solidFill>
                  <a:srgbClr val="333333"/>
                </a:solidFill>
                <a:latin typeface="Courier New" panose="02070309020205020404" pitchFamily="49" charset="0"/>
              </a:rPr>
              <a:t> </a:t>
            </a:r>
            <a:r>
              <a:rPr lang="ru-RU" altLang="ru-RU" sz="18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r>
              <a:rPr lang="ru-RU" altLang="ru-RU" sz="1800">
                <a:solidFill>
                  <a:srgbClr val="333333"/>
                </a:solidFill>
                <a:latin typeface="BlinkMacSystemFont"/>
              </a:rPr>
              <a:t>, но он </a:t>
            </a:r>
            <a:r>
              <a:rPr lang="ru-RU" altLang="ru-RU" sz="1800">
                <a:solidFill>
                  <a:srgbClr val="333333"/>
                </a:solidFill>
                <a:latin typeface="Courier New" panose="02070309020205020404" pitchFamily="49" charset="0"/>
              </a:rPr>
              <a:t>«</a:t>
            </a:r>
            <a:r>
              <a:rPr lang="ru-RU" altLang="ru-RU" sz="1800">
                <a:solidFill>
                  <a:srgbClr val="333333"/>
                </a:solidFill>
                <a:latin typeface="BlinkMacSystemFont"/>
              </a:rPr>
              <a:t>исчезает</a:t>
            </a:r>
            <a:r>
              <a:rPr lang="ru-RU" altLang="ru-RU" sz="1800">
                <a:solidFill>
                  <a:srgbClr val="333333"/>
                </a:solidFill>
                <a:latin typeface="Courier New" panose="02070309020205020404" pitchFamily="49" charset="0"/>
              </a:rPr>
              <a:t>»</a:t>
            </a:r>
            <a:endParaRPr lang="ru-RU" altLang="ru-RU" sz="1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10DED8A-D63E-4741-A586-84F908C4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EFE7CB89-9550-42B1-A792-EF56BA87667D}" type="slidenum">
              <a:rPr lang="ru-RU" altLang="ru-RU">
                <a:latin typeface="Comic Sans MS" panose="030F0702030302020204" pitchFamily="66" charset="0"/>
              </a:rPr>
              <a:pPr/>
              <a:t>43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67BCFA85-0A27-4922-AE65-1254234200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1538" y="515938"/>
            <a:ext cx="6935787" cy="684212"/>
          </a:xfrm>
        </p:spPr>
        <p:txBody>
          <a:bodyPr anchor="ctr"/>
          <a:lstStyle/>
          <a:p>
            <a:r>
              <a:rPr lang="ru-RU" altLang="ru-RU" sz="2800"/>
              <a:t>Создать список узлов:</a:t>
            </a:r>
            <a:endParaRPr lang="en-US" altLang="ru-RU" sz="2800" b="1"/>
          </a:p>
        </p:txBody>
      </p:sp>
      <p:sp>
        <p:nvSpPr>
          <p:cNvPr id="54276" name="AutoShape 2">
            <a:extLst>
              <a:ext uri="{FF2B5EF4-FFF2-40B4-BE49-F238E27FC236}">
                <a16:creationId xmlns:a16="http://schemas.microsoft.com/office/drawing/2014/main" id="{15CFBC1B-C6FE-4818-B730-B9680FAC5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4277" name="Rectangle 2">
            <a:extLst>
              <a:ext uri="{FF2B5EF4-FFF2-40B4-BE49-F238E27FC236}">
                <a16:creationId xmlns:a16="http://schemas.microsoft.com/office/drawing/2014/main" id="{50F743D2-FB32-4F0D-8928-773B1A346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1423988"/>
            <a:ext cx="6637337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000">
                <a:latin typeface="Courier New" panose="02070309020205020404" pitchFamily="49" charset="0"/>
              </a:rPr>
              <a:t>То же можно сделать с помощью массива: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FE7CC7E-1D32-4B27-AAEE-564669DBB63B}"/>
              </a:ext>
            </a:extLst>
          </p:cNvPr>
          <p:cNvSpPr/>
          <p:nvPr/>
        </p:nvSpPr>
        <p:spPr>
          <a:xfrm>
            <a:off x="10804525" y="4160838"/>
            <a:ext cx="46038" cy="4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4279" name="Rectangle 2">
            <a:extLst>
              <a:ext uri="{FF2B5EF4-FFF2-40B4-BE49-F238E27FC236}">
                <a16:creationId xmlns:a16="http://schemas.microsoft.com/office/drawing/2014/main" id="{FFF824BB-BA55-47E9-813D-E723E9FA2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" y="1903413"/>
            <a:ext cx="7877175" cy="451485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ru-RU" sz="200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US" altLang="ru-RU" sz="20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"sdiv"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ru-RU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div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ru-RU" sz="4400">
              <a:latin typeface="Courier New" panose="02070309020205020404" pitchFamily="49" charset="0"/>
            </a:endParaRPr>
          </a:p>
          <a:p>
            <a:pPr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ru-RU" sz="2000">
              <a:solidFill>
                <a:srgbClr val="333333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0077AA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getContent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ru-RU" sz="2000">
              <a:solidFill>
                <a:srgbClr val="333333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0077AA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ru-RU" altLang="ru-RU" sz="2000">
                <a:solidFill>
                  <a:srgbClr val="A67F5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[];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ru-RU" sz="2000">
              <a:solidFill>
                <a:srgbClr val="333333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0077AA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>
                <a:solidFill>
                  <a:srgbClr val="0077AA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</a:t>
            </a:r>
            <a:r>
              <a:rPr lang="ru-RU" altLang="ru-RU" sz="2000">
                <a:solidFill>
                  <a:srgbClr val="A67F5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</a:t>
            </a:r>
            <a:r>
              <a:rPr lang="ru-RU" altLang="ru-RU" sz="2000">
                <a:solidFill>
                  <a:srgbClr val="A67F5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ru-RU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</a:t>
            </a:r>
            <a:r>
              <a:rPr lang="ru-RU" altLang="ru-RU" sz="2000">
                <a:solidFill>
                  <a:srgbClr val="A67F5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ru-RU" sz="2000">
              <a:solidFill>
                <a:srgbClr val="333333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0077AA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>
                <a:solidFill>
                  <a:srgbClr val="A67F5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document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createElement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ru-RU" sz="20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altLang="ru-RU" sz="20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ru-RU" sz="2000">
              <a:solidFill>
                <a:srgbClr val="333333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"New div "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ru-RU" sz="2000">
                <a:solidFill>
                  <a:srgbClr val="45838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ru-RU" sz="2000">
              <a:solidFill>
                <a:srgbClr val="333333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0077AA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ru-RU" sz="2000">
              <a:solidFill>
                <a:srgbClr val="333333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sdiv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>
                <a:solidFill>
                  <a:srgbClr val="A67F5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getContent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>
                <a:solidFill>
                  <a:srgbClr val="70809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оператор "..." //позволяет принимать переменное число параметров</a:t>
            </a:r>
          </a:p>
          <a:p>
            <a:pPr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2000">
                <a:latin typeface="Courier New" panose="02070309020205020404" pitchFamily="49" charset="0"/>
              </a:rPr>
              <a:t> </a:t>
            </a:r>
            <a:endParaRPr lang="ru-RU" altLang="ru-RU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C378B5F-B175-48ED-895D-EB13A65F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2EF59531-893A-4C61-BFEE-47223ABA3302}" type="slidenum">
              <a:rPr lang="ru-RU" altLang="ru-RU">
                <a:latin typeface="Comic Sans MS" panose="030F0702030302020204" pitchFamily="66" charset="0"/>
              </a:rPr>
              <a:pPr/>
              <a:t>44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466AF56B-3489-422E-A590-CBDED1E98A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246063"/>
            <a:ext cx="5638800" cy="684212"/>
          </a:xfrm>
        </p:spPr>
        <p:txBody>
          <a:bodyPr anchor="ctr"/>
          <a:lstStyle/>
          <a:p>
            <a:pPr eaLnBrk="1" hangingPunct="1"/>
            <a:r>
              <a:rPr lang="ru-RU" altLang="ru-RU" sz="2800"/>
              <a:t>Исследование элементов</a:t>
            </a:r>
          </a:p>
        </p:txBody>
      </p:sp>
      <p:sp>
        <p:nvSpPr>
          <p:cNvPr id="55300" name="AutoShape 2">
            <a:extLst>
              <a:ext uri="{FF2B5EF4-FFF2-40B4-BE49-F238E27FC236}">
                <a16:creationId xmlns:a16="http://schemas.microsoft.com/office/drawing/2014/main" id="{0B0D5C8C-3876-454C-8D38-978929996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BB87D7-EEDE-4FEF-8FD8-E439041EA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" y="1114425"/>
            <a:ext cx="7731125" cy="286067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196788" rIns="0" bIns="196788" anchor="ctr">
            <a:spAutoFit/>
          </a:bodyPr>
          <a:lstStyle/>
          <a:p>
            <a:pPr>
              <a:defRPr/>
            </a:pP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У DOM-узлов есть свойства, зависящие от типа, например:</a:t>
            </a:r>
          </a:p>
          <a:p>
            <a:pPr>
              <a:defRPr/>
            </a:pPr>
            <a:endParaRPr lang="ru-RU" altLang="ru-RU" sz="2000" dirty="0"/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ru-RU" altLang="ru-RU" sz="2000" dirty="0">
                <a:solidFill>
                  <a:srgbClr val="333333"/>
                </a:solidFill>
              </a:rPr>
              <a:t> –</a:t>
            </a: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 значение для</a:t>
            </a:r>
            <a:r>
              <a:rPr lang="ru-RU" altLang="ru-RU" sz="2000" dirty="0">
                <a:solidFill>
                  <a:srgbClr val="333333"/>
                </a:solidFill>
              </a:rPr>
              <a:t> 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,</a:t>
            </a:r>
            <a:r>
              <a:rPr lang="ru-RU" altLang="ru-RU" sz="2000" dirty="0">
                <a:solidFill>
                  <a:srgbClr val="333333"/>
                </a:solidFill>
              </a:rPr>
              <a:t> 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ru-RU" altLang="ru-RU" sz="2000" dirty="0">
                <a:solidFill>
                  <a:srgbClr val="333333"/>
                </a:solidFill>
              </a:rPr>
              <a:t> </a:t>
            </a: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или</a:t>
            </a:r>
            <a:r>
              <a:rPr lang="ru-RU" altLang="ru-RU" sz="2000" dirty="0">
                <a:solidFill>
                  <a:srgbClr val="333333"/>
                </a:solidFill>
              </a:rPr>
              <a:t> 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endParaRPr lang="ru-RU" altLang="ru-RU" sz="2000" dirty="0">
              <a:solidFill>
                <a:srgbClr val="333333"/>
              </a:solidFill>
              <a:latin typeface="BlinkMacSystemFont"/>
            </a:endParaRP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ru-RU" altLang="ru-RU" sz="2000" dirty="0">
                <a:solidFill>
                  <a:srgbClr val="333333"/>
                </a:solidFill>
              </a:rPr>
              <a:t> –</a:t>
            </a: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 идентификатор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ru-RU" altLang="ru-RU" sz="2000" dirty="0">
                <a:solidFill>
                  <a:srgbClr val="333333"/>
                </a:solidFill>
              </a:rPr>
              <a:t> –</a:t>
            </a: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 адрес ссылки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r>
              <a:rPr lang="ru-RU" altLang="ru-RU" sz="2000" dirty="0">
                <a:solidFill>
                  <a:srgbClr val="333333"/>
                </a:solidFill>
              </a:rPr>
              <a:t>…</a:t>
            </a: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многие другие</a:t>
            </a:r>
            <a:r>
              <a:rPr lang="ru-RU" altLang="ru-RU" sz="2000" dirty="0">
                <a:solidFill>
                  <a:srgbClr val="333333"/>
                </a:solidFill>
              </a:rPr>
              <a:t>…</a:t>
            </a:r>
          </a:p>
          <a:p>
            <a:pPr>
              <a:buClr>
                <a:srgbClr val="7030A0"/>
              </a:buClr>
              <a:defRPr/>
            </a:pP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 </a:t>
            </a:r>
          </a:p>
          <a:p>
            <a:pPr>
              <a:buClr>
                <a:srgbClr val="7030A0"/>
              </a:buClr>
              <a:defRPr/>
            </a:pPr>
            <a:r>
              <a:rPr lang="ru-RU" altLang="ru-RU" sz="2000" b="1" i="1" dirty="0">
                <a:solidFill>
                  <a:srgbClr val="333333"/>
                </a:solidFill>
                <a:latin typeface="BlinkMacSystemFont"/>
              </a:rPr>
              <a:t>Например:</a:t>
            </a:r>
          </a:p>
        </p:txBody>
      </p:sp>
      <p:sp>
        <p:nvSpPr>
          <p:cNvPr id="55302" name="Rectangle 2">
            <a:extLst>
              <a:ext uri="{FF2B5EF4-FFF2-40B4-BE49-F238E27FC236}">
                <a16:creationId xmlns:a16="http://schemas.microsoft.com/office/drawing/2014/main" id="{DE3DEA4D-B4A0-4FF0-90CD-D0F13B398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50" y="3876675"/>
            <a:ext cx="6837363" cy="215423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US" altLang="ru-RU" sz="20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ru-RU" sz="2000">
                <a:solidFill>
                  <a:srgbClr val="0077AA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ru-RU" sz="2000">
                <a:solidFill>
                  <a:srgbClr val="0077AA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ru-RU" sz="2000">
                <a:solidFill>
                  <a:srgbClr val="0077AA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значение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altLang="ru-RU" sz="20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altLang="ru-RU" sz="20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0077AA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input </a:t>
            </a:r>
            <a:r>
              <a:rPr lang="en-US" altLang="ru-RU" sz="2000">
                <a:solidFill>
                  <a:srgbClr val="A67F5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document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children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];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altLang="ru-RU" sz="20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input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>
                <a:solidFill>
                  <a:srgbClr val="70809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"text"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altLang="ru-RU" sz="20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input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 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>
                <a:solidFill>
                  <a:srgbClr val="70809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"elem"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altLang="ru-RU" sz="20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input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 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>
                <a:solidFill>
                  <a:srgbClr val="70809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значение</a:t>
            </a:r>
            <a:r>
              <a:rPr lang="en-US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altLang="ru-RU" sz="20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ru-RU" sz="20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55303" name="Прямоугольник 10">
            <a:extLst>
              <a:ext uri="{FF2B5EF4-FFF2-40B4-BE49-F238E27FC236}">
                <a16:creationId xmlns:a16="http://schemas.microsoft.com/office/drawing/2014/main" id="{34EBD23F-7D52-4F99-88E8-FF765F438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914400"/>
            <a:ext cx="1314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000" b="1" i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свойства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A7EAB6D-8A67-40FA-9677-2B09CE1B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3792E05C-DBDF-4365-A999-AC74037E3D5C}" type="slidenum">
              <a:rPr lang="ru-RU" altLang="ru-RU">
                <a:latin typeface="Comic Sans MS" panose="030F0702030302020204" pitchFamily="66" charset="0"/>
              </a:rPr>
              <a:pPr/>
              <a:t>45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3F7F831C-A01B-4FAA-8A57-9E3057C9D6B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69950" y="274638"/>
            <a:ext cx="7391400" cy="682625"/>
          </a:xfrm>
        </p:spPr>
        <p:txBody>
          <a:bodyPr anchor="ctr"/>
          <a:lstStyle/>
          <a:p>
            <a:pPr eaLnBrk="1" hangingPunct="1"/>
            <a:r>
              <a:rPr lang="ru-RU" altLang="ru-RU" sz="2800"/>
              <a:t>Исследование элементов</a:t>
            </a:r>
          </a:p>
        </p:txBody>
      </p:sp>
      <p:sp>
        <p:nvSpPr>
          <p:cNvPr id="56324" name="AutoShape 2">
            <a:extLst>
              <a:ext uri="{FF2B5EF4-FFF2-40B4-BE49-F238E27FC236}">
                <a16:creationId xmlns:a16="http://schemas.microsoft.com/office/drawing/2014/main" id="{F9870792-96C9-4EC0-A161-664B36808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6325" name="Rectangle 4">
            <a:extLst>
              <a:ext uri="{FF2B5EF4-FFF2-40B4-BE49-F238E27FC236}">
                <a16:creationId xmlns:a16="http://schemas.microsoft.com/office/drawing/2014/main" id="{2FEBC2C0-4651-4C8F-9F0B-E99DBFDDC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1219200"/>
            <a:ext cx="802322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200">
                <a:solidFill>
                  <a:srgbClr val="333333"/>
                </a:solidFill>
                <a:latin typeface="BlinkMacSystemFont"/>
              </a:rPr>
              <a:t>Как узнать, какие свойства есть у данного типа элементов?</a:t>
            </a:r>
            <a:endParaRPr lang="ru-RU" altLang="ru-RU" sz="22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ru-RU" sz="2200">
              <a:solidFill>
                <a:srgbClr val="333333"/>
              </a:solidFill>
              <a:latin typeface="BlinkMacSystemFont"/>
            </a:endParaRPr>
          </a:p>
          <a:p>
            <a:pPr>
              <a:spcBef>
                <a:spcPct val="0"/>
              </a:spcBef>
              <a:buClr>
                <a:srgbClr val="7030A0"/>
              </a:buClr>
              <a:buFont typeface="Wingdings" panose="05000000000000000000" pitchFamily="2" charset="2"/>
              <a:buChar char="ü"/>
            </a:pPr>
            <a:r>
              <a:rPr lang="ru-RU" altLang="ru-RU" sz="2200">
                <a:solidFill>
                  <a:srgbClr val="333333"/>
                </a:solidFill>
                <a:latin typeface="BlinkMacSystemFont"/>
              </a:rPr>
              <a:t>Нужно либо посмотреть</a:t>
            </a:r>
            <a:r>
              <a:rPr lang="ru-RU" altLang="ru-RU" sz="2200">
                <a:solidFill>
                  <a:srgbClr val="333333"/>
                </a:solidFill>
                <a:latin typeface="Courier New" panose="02070309020205020404" pitchFamily="49" charset="0"/>
              </a:rPr>
              <a:t> </a:t>
            </a:r>
            <a:r>
              <a:rPr lang="ru-RU" altLang="ru-RU" sz="2200">
                <a:solidFill>
                  <a:srgbClr val="551A8B"/>
                </a:solidFill>
                <a:latin typeface="BlinkMacSystemFont"/>
                <a:hlinkClick r:id="rId2"/>
              </a:rPr>
              <a:t>список элементов HTML5</a:t>
            </a:r>
            <a:r>
              <a:rPr lang="ru-RU" altLang="ru-RU" sz="2200">
                <a:solidFill>
                  <a:srgbClr val="333333"/>
                </a:solidFill>
                <a:latin typeface="Courier New" panose="02070309020205020404" pitchFamily="49" charset="0"/>
              </a:rPr>
              <a:t> </a:t>
            </a:r>
            <a:r>
              <a:rPr lang="ru-RU" altLang="ru-RU" sz="2200">
                <a:solidFill>
                  <a:srgbClr val="333333"/>
                </a:solidFill>
                <a:latin typeface="BlinkMacSystemFont"/>
              </a:rPr>
              <a:t>и найти в нём интересующий вас элемент и прочитать секцию с</a:t>
            </a:r>
            <a:r>
              <a:rPr lang="ru-RU" altLang="ru-RU" sz="2200">
                <a:solidFill>
                  <a:srgbClr val="333333"/>
                </a:solidFill>
                <a:latin typeface="Courier New" panose="02070309020205020404" pitchFamily="49" charset="0"/>
              </a:rPr>
              <a:t> </a:t>
            </a:r>
            <a:r>
              <a:rPr lang="ru-RU" altLang="ru-RU" sz="2200" b="1" i="1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ru-RU" altLang="ru-RU" sz="2200">
                <a:solidFill>
                  <a:srgbClr val="333333"/>
                </a:solidFill>
                <a:latin typeface="BlinkMacSystemFont"/>
              </a:rPr>
              <a:t>.</a:t>
            </a:r>
            <a:endParaRPr lang="ru-RU" altLang="ru-RU" sz="22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7030A0"/>
              </a:buClr>
              <a:buFont typeface="Wingdings" panose="05000000000000000000" pitchFamily="2" charset="2"/>
              <a:buChar char="ü"/>
            </a:pPr>
            <a:endParaRPr lang="ru-RU" altLang="ru-RU" sz="2200">
              <a:solidFill>
                <a:srgbClr val="333333"/>
              </a:solidFill>
              <a:latin typeface="BlinkMacSystemFont"/>
            </a:endParaRPr>
          </a:p>
          <a:p>
            <a:pPr>
              <a:spcBef>
                <a:spcPct val="0"/>
              </a:spcBef>
              <a:buClr>
                <a:srgbClr val="7030A0"/>
              </a:buClr>
              <a:buFont typeface="Wingdings" panose="05000000000000000000" pitchFamily="2" charset="2"/>
              <a:buChar char="ü"/>
            </a:pPr>
            <a:r>
              <a:rPr lang="ru-RU" altLang="ru-RU" sz="2200">
                <a:solidFill>
                  <a:srgbClr val="333333"/>
                </a:solidFill>
                <a:latin typeface="BlinkMacSystemFont"/>
              </a:rPr>
              <a:t>Если же недосуг или интересуют особенности конкретного браузера </a:t>
            </a:r>
            <a:r>
              <a:rPr lang="ru-RU" altLang="ru-RU" sz="2200">
                <a:solidFill>
                  <a:srgbClr val="333333"/>
                </a:solidFill>
                <a:latin typeface="Courier New" panose="02070309020205020404" pitchFamily="49" charset="0"/>
              </a:rPr>
              <a:t>–</a:t>
            </a:r>
            <a:r>
              <a:rPr lang="ru-RU" altLang="ru-RU" sz="2200">
                <a:solidFill>
                  <a:srgbClr val="333333"/>
                </a:solidFill>
                <a:latin typeface="BlinkMacSystemFont"/>
              </a:rPr>
              <a:t> элемент всегда можно вывести в консоль вызовом</a:t>
            </a:r>
            <a:r>
              <a:rPr lang="ru-RU" altLang="ru-RU" sz="2200">
                <a:solidFill>
                  <a:srgbClr val="333333"/>
                </a:solidFill>
                <a:latin typeface="Courier New" panose="02070309020205020404" pitchFamily="49" charset="0"/>
              </a:rPr>
              <a:t> </a:t>
            </a:r>
            <a:r>
              <a:rPr lang="ru-RU" altLang="ru-RU" sz="2200" b="1" i="1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console.dir(элемент)</a:t>
            </a:r>
            <a:r>
              <a:rPr lang="ru-RU" altLang="ru-RU" sz="2200" b="1" i="1">
                <a:solidFill>
                  <a:srgbClr val="333333"/>
                </a:solidFill>
                <a:latin typeface="BlinkMacSystemFont"/>
              </a:rPr>
              <a:t>.</a:t>
            </a:r>
          </a:p>
          <a:p>
            <a:pPr>
              <a:spcBef>
                <a:spcPct val="0"/>
              </a:spcBef>
              <a:buClr>
                <a:srgbClr val="7030A0"/>
              </a:buClr>
              <a:buFont typeface="Wingdings" panose="05000000000000000000" pitchFamily="2" charset="2"/>
              <a:buChar char="ü"/>
            </a:pPr>
            <a:endParaRPr lang="ru-RU" altLang="ru-RU" sz="22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200">
                <a:solidFill>
                  <a:srgbClr val="333333"/>
                </a:solidFill>
                <a:latin typeface="BlinkMacSystemFont"/>
              </a:rPr>
              <a:t>Метод</a:t>
            </a:r>
            <a:r>
              <a:rPr lang="ru-RU" altLang="ru-RU" sz="2200">
                <a:solidFill>
                  <a:srgbClr val="333333"/>
                </a:solidFill>
                <a:latin typeface="Courier New" panose="02070309020205020404" pitchFamily="49" charset="0"/>
              </a:rPr>
              <a:t> </a:t>
            </a:r>
            <a:r>
              <a:rPr lang="ru-RU" altLang="ru-RU" sz="22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console.dir</a:t>
            </a:r>
            <a:r>
              <a:rPr lang="ru-RU" altLang="ru-RU" sz="2200">
                <a:solidFill>
                  <a:srgbClr val="333333"/>
                </a:solidFill>
                <a:latin typeface="Courier New" panose="02070309020205020404" pitchFamily="49" charset="0"/>
              </a:rPr>
              <a:t> </a:t>
            </a:r>
            <a:r>
              <a:rPr lang="ru-RU" altLang="ru-RU" sz="2200">
                <a:solidFill>
                  <a:srgbClr val="333333"/>
                </a:solidFill>
                <a:latin typeface="BlinkMacSystemFont"/>
              </a:rPr>
              <a:t>выводит аргумент не в </a:t>
            </a:r>
            <a:r>
              <a:rPr lang="ru-RU" altLang="ru-RU" sz="2200">
                <a:solidFill>
                  <a:srgbClr val="333333"/>
                </a:solidFill>
                <a:latin typeface="Courier New" panose="02070309020205020404" pitchFamily="49" charset="0"/>
              </a:rPr>
              <a:t>«</a:t>
            </a:r>
            <a:r>
              <a:rPr lang="ru-RU" altLang="ru-RU" sz="2200">
                <a:solidFill>
                  <a:srgbClr val="333333"/>
                </a:solidFill>
                <a:latin typeface="BlinkMacSystemFont"/>
              </a:rPr>
              <a:t>красивом</a:t>
            </a:r>
            <a:r>
              <a:rPr lang="ru-RU" altLang="ru-RU" sz="2200">
                <a:solidFill>
                  <a:srgbClr val="333333"/>
                </a:solidFill>
                <a:latin typeface="Courier New" panose="02070309020205020404" pitchFamily="49" charset="0"/>
              </a:rPr>
              <a:t>»</a:t>
            </a:r>
            <a:r>
              <a:rPr lang="ru-RU" altLang="ru-RU" sz="2200">
                <a:solidFill>
                  <a:srgbClr val="333333"/>
                </a:solidFill>
                <a:latin typeface="BlinkMacSystemFont"/>
              </a:rPr>
              <a:t> виде, а как объект, который можно развернуть и исследовать.</a:t>
            </a:r>
            <a:endParaRPr lang="ru-RU" altLang="ru-RU" sz="2200">
              <a:latin typeface="Courier New" panose="02070309020205020404" pitchFamily="49" charset="0"/>
            </a:endParaRPr>
          </a:p>
        </p:txBody>
      </p:sp>
      <p:sp>
        <p:nvSpPr>
          <p:cNvPr id="56326" name="Прямоугольник 7">
            <a:extLst>
              <a:ext uri="{FF2B5EF4-FFF2-40B4-BE49-F238E27FC236}">
                <a16:creationId xmlns:a16="http://schemas.microsoft.com/office/drawing/2014/main" id="{B71C4215-83A7-4C61-B3B2-092DBAD6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825" y="831850"/>
            <a:ext cx="1314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000" b="1" i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свойства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57B9674-9253-4D0B-A057-3841745B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70DF070B-6808-41C2-A385-579E679BB79E}" type="slidenum">
              <a:rPr lang="ru-RU" altLang="ru-RU">
                <a:latin typeface="Comic Sans MS" panose="030F0702030302020204" pitchFamily="66" charset="0"/>
              </a:rPr>
              <a:pPr/>
              <a:t>46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780272E-8219-4330-8902-54B0F495FC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54163" y="239713"/>
            <a:ext cx="5883275" cy="684212"/>
          </a:xfrm>
        </p:spPr>
        <p:txBody>
          <a:bodyPr anchor="ctr"/>
          <a:lstStyle/>
          <a:p>
            <a:pPr eaLnBrk="1" hangingPunct="1"/>
            <a:r>
              <a:rPr lang="ru-RU" altLang="ru-RU" sz="2800"/>
              <a:t>Исследование элементов</a:t>
            </a:r>
          </a:p>
        </p:txBody>
      </p:sp>
      <p:sp>
        <p:nvSpPr>
          <p:cNvPr id="57348" name="AutoShape 2">
            <a:extLst>
              <a:ext uri="{FF2B5EF4-FFF2-40B4-BE49-F238E27FC236}">
                <a16:creationId xmlns:a16="http://schemas.microsoft.com/office/drawing/2014/main" id="{B440D904-C640-42C3-84EF-9B2EE77B1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5DFDD2-E297-4A6D-8B6C-410CFAD05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8" y="4984750"/>
            <a:ext cx="8259762" cy="1017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folHlink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defRPr/>
            </a:pP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Также все атрибуты элемента можно получить с помощью свойства</a:t>
            </a:r>
            <a:r>
              <a:rPr lang="ru-RU" altLang="ru-RU" sz="2000" dirty="0">
                <a:solidFill>
                  <a:srgbClr val="333333"/>
                </a:solidFill>
              </a:rPr>
              <a:t> </a:t>
            </a:r>
            <a:r>
              <a:rPr lang="ru-RU" altLang="ru-RU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elem.attributes</a:t>
            </a: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, которое содержит псевдо-массив объектов типа</a:t>
            </a:r>
            <a:r>
              <a:rPr lang="ru-RU" altLang="ru-RU" sz="2000" dirty="0">
                <a:solidFill>
                  <a:srgbClr val="333333"/>
                </a:solidFill>
              </a:rPr>
              <a:t> </a:t>
            </a:r>
            <a:r>
              <a:rPr lang="ru-RU" altLang="ru-RU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ru-RU" altLang="ru-RU" sz="20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D1D917-BFEA-4E66-B9FE-EF84B464B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" y="1208088"/>
            <a:ext cx="8128000" cy="378777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Элементам DOM соответствуют HTML-теги, у которых есть текстовые атрибуты.</a:t>
            </a:r>
          </a:p>
          <a:p>
            <a:pPr>
              <a:defRPr/>
            </a:pP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Конечно, здесь речь именно об узлах-элементах, не о текстовых узлах или комментариях.</a:t>
            </a:r>
          </a:p>
          <a:p>
            <a:pPr>
              <a:defRPr/>
            </a:pP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Доступ к атрибутам осуществляется при помощи стандартных методов:</a:t>
            </a: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ru-RU" altLang="ru-RU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elem.hasAttribute</a:t>
            </a:r>
            <a:r>
              <a:rPr lang="ru-RU" altLang="ru-RU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) – проверяет наличие атрибута</a:t>
            </a: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ru-RU" altLang="ru-RU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elem.getAttribute</a:t>
            </a:r>
            <a:r>
              <a:rPr lang="ru-RU" altLang="ru-RU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) – получает значение атрибута</a:t>
            </a: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ru-RU" altLang="ru-RU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elem.setAttribute</a:t>
            </a:r>
            <a:r>
              <a:rPr lang="ru-RU" altLang="ru-RU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ru-RU" altLang="ru-RU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ru-RU" altLang="ru-RU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– устанавливает атрибут</a:t>
            </a: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ru-RU" altLang="ru-RU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elem.removeAttribute</a:t>
            </a:r>
            <a:r>
              <a:rPr lang="ru-RU" altLang="ru-RU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) – удаляет атрибут</a:t>
            </a:r>
          </a:p>
          <a:p>
            <a:pPr>
              <a:defRPr/>
            </a:pPr>
            <a:endParaRPr lang="ru-RU" altLang="ru-RU" sz="2000" dirty="0">
              <a:solidFill>
                <a:srgbClr val="333333"/>
              </a:solidFill>
              <a:latin typeface="BlinkMacSystemFont"/>
            </a:endParaRPr>
          </a:p>
          <a:p>
            <a:pPr>
              <a:defRPr/>
            </a:pP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Эти методы работают со значением, которое находится в HTML.</a:t>
            </a:r>
          </a:p>
        </p:txBody>
      </p:sp>
      <p:sp>
        <p:nvSpPr>
          <p:cNvPr id="57351" name="Прямоугольник 4">
            <a:extLst>
              <a:ext uri="{FF2B5EF4-FFF2-40B4-BE49-F238E27FC236}">
                <a16:creationId xmlns:a16="http://schemas.microsoft.com/office/drawing/2014/main" id="{481B2C21-1E26-42FC-ADEC-0BB582843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38" y="762000"/>
            <a:ext cx="1312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000" b="1" i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атрибуты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71DAA96-37B0-4192-9727-449D0A25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1350" y="6376988"/>
            <a:ext cx="549275" cy="3746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3F1607A7-D97A-487F-B2B7-6C3CB5F8AB3D}" type="slidenum">
              <a:rPr lang="ru-RU" altLang="ru-RU">
                <a:latin typeface="Comic Sans MS" panose="030F0702030302020204" pitchFamily="66" charset="0"/>
              </a:rPr>
              <a:pPr/>
              <a:t>47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A05C9221-018A-4197-9234-B5FAEB1DC0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246063"/>
            <a:ext cx="5486400" cy="684212"/>
          </a:xfrm>
        </p:spPr>
        <p:txBody>
          <a:bodyPr anchor="ctr"/>
          <a:lstStyle/>
          <a:p>
            <a:pPr eaLnBrk="1" hangingPunct="1"/>
            <a:r>
              <a:rPr lang="ru-RU" altLang="ru-RU" sz="2800"/>
              <a:t>Исследование элементов</a:t>
            </a:r>
          </a:p>
        </p:txBody>
      </p:sp>
      <p:sp>
        <p:nvSpPr>
          <p:cNvPr id="58372" name="AutoShape 2">
            <a:extLst>
              <a:ext uri="{FF2B5EF4-FFF2-40B4-BE49-F238E27FC236}">
                <a16:creationId xmlns:a16="http://schemas.microsoft.com/office/drawing/2014/main" id="{ACDACACD-646E-4050-B4F7-C95FACF68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8373" name="Rectangle 2">
            <a:extLst>
              <a:ext uri="{FF2B5EF4-FFF2-40B4-BE49-F238E27FC236}">
                <a16:creationId xmlns:a16="http://schemas.microsoft.com/office/drawing/2014/main" id="{7B39E836-D2BF-4F1F-B37C-5AE3E0559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1190625"/>
            <a:ext cx="8823325" cy="517207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ru-RU" altLang="ru-RU" sz="20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altLang="ru-RU" sz="2000">
                <a:solidFill>
                  <a:srgbClr val="0077AA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about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altLang="ru-RU" sz="2000">
                <a:solidFill>
                  <a:srgbClr val="0077AA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Elephant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ru-RU" sz="20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alert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elem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getAttribute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'About'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ru-RU" sz="20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70809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//(1) 'Elephant', атрибут получен</a:t>
            </a:r>
            <a:r>
              <a:rPr lang="ru-RU" altLang="ru-RU" sz="18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ru-RU" sz="20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setAttribute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'Test'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123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800">
                <a:solidFill>
                  <a:srgbClr val="70809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//(2)атрибут Test установлен</a:t>
            </a:r>
            <a:r>
              <a:rPr lang="ru-RU" altLang="ru-RU" sz="18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altLang="ru-RU" sz="20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lang="ru-RU" altLang="ru-RU" sz="18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altLang="ru-RU" sz="1800">
                <a:solidFill>
                  <a:srgbClr val="70809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//(3) в HTML отображается весь текст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>
                <a:solidFill>
                  <a:srgbClr val="0077AA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attrs </a:t>
            </a:r>
            <a:r>
              <a:rPr lang="ru-RU" altLang="ru-RU" sz="2000">
                <a:solidFill>
                  <a:srgbClr val="A67F5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elem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attributes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ru-RU" sz="20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70809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//(4)можно получить коллекцию атрибутов</a:t>
            </a:r>
            <a:r>
              <a:rPr lang="ru-RU" altLang="ru-RU" sz="18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ru-RU" sz="2000">
              <a:solidFill>
                <a:srgbClr val="0077AA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0077AA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>
                <a:solidFill>
                  <a:srgbClr val="0077AA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ru-RU" altLang="ru-RU" sz="2000">
                <a:solidFill>
                  <a:srgbClr val="A67F5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ru-RU" altLang="ru-RU" sz="2000">
                <a:solidFill>
                  <a:srgbClr val="A67F5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attrs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</a:t>
            </a:r>
            <a:r>
              <a:rPr lang="ru-RU" altLang="ru-RU" sz="2000">
                <a:solidFill>
                  <a:srgbClr val="A67F5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alert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attrs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altLang="ru-RU" sz="2000">
                <a:solidFill>
                  <a:srgbClr val="A67F5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= "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>
                <a:solidFill>
                  <a:srgbClr val="A67F5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attrs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 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2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ru-RU" sz="20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ru-RU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20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58374" name="Прямоугольник 7">
            <a:extLst>
              <a:ext uri="{FF2B5EF4-FFF2-40B4-BE49-F238E27FC236}">
                <a16:creationId xmlns:a16="http://schemas.microsoft.com/office/drawing/2014/main" id="{5F3083F1-1C9D-493C-BC11-5873618D0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38" y="762000"/>
            <a:ext cx="1312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000" b="1" i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атрибуты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4BD353F-4D4D-41AE-9CFA-58B818A7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1350" y="6376988"/>
            <a:ext cx="549275" cy="3746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44224475-1C3B-40B5-8CDE-BE348CFDF8E4}" type="slidenum">
              <a:rPr lang="ru-RU" altLang="ru-RU">
                <a:latin typeface="Comic Sans MS" panose="030F0702030302020204" pitchFamily="66" charset="0"/>
              </a:rPr>
              <a:pPr/>
              <a:t>48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8C7694FC-E75D-4CFE-8570-9B9A4A56C7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1538" y="246063"/>
            <a:ext cx="7043737" cy="684212"/>
          </a:xfrm>
        </p:spPr>
        <p:txBody>
          <a:bodyPr anchor="ctr"/>
          <a:lstStyle/>
          <a:p>
            <a:pPr eaLnBrk="1" hangingPunct="1"/>
            <a:r>
              <a:rPr lang="ru-RU" altLang="ru-RU" sz="2800"/>
              <a:t>Пример. Изменение атрибутов</a:t>
            </a:r>
          </a:p>
        </p:txBody>
      </p:sp>
      <p:sp>
        <p:nvSpPr>
          <p:cNvPr id="59396" name="AutoShape 2">
            <a:extLst>
              <a:ext uri="{FF2B5EF4-FFF2-40B4-BE49-F238E27FC236}">
                <a16:creationId xmlns:a16="http://schemas.microsoft.com/office/drawing/2014/main" id="{3F5FE97B-932F-43DE-9DFD-AED1A5F28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FCAFE7C-E754-4617-96A5-A415E9D6C8C2}"/>
              </a:ext>
            </a:extLst>
          </p:cNvPr>
          <p:cNvGraphicFramePr>
            <a:graphicFrameLocks noGrp="1"/>
          </p:cNvGraphicFramePr>
          <p:nvPr/>
        </p:nvGraphicFramePr>
        <p:xfrm>
          <a:off x="714375" y="2279650"/>
          <a:ext cx="7200900" cy="396875"/>
        </p:xfrm>
        <a:graphic>
          <a:graphicData uri="http://schemas.openxmlformats.org/drawingml/2006/table">
            <a:tbl>
              <a:tblPr/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9900"/>
                          </a:solidFill>
                          <a:effectLst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div</a:t>
                      </a:r>
                      <a:r>
                        <a:rPr lang="en-US" sz="2000" dirty="0">
                          <a:solidFill>
                            <a:srgbClr val="009900"/>
                          </a:solidFill>
                          <a:effectLst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66"/>
                          </a:solidFill>
                          <a:effectLst/>
                        </a:rPr>
                        <a:t>id</a:t>
                      </a:r>
                      <a:r>
                        <a:rPr lang="en-US" sz="2000" dirty="0">
                          <a:solidFill>
                            <a:srgbClr val="66CC66"/>
                          </a:solidFill>
                          <a:effectLst/>
                        </a:rPr>
                        <a:t>=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</a:rPr>
                        <a:t>MyElem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9900"/>
                          </a:solidFill>
                          <a:effectLst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66"/>
                          </a:solidFill>
                          <a:effectLst/>
                        </a:rPr>
                        <a:t>class</a:t>
                      </a:r>
                      <a:r>
                        <a:rPr lang="en-US" sz="2000" dirty="0">
                          <a:solidFill>
                            <a:srgbClr val="66CC66"/>
                          </a:solidFill>
                          <a:effectLst/>
                        </a:rPr>
                        <a:t>=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"small"</a:t>
                      </a:r>
                      <a:r>
                        <a:rPr lang="en-US" sz="2000" dirty="0">
                          <a:solidFill>
                            <a:srgbClr val="009900"/>
                          </a:solidFill>
                          <a:effectLst/>
                        </a:rPr>
                        <a:t>&gt;</a:t>
                      </a:r>
                      <a:r>
                        <a:rPr lang="ru-RU" sz="2000" dirty="0">
                          <a:effectLst/>
                        </a:rPr>
                        <a:t>Мой элемент</a:t>
                      </a:r>
                      <a:r>
                        <a:rPr lang="ru-RU" sz="2000" dirty="0">
                          <a:solidFill>
                            <a:srgbClr val="009900"/>
                          </a:solidFill>
                          <a:effectLst/>
                        </a:rPr>
                        <a:t>&lt;</a:t>
                      </a:r>
                      <a:r>
                        <a:rPr lang="ru-RU" sz="2000" dirty="0">
                          <a:solidFill>
                            <a:srgbClr val="66CC66"/>
                          </a:solidFill>
                          <a:effectLst/>
                        </a:rPr>
                        <a:t>/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div</a:t>
                      </a:r>
                      <a:r>
                        <a:rPr lang="en-US" sz="2000" dirty="0">
                          <a:solidFill>
                            <a:srgbClr val="009900"/>
                          </a:solidFill>
                          <a:effectLst/>
                        </a:rPr>
                        <a:t>&gt;</a:t>
                      </a:r>
                      <a:endParaRPr lang="en-US" sz="2000" dirty="0">
                        <a:effectLst/>
                      </a:endParaRPr>
                    </a:p>
                  </a:txBody>
                  <a:tcPr marT="45793" marB="457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97C51B2-7E95-4C7C-B5DE-CE0FCB328D5B}"/>
              </a:ext>
            </a:extLst>
          </p:cNvPr>
          <p:cNvGraphicFramePr>
            <a:graphicFrameLocks noGrp="1"/>
          </p:cNvGraphicFramePr>
          <p:nvPr/>
        </p:nvGraphicFramePr>
        <p:xfrm>
          <a:off x="714375" y="2854325"/>
          <a:ext cx="7200900" cy="1311275"/>
        </p:xfrm>
        <a:graphic>
          <a:graphicData uri="http://schemas.openxmlformats.org/drawingml/2006/table">
            <a:tbl>
              <a:tblPr/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127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&lt;style type</a:t>
                      </a:r>
                      <a:r>
                        <a:rPr lang="en-US" sz="2000" dirty="0">
                          <a:solidFill>
                            <a:srgbClr val="00AA00"/>
                          </a:solidFill>
                          <a:effectLst/>
                        </a:rPr>
                        <a:t>=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"text/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</a:rPr>
                        <a:t>css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AA00"/>
                          </a:solidFill>
                          <a:effectLst/>
                        </a:rPr>
                        <a:t>&gt;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endParaRPr lang="ru-RU" sz="2000" dirty="0">
                        <a:effectLst/>
                      </a:endParaRPr>
                    </a:p>
                    <a:p>
                      <a:pPr algn="l" fontAlgn="t"/>
                      <a:r>
                        <a:rPr lang="en-US" sz="2000" dirty="0">
                          <a:effectLst/>
                        </a:rPr>
                        <a:t>.small</a:t>
                      </a:r>
                      <a:r>
                        <a:rPr lang="en-US" sz="2000" dirty="0">
                          <a:solidFill>
                            <a:srgbClr val="00AA00"/>
                          </a:solidFill>
                          <a:effectLst/>
                        </a:rPr>
                        <a:t>{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</a:rPr>
                        <a:t>color</a:t>
                      </a:r>
                      <a:r>
                        <a:rPr lang="en-US" sz="2000" dirty="0" err="1">
                          <a:solidFill>
                            <a:srgbClr val="00AA00"/>
                          </a:solidFill>
                          <a:effectLst/>
                        </a:rPr>
                        <a:t>:</a:t>
                      </a:r>
                      <a:r>
                        <a:rPr lang="en-US" sz="2000" dirty="0" err="1">
                          <a:solidFill>
                            <a:srgbClr val="DC143C"/>
                          </a:solidFill>
                          <a:effectLst/>
                        </a:rPr>
                        <a:t>red</a:t>
                      </a:r>
                      <a:r>
                        <a:rPr lang="en-US" sz="2000" dirty="0">
                          <a:solidFill>
                            <a:srgbClr val="00AA00"/>
                          </a:solidFill>
                          <a:effectLst/>
                        </a:rPr>
                        <a:t>;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</a:rPr>
                        <a:t>font-size</a:t>
                      </a:r>
                      <a:r>
                        <a:rPr lang="en-US" sz="2000" dirty="0" err="1">
                          <a:solidFill>
                            <a:srgbClr val="00AA00"/>
                          </a:solidFill>
                          <a:effectLst/>
                        </a:rPr>
                        <a:t>:</a:t>
                      </a:r>
                      <a:r>
                        <a:rPr lang="en-US" sz="2000" dirty="0" err="1">
                          <a:solidFill>
                            <a:srgbClr val="993333"/>
                          </a:solidFill>
                          <a:effectLst/>
                        </a:rPr>
                        <a:t>small</a:t>
                      </a:r>
                      <a:r>
                        <a:rPr lang="en-US" sz="2000" dirty="0">
                          <a:solidFill>
                            <a:srgbClr val="00AA00"/>
                          </a:solidFill>
                          <a:effectLst/>
                        </a:rPr>
                        <a:t>;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AA00"/>
                          </a:solidFill>
                          <a:effectLst/>
                        </a:rPr>
                        <a:t>}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endParaRPr lang="ru-RU" sz="2000" dirty="0">
                        <a:effectLst/>
                      </a:endParaRPr>
                    </a:p>
                    <a:p>
                      <a:pPr algn="l" fontAlgn="t"/>
                      <a:r>
                        <a:rPr lang="en-US" sz="2000" dirty="0">
                          <a:effectLst/>
                        </a:rPr>
                        <a:t>.big</a:t>
                      </a:r>
                      <a:r>
                        <a:rPr lang="en-US" sz="2000" dirty="0">
                          <a:solidFill>
                            <a:srgbClr val="00AA00"/>
                          </a:solidFill>
                          <a:effectLst/>
                        </a:rPr>
                        <a:t>{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</a:rPr>
                        <a:t>color</a:t>
                      </a:r>
                      <a:r>
                        <a:rPr lang="en-US" sz="2000" dirty="0" err="1">
                          <a:solidFill>
                            <a:srgbClr val="00AA00"/>
                          </a:solidFill>
                          <a:effectLst/>
                        </a:rPr>
                        <a:t>:</a:t>
                      </a:r>
                      <a:r>
                        <a:rPr lang="en-US" sz="2000" dirty="0" err="1">
                          <a:solidFill>
                            <a:srgbClr val="DC143C"/>
                          </a:solidFill>
                          <a:effectLst/>
                        </a:rPr>
                        <a:t>blue</a:t>
                      </a:r>
                      <a:r>
                        <a:rPr lang="en-US" sz="2000" dirty="0">
                          <a:solidFill>
                            <a:srgbClr val="00AA00"/>
                          </a:solidFill>
                          <a:effectLst/>
                        </a:rPr>
                        <a:t>;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</a:rPr>
                        <a:t>font-size</a:t>
                      </a:r>
                      <a:r>
                        <a:rPr lang="en-US" sz="2000" dirty="0" err="1">
                          <a:solidFill>
                            <a:srgbClr val="00AA00"/>
                          </a:solidFill>
                          <a:effectLst/>
                        </a:rPr>
                        <a:t>:</a:t>
                      </a:r>
                      <a:r>
                        <a:rPr lang="en-US" sz="2000" dirty="0" err="1">
                          <a:effectLst/>
                        </a:rPr>
                        <a:t>big</a:t>
                      </a:r>
                      <a:r>
                        <a:rPr lang="en-US" sz="2000" dirty="0">
                          <a:solidFill>
                            <a:srgbClr val="00AA00"/>
                          </a:solidFill>
                          <a:effectLst/>
                        </a:rPr>
                        <a:t>;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AA00"/>
                          </a:solidFill>
                          <a:effectLst/>
                        </a:rPr>
                        <a:t>}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endParaRPr lang="ru-RU" sz="2000" dirty="0">
                        <a:effectLst/>
                      </a:endParaRPr>
                    </a:p>
                    <a:p>
                      <a:pPr algn="l" fontAlgn="t"/>
                      <a:r>
                        <a:rPr lang="en-US" sz="2000" dirty="0">
                          <a:effectLst/>
                        </a:rPr>
                        <a:t>&lt;/style</a:t>
                      </a:r>
                      <a:r>
                        <a:rPr lang="en-US" sz="2000" dirty="0">
                          <a:solidFill>
                            <a:srgbClr val="00AA00"/>
                          </a:solidFill>
                          <a:effectLst/>
                        </a:rPr>
                        <a:t>&gt;</a:t>
                      </a:r>
                      <a:endParaRPr lang="en-US" sz="2000" dirty="0">
                        <a:effectLst/>
                      </a:endParaRPr>
                    </a:p>
                  </a:txBody>
                  <a:tcPr marT="45711" marB="457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401" name="Rectangle 1">
            <a:extLst>
              <a:ext uri="{FF2B5EF4-FFF2-40B4-BE49-F238E27FC236}">
                <a16:creationId xmlns:a16="http://schemas.microsoft.com/office/drawing/2014/main" id="{F5714D80-D5FC-4AE1-93E0-CB9EF7BD1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1330325"/>
            <a:ext cx="8047038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200">
                <a:solidFill>
                  <a:srgbClr val="333333"/>
                </a:solidFill>
                <a:latin typeface="BlinkMacSystemFont"/>
              </a:rPr>
              <a:t>Пример: пусть в html-документе есть тег и для него определены два стиля css: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2FD5A00-D2C5-48B5-9F92-B7E90628C28D}"/>
              </a:ext>
            </a:extLst>
          </p:cNvPr>
          <p:cNvSpPr/>
          <p:nvPr/>
        </p:nvSpPr>
        <p:spPr>
          <a:xfrm>
            <a:off x="714375" y="4341813"/>
            <a:ext cx="7200900" cy="163195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Необходимо:</a:t>
            </a:r>
          </a:p>
          <a:p>
            <a:pPr marL="342900" indent="-342900">
              <a:buFontTx/>
              <a:buChar char="−"/>
              <a:defRPr/>
            </a:pP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задать новое свойство объекта, присвоить ему значение и вывести это значение;</a:t>
            </a:r>
          </a:p>
          <a:p>
            <a:pPr marL="342900" indent="-342900">
              <a:buFontTx/>
              <a:buChar char="−"/>
              <a:defRPr/>
            </a:pP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вывести значение атрибута объекта;</a:t>
            </a:r>
          </a:p>
          <a:p>
            <a:pPr marL="342900" indent="-342900">
              <a:buFontTx/>
              <a:buChar char="−"/>
              <a:defRPr/>
            </a:pPr>
            <a:r>
              <a:rPr lang="ru-RU" altLang="ru-RU" sz="2000" dirty="0">
                <a:solidFill>
                  <a:srgbClr val="333333"/>
                </a:solidFill>
                <a:latin typeface="BlinkMacSystemFont"/>
              </a:rPr>
              <a:t>изменить значение атрибута объекта.</a:t>
            </a:r>
          </a:p>
        </p:txBody>
      </p:sp>
      <p:sp>
        <p:nvSpPr>
          <p:cNvPr id="59403" name="Прямоугольник 4">
            <a:extLst>
              <a:ext uri="{FF2B5EF4-FFF2-40B4-BE49-F238E27FC236}">
                <a16:creationId xmlns:a16="http://schemas.microsoft.com/office/drawing/2014/main" id="{4EA42BC7-1060-4992-81C6-E6831BA88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38" y="762000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000" b="1" i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Задача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21C66E4-46FC-4730-9009-2CF65DA4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1350" y="6376988"/>
            <a:ext cx="549275" cy="3746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595EB6C6-AFD3-4B99-B322-468DAFC27643}" type="slidenum">
              <a:rPr lang="ru-RU" altLang="ru-RU">
                <a:latin typeface="Comic Sans MS" panose="030F0702030302020204" pitchFamily="66" charset="0"/>
              </a:rPr>
              <a:pPr/>
              <a:t>49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598DE878-975B-41E8-8050-FA5D377100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1538" y="246063"/>
            <a:ext cx="7043737" cy="684212"/>
          </a:xfrm>
        </p:spPr>
        <p:txBody>
          <a:bodyPr anchor="ctr"/>
          <a:lstStyle/>
          <a:p>
            <a:pPr eaLnBrk="1" hangingPunct="1"/>
            <a:r>
              <a:rPr lang="ru-RU" altLang="ru-RU" sz="2800"/>
              <a:t>Пример. Изменение атрибутов</a:t>
            </a:r>
          </a:p>
        </p:txBody>
      </p:sp>
      <p:sp>
        <p:nvSpPr>
          <p:cNvPr id="60420" name="AutoShape 2">
            <a:extLst>
              <a:ext uri="{FF2B5EF4-FFF2-40B4-BE49-F238E27FC236}">
                <a16:creationId xmlns:a16="http://schemas.microsoft.com/office/drawing/2014/main" id="{A8AC8C71-E31A-4F09-9C16-BA4A9D816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0159A77-D072-4C31-82E2-D59EBD787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2392363"/>
            <a:ext cx="7834313" cy="1231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000" i="1">
                <a:solidFill>
                  <a:srgbClr val="006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получаем доступ к объекту по его id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 b="1">
                <a:solidFill>
                  <a:srgbClr val="00006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element </a:t>
            </a:r>
            <a:r>
              <a:rPr lang="ru-RU" altLang="ru-RU" sz="2000">
                <a:solidFill>
                  <a:srgbClr val="3399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document.</a:t>
            </a:r>
            <a:r>
              <a:rPr lang="ru-RU" altLang="ru-RU" sz="2000">
                <a:solidFill>
                  <a:srgbClr val="66006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lang="ru-RU" altLang="ru-RU" sz="2000">
                <a:solidFill>
                  <a:srgbClr val="00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>
                <a:solidFill>
                  <a:srgbClr val="3366C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'MyElem'</a:t>
            </a:r>
            <a:r>
              <a:rPr lang="ru-RU" altLang="ru-RU" sz="2000">
                <a:solidFill>
                  <a:srgbClr val="00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000">
                <a:solidFill>
                  <a:srgbClr val="3399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element.</a:t>
            </a:r>
            <a:r>
              <a:rPr lang="ru-RU" altLang="ru-RU" sz="2000">
                <a:solidFill>
                  <a:srgbClr val="66006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myProperty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>
                <a:solidFill>
                  <a:srgbClr val="3399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>
                <a:solidFill>
                  <a:srgbClr val="CC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ru-RU" altLang="ru-RU" sz="2000">
                <a:solidFill>
                  <a:srgbClr val="3399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i="1">
                <a:solidFill>
                  <a:srgbClr val="006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назначаем свойство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alert</a:t>
            </a:r>
            <a:r>
              <a:rPr lang="ru-RU" altLang="ru-RU" sz="2000">
                <a:solidFill>
                  <a:srgbClr val="00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element.</a:t>
            </a:r>
            <a:r>
              <a:rPr lang="ru-RU" altLang="ru-RU" sz="2000">
                <a:solidFill>
                  <a:srgbClr val="66006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myProperty</a:t>
            </a:r>
            <a:r>
              <a:rPr lang="ru-RU" altLang="ru-RU" sz="2000">
                <a:solidFill>
                  <a:srgbClr val="00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000">
                <a:solidFill>
                  <a:srgbClr val="3399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i="1">
                <a:solidFill>
                  <a:srgbClr val="006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выводим в окно</a:t>
            </a:r>
            <a:r>
              <a:rPr lang="ru-RU" altLang="ru-RU" sz="2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60422" name="Прямоугольник 3">
            <a:extLst>
              <a:ext uri="{FF2B5EF4-FFF2-40B4-BE49-F238E27FC236}">
                <a16:creationId xmlns:a16="http://schemas.microsoft.com/office/drawing/2014/main" id="{D9363AD4-2B30-4F2C-A707-48EB313B2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1214438"/>
            <a:ext cx="781843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latin typeface="Verdana" panose="020B0604030504040204" pitchFamily="34" charset="0"/>
              </a:rPr>
              <a:t>1. Так как это язык javascript, то объекту можно придумать и задать любое свойство с любым значением. Но для начала получим доступ к объекту:</a:t>
            </a:r>
            <a:endParaRPr lang="ru-RU" altLang="ru-RU" sz="1800">
              <a:latin typeface="Courier New" panose="02070309020205020404" pitchFamily="49" charset="0"/>
            </a:endParaRPr>
          </a:p>
        </p:txBody>
      </p:sp>
      <p:sp>
        <p:nvSpPr>
          <p:cNvPr id="60423" name="Прямоугольник 4">
            <a:extLst>
              <a:ext uri="{FF2B5EF4-FFF2-40B4-BE49-F238E27FC236}">
                <a16:creationId xmlns:a16="http://schemas.microsoft.com/office/drawing/2014/main" id="{5D15BFF9-01DF-4090-9559-D9ACA7130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38" y="7620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000" b="1" i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Решение</a:t>
            </a:r>
          </a:p>
        </p:txBody>
      </p:sp>
      <p:sp>
        <p:nvSpPr>
          <p:cNvPr id="60424" name="Rectangle 2">
            <a:extLst>
              <a:ext uri="{FF2B5EF4-FFF2-40B4-BE49-F238E27FC236}">
                <a16:creationId xmlns:a16="http://schemas.microsoft.com/office/drawing/2014/main" id="{3CE62794-0E94-4CD4-ABA2-B62C78DD3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3875088"/>
            <a:ext cx="8097837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latin typeface="Verdana" panose="020B0604030504040204" pitchFamily="34" charset="0"/>
              </a:rPr>
              <a:t>2.  Атрибут объекта — это атрибуты тега. Т.е. в нашем случаем их два: атрибут </a:t>
            </a:r>
            <a:r>
              <a:rPr lang="ru-RU" altLang="ru-RU" sz="1800" i="1">
                <a:solidFill>
                  <a:srgbClr val="0000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sz="1800">
                <a:latin typeface="Verdana" panose="020B0604030504040204" pitchFamily="34" charset="0"/>
              </a:rPr>
              <a:t> со значением </a:t>
            </a:r>
            <a:r>
              <a:rPr lang="ru-RU" altLang="ru-RU" sz="1800" i="1">
                <a:solidFill>
                  <a:srgbClr val="0000FF"/>
                </a:solidFill>
                <a:latin typeface="Verdana" panose="020B0604030504040204" pitchFamily="34" charset="0"/>
              </a:rPr>
              <a:t>small</a:t>
            </a:r>
            <a:r>
              <a:rPr lang="ru-RU" altLang="ru-RU" sz="1800">
                <a:latin typeface="Verdana" panose="020B0604030504040204" pitchFamily="34" charset="0"/>
              </a:rPr>
              <a:t> и атрибут </a:t>
            </a:r>
            <a:r>
              <a:rPr lang="ru-RU" altLang="ru-RU" sz="1800" i="1">
                <a:solidFill>
                  <a:srgbClr val="0000FF"/>
                </a:solidFill>
                <a:latin typeface="Verdana" panose="020B0604030504040204" pitchFamily="34" charset="0"/>
              </a:rPr>
              <a:t>id</a:t>
            </a:r>
            <a:r>
              <a:rPr lang="ru-RU" altLang="ru-RU" sz="1800">
                <a:latin typeface="Verdana" panose="020B0604030504040204" pitchFamily="34" charset="0"/>
              </a:rPr>
              <a:t>. Будем работать с атрибутом </a:t>
            </a:r>
            <a:r>
              <a:rPr lang="ru-RU" altLang="ru-RU" sz="1800" i="1">
                <a:solidFill>
                  <a:srgbClr val="0000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sz="1800">
                <a:latin typeface="Verdana" panose="020B0604030504040204" pitchFamily="34" charset="0"/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latin typeface="Verdana" panose="020B0604030504040204" pitchFamily="34" charset="0"/>
              </a:rPr>
              <a:t>Добавим javascript-код для вывода значения атрибута нашего объекта. Код должен находиться после основных тегов: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513832D-8F54-4480-B4A6-06422DDDA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" y="5453063"/>
            <a:ext cx="8067675" cy="923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000" i="1">
                <a:solidFill>
                  <a:srgbClr val="006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получаем доступ к объекту по его id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i="1">
                <a:solidFill>
                  <a:srgbClr val="006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(уже было выше)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 b="1">
                <a:solidFill>
                  <a:srgbClr val="00006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element </a:t>
            </a:r>
            <a:r>
              <a:rPr lang="en-US" altLang="ru-RU" sz="2000">
                <a:solidFill>
                  <a:srgbClr val="3399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document.</a:t>
            </a:r>
            <a:r>
              <a:rPr lang="en-US" altLang="ru-RU" sz="2000">
                <a:solidFill>
                  <a:srgbClr val="66006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lang="en-US" altLang="ru-RU" sz="2000">
                <a:solidFill>
                  <a:srgbClr val="00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>
                <a:solidFill>
                  <a:srgbClr val="3366C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'MyElem'</a:t>
            </a:r>
            <a:r>
              <a:rPr lang="en-US" altLang="ru-RU" sz="2000">
                <a:solidFill>
                  <a:srgbClr val="00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000">
                <a:solidFill>
                  <a:srgbClr val="3399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alert</a:t>
            </a:r>
            <a:r>
              <a:rPr lang="en-US" altLang="ru-RU" sz="2000">
                <a:solidFill>
                  <a:srgbClr val="00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element.</a:t>
            </a:r>
            <a:r>
              <a:rPr lang="en-US" altLang="ru-RU" sz="2000">
                <a:solidFill>
                  <a:srgbClr val="66006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getAttribute</a:t>
            </a:r>
            <a:r>
              <a:rPr lang="en-US" altLang="ru-RU" sz="2000">
                <a:solidFill>
                  <a:srgbClr val="00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>
                <a:solidFill>
                  <a:srgbClr val="3366C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'class'</a:t>
            </a:r>
            <a:r>
              <a:rPr lang="en-US" altLang="ru-RU" sz="2000">
                <a:solidFill>
                  <a:srgbClr val="00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altLang="ru-RU" sz="2000">
                <a:solidFill>
                  <a:srgbClr val="3399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i="1">
                <a:solidFill>
                  <a:srgbClr val="006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выводим в окно</a:t>
            </a:r>
            <a:r>
              <a:rPr lang="en-US" altLang="ru-RU" sz="2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B67A47C-5F7E-44BD-A505-874A00C2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53D2DC36-B81C-45F4-9E2C-619213A1DD5E}" type="slidenum">
              <a:rPr lang="ru-RU" altLang="ru-RU">
                <a:latin typeface="Comic Sans MS" panose="030F0702030302020204" pitchFamily="66" charset="0"/>
              </a:rPr>
              <a:pPr/>
              <a:t>5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8443869-903F-4658-8F98-4DEB0E53C5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66725"/>
            <a:ext cx="6634163" cy="796925"/>
          </a:xfrm>
        </p:spPr>
        <p:txBody>
          <a:bodyPr anchor="ctr"/>
          <a:lstStyle/>
          <a:p>
            <a:pPr eaLnBrk="1" hangingPunct="1"/>
            <a:r>
              <a:rPr lang="ru-RU" altLang="ru-RU" sz="2400" b="1"/>
              <a:t>Объектная модель документа DOM 2</a:t>
            </a:r>
            <a:br>
              <a:rPr lang="ru-RU" altLang="ru-RU" sz="2400" b="1"/>
            </a:br>
            <a:endParaRPr lang="en-US" altLang="ru-RU" sz="2400" b="1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39214282-43E1-4097-8629-E8E6FA666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9575"/>
            <a:ext cx="8242300" cy="381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ru-RU" altLang="ru-RU" sz="2200">
                <a:latin typeface="Courier New" panose="02070309020205020404" pitchFamily="49" charset="0"/>
              </a:rPr>
              <a:t>Согласно DOM-модели, </a:t>
            </a:r>
            <a:r>
              <a:rPr lang="ru-RU" altLang="ru-RU" sz="2200" b="1">
                <a:latin typeface="Courier New" panose="02070309020205020404" pitchFamily="49" charset="0"/>
              </a:rPr>
              <a:t>документ</a:t>
            </a:r>
            <a:r>
              <a:rPr lang="ru-RU" altLang="ru-RU" sz="2200">
                <a:latin typeface="Courier New" panose="02070309020205020404" pitchFamily="49" charset="0"/>
              </a:rPr>
              <a:t> </a:t>
            </a:r>
            <a:r>
              <a:rPr lang="ru-RU" altLang="ru-RU" sz="2200" b="1">
                <a:latin typeface="Courier New" panose="02070309020205020404" pitchFamily="49" charset="0"/>
              </a:rPr>
              <a:t>является иерархией</a:t>
            </a:r>
            <a:r>
              <a:rPr lang="en-US" altLang="ru-RU" sz="2200" b="1">
                <a:latin typeface="Courier New" panose="02070309020205020404" pitchFamily="49" charset="0"/>
              </a:rPr>
              <a:t> - </a:t>
            </a:r>
            <a:r>
              <a:rPr lang="ru-RU" altLang="ru-RU" sz="2200" b="1">
                <a:latin typeface="Courier New" panose="02070309020205020404" pitchFamily="49" charset="0"/>
              </a:rPr>
              <a:t> деревом.</a:t>
            </a:r>
          </a:p>
          <a:p>
            <a:pPr eaLnBrk="1" hangingPunct="1">
              <a:spcBef>
                <a:spcPct val="0"/>
              </a:spcBef>
            </a:pPr>
            <a:r>
              <a:rPr lang="ru-RU" altLang="ru-RU" sz="2200">
                <a:latin typeface="Courier New" panose="02070309020205020404" pitchFamily="49" charset="0"/>
              </a:rPr>
              <a:t>Каждый HTML-тег образует узел дерева с типом «элемент». Вложенные в него теги становятся дочерними узлами. </a:t>
            </a:r>
          </a:p>
          <a:p>
            <a:pPr eaLnBrk="1" hangingPunct="1">
              <a:spcBef>
                <a:spcPct val="0"/>
              </a:spcBef>
            </a:pPr>
            <a:r>
              <a:rPr lang="ru-RU" altLang="ru-RU" sz="2200">
                <a:latin typeface="Courier New" panose="02070309020205020404" pitchFamily="49" charset="0"/>
              </a:rPr>
              <a:t>Для представления текста создаются узлы с типом «текст».</a:t>
            </a:r>
          </a:p>
          <a:p>
            <a:pPr eaLnBrk="1" hangingPunct="1">
              <a:spcBef>
                <a:spcPct val="0"/>
              </a:spcBef>
            </a:pPr>
            <a:r>
              <a:rPr lang="ru-RU" altLang="ru-RU" sz="2200">
                <a:latin typeface="Courier New" panose="02070309020205020404" pitchFamily="49" charset="0"/>
              </a:rPr>
              <a:t>Проще говоря, DOM - это представление документа в виде дерева тегов. Это дерево образуется за счет вложенной структуры тегов, в него входят все фрагменты страницы.</a:t>
            </a:r>
          </a:p>
        </p:txBody>
      </p:sp>
      <p:sp>
        <p:nvSpPr>
          <p:cNvPr id="14341" name="AutoShape 2">
            <a:extLst>
              <a:ext uri="{FF2B5EF4-FFF2-40B4-BE49-F238E27FC236}">
                <a16:creationId xmlns:a16="http://schemas.microsoft.com/office/drawing/2014/main" id="{22C92912-8063-4726-8BB3-107613C13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4342" name="Прямоугольник 2">
            <a:extLst>
              <a:ext uri="{FF2B5EF4-FFF2-40B4-BE49-F238E27FC236}">
                <a16:creationId xmlns:a16="http://schemas.microsoft.com/office/drawing/2014/main" id="{DBF1B758-CF4A-4262-9273-F8E9D7158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5765800"/>
            <a:ext cx="64071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ru-RU" altLang="ru-RU"/>
              <a:t>Из-за несовместимости браузеров использование DOM иногда приводит к трудностям HTML-вёрстки и низкой надёжности страниц.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21E0BBC-E0E8-4DF3-A70B-DB876CC7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1350" y="6376988"/>
            <a:ext cx="549275" cy="3746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E03E8376-FB94-4F15-BB59-B3D774823EBE}" type="slidenum">
              <a:rPr lang="ru-RU" altLang="ru-RU">
                <a:latin typeface="Comic Sans MS" panose="030F0702030302020204" pitchFamily="66" charset="0"/>
              </a:rPr>
              <a:pPr/>
              <a:t>50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EF9C860-400C-4423-81C7-F46DEF4EEC7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1538" y="246063"/>
            <a:ext cx="7043737" cy="684212"/>
          </a:xfrm>
        </p:spPr>
        <p:txBody>
          <a:bodyPr anchor="ctr"/>
          <a:lstStyle/>
          <a:p>
            <a:pPr eaLnBrk="1" hangingPunct="1"/>
            <a:r>
              <a:rPr lang="ru-RU" altLang="ru-RU" sz="2800"/>
              <a:t>Пример. Изменение атрибутов</a:t>
            </a:r>
          </a:p>
        </p:txBody>
      </p:sp>
      <p:sp>
        <p:nvSpPr>
          <p:cNvPr id="61444" name="AutoShape 2">
            <a:extLst>
              <a:ext uri="{FF2B5EF4-FFF2-40B4-BE49-F238E27FC236}">
                <a16:creationId xmlns:a16="http://schemas.microsoft.com/office/drawing/2014/main" id="{5F1FBE43-8559-4679-AB61-031A8B963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1445" name="Прямоугольник 4">
            <a:extLst>
              <a:ext uri="{FF2B5EF4-FFF2-40B4-BE49-F238E27FC236}">
                <a16:creationId xmlns:a16="http://schemas.microsoft.com/office/drawing/2014/main" id="{A36440FD-EF26-45E3-BBFC-563FAEAEA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38" y="7620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000" b="1" i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Решение</a:t>
            </a:r>
          </a:p>
        </p:txBody>
      </p:sp>
      <p:sp>
        <p:nvSpPr>
          <p:cNvPr id="61446" name="Rectangle 1">
            <a:extLst>
              <a:ext uri="{FF2B5EF4-FFF2-40B4-BE49-F238E27FC236}">
                <a16:creationId xmlns:a16="http://schemas.microsoft.com/office/drawing/2014/main" id="{3F30DB12-4678-4BF1-8264-5B687F773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1162050"/>
            <a:ext cx="76723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latin typeface="Verdana" panose="020B0604030504040204" pitchFamily="34" charset="0"/>
              </a:rPr>
              <a:t>3. И последний шаг: изменяем значение атрибута. Для этого у нас заготовлен стиль «</a:t>
            </a:r>
            <a:r>
              <a:rPr lang="ru-RU" altLang="ru-RU" sz="1800" i="1">
                <a:solidFill>
                  <a:srgbClr val="0000FF"/>
                </a:solidFill>
                <a:latin typeface="Verdana" panose="020B0604030504040204" pitchFamily="34" charset="0"/>
              </a:rPr>
              <a:t>big</a:t>
            </a:r>
            <a:r>
              <a:rPr lang="ru-RU" altLang="ru-RU" sz="1800">
                <a:latin typeface="Verdana" panose="020B0604030504040204" pitchFamily="34" charset="0"/>
              </a:rPr>
              <a:t>». Заменим значение атрибута </a:t>
            </a:r>
            <a:r>
              <a:rPr lang="ru-RU" altLang="ru-RU" sz="1800" i="1">
                <a:solidFill>
                  <a:srgbClr val="0000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sz="1800">
                <a:latin typeface="Verdana" panose="020B0604030504040204" pitchFamily="34" charset="0"/>
              </a:rPr>
              <a:t> на этот стиль: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EB37592-DB78-4EC2-9F18-2E3769C60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2214563"/>
            <a:ext cx="7556500" cy="307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en-US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element.</a:t>
            </a:r>
            <a:r>
              <a:rPr lang="en-US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setAttribute</a:t>
            </a:r>
            <a:r>
              <a:rPr lang="en-US" altLang="ru-RU" sz="20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 dirty="0">
                <a:solidFill>
                  <a:srgbClr val="3366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ru-RU" sz="2000" dirty="0" err="1">
                <a:solidFill>
                  <a:srgbClr val="3366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class'</a:t>
            </a:r>
            <a:r>
              <a:rPr lang="en-US" altLang="ru-RU" sz="2000" dirty="0" err="1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ru-RU" sz="2000" dirty="0" err="1">
                <a:solidFill>
                  <a:srgbClr val="3366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'big</a:t>
            </a:r>
            <a:r>
              <a:rPr lang="en-US" altLang="ru-RU" sz="2000" dirty="0">
                <a:solidFill>
                  <a:srgbClr val="3366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ru-RU" sz="20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000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61448" name="Rectangle 3">
            <a:extLst>
              <a:ext uri="{FF2B5EF4-FFF2-40B4-BE49-F238E27FC236}">
                <a16:creationId xmlns:a16="http://schemas.microsoft.com/office/drawing/2014/main" id="{2489218D-0792-4BA2-94B7-513FF341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2652713"/>
            <a:ext cx="73152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latin typeface="Verdana" panose="020B0604030504040204" pitchFamily="34" charset="0"/>
              </a:rPr>
              <a:t>В результате наш элемент станет большего размера и окрасится в синий цвет (класс </a:t>
            </a:r>
            <a:r>
              <a:rPr lang="ru-RU" altLang="ru-RU" sz="1800" i="1">
                <a:solidFill>
                  <a:srgbClr val="0000FF"/>
                </a:solidFill>
                <a:latin typeface="Verdana" panose="020B0604030504040204" pitchFamily="34" charset="0"/>
              </a:rPr>
              <a:t>big</a:t>
            </a:r>
            <a:r>
              <a:rPr lang="ru-RU" altLang="ru-RU" sz="1800">
                <a:latin typeface="Verdana" panose="020B0604030504040204" pitchFamily="34" charset="0"/>
              </a:rPr>
              <a:t>). </a:t>
            </a:r>
            <a:endParaRPr lang="en-US" altLang="ru-RU" sz="180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latin typeface="Verdana" panose="020B0604030504040204" pitchFamily="34" charset="0"/>
              </a:rPr>
              <a:t>А еще лучше так: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2B10CBD-67DB-4D03-87A8-079908872ED7}"/>
              </a:ext>
            </a:extLst>
          </p:cNvPr>
          <p:cNvSpPr/>
          <p:nvPr/>
        </p:nvSpPr>
        <p:spPr>
          <a:xfrm>
            <a:off x="442913" y="3705225"/>
            <a:ext cx="7786687" cy="2154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switchClass</a:t>
            </a:r>
            <a:r>
              <a:rPr 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>
              <a:defRPr/>
            </a:pPr>
            <a:r>
              <a:rPr 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MyElem</a:t>
            </a:r>
            <a:r>
              <a:rPr 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pPr>
              <a:defRPr/>
            </a:pPr>
            <a:r>
              <a:rPr 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element.getAttribute</a:t>
            </a:r>
            <a:r>
              <a:rPr 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')=='</a:t>
            </a:r>
            <a:r>
              <a:rPr 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small</a:t>
            </a:r>
            <a:r>
              <a:rPr 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>
              <a:defRPr/>
            </a:pPr>
            <a:r>
              <a:rPr 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element.setAttribute</a:t>
            </a:r>
            <a:r>
              <a:rPr 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','big')}</a:t>
            </a:r>
          </a:p>
          <a:p>
            <a:pPr>
              <a:defRPr/>
            </a:pPr>
            <a:r>
              <a:rPr 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element.setAttribute</a:t>
            </a:r>
            <a:r>
              <a:rPr 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','</a:t>
            </a:r>
            <a:r>
              <a:rPr 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small</a:t>
            </a:r>
            <a:r>
              <a:rPr 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>
              <a:defRPr/>
            </a:pPr>
            <a:r>
              <a:rPr 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setInterval</a:t>
            </a:r>
            <a:r>
              <a:rPr 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(switchClass,600) </a:t>
            </a:r>
          </a:p>
        </p:txBody>
      </p:sp>
      <p:pic>
        <p:nvPicPr>
          <p:cNvPr id="61450" name="Рисунок 11">
            <a:extLst>
              <a:ext uri="{FF2B5EF4-FFF2-40B4-BE49-F238E27FC236}">
                <a16:creationId xmlns:a16="http://schemas.microsoft.com/office/drawing/2014/main" id="{7641F505-34C0-4588-ABFE-33FF5926E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5414963"/>
            <a:ext cx="2600325" cy="118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D2D6317-3F9E-4369-AC00-733BA09925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1538" y="246063"/>
            <a:ext cx="7043737" cy="684212"/>
          </a:xfrm>
        </p:spPr>
        <p:txBody>
          <a:bodyPr anchor="ctr"/>
          <a:lstStyle/>
          <a:p>
            <a:pPr eaLnBrk="1" hangingPunct="1"/>
            <a:r>
              <a:rPr lang="ru-RU" altLang="ru-RU" sz="2800"/>
              <a:t>Итог по </a:t>
            </a:r>
            <a:r>
              <a:rPr lang="en-US" altLang="ru-RU" sz="2800"/>
              <a:t>DOM</a:t>
            </a:r>
            <a:endParaRPr lang="ru-RU" altLang="ru-RU" sz="2800"/>
          </a:p>
        </p:txBody>
      </p:sp>
      <p:sp>
        <p:nvSpPr>
          <p:cNvPr id="62467" name="AutoShape 2">
            <a:extLst>
              <a:ext uri="{FF2B5EF4-FFF2-40B4-BE49-F238E27FC236}">
                <a16:creationId xmlns:a16="http://schemas.microsoft.com/office/drawing/2014/main" id="{CAEDCA93-09DE-4BB5-B948-61AA65706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150E2CBF-5DB0-46D1-95BE-C2B405FAF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909638"/>
            <a:ext cx="7951788" cy="5632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latin typeface="Verdana" panose="020B0604030504040204" pitchFamily="34" charset="0"/>
              </a:rPr>
              <a:t>Каждый DOM-узел принадлежит определённому классу.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latin typeface="Verdana" panose="020B0604030504040204" pitchFamily="34" charset="0"/>
              </a:rPr>
              <a:t>Классы формируют иерархию. Весь набор свойств и методов является результатом наследования.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latin typeface="Verdana" panose="020B0604030504040204" pitchFamily="34" charset="0"/>
              </a:rPr>
              <a:t>Главные свойства DOM-узла: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latin typeface="Verdana" panose="020B0604030504040204" pitchFamily="34" charset="0"/>
              </a:rPr>
              <a:t>nodeType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Courier New" panose="02070309020205020404" pitchFamily="49" charset="0"/>
              </a:rPr>
              <a:t>Свойство nodeType позволяет узнать тип DOM-узла. Его значение – числовое: 1 для элементов,3 для текстовых узлов, и т.д. Только для чтения.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latin typeface="Verdana" panose="020B0604030504040204" pitchFamily="34" charset="0"/>
              </a:rPr>
              <a:t>nodeName/tagName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Courier New" panose="02070309020205020404" pitchFamily="49" charset="0"/>
              </a:rPr>
              <a:t>Для элементов это свойство возвращает название тега (записывается в верхнем регистре, за исключением XML-режима). Для узлов-неэлементов nodeName описывает что это за узел. Только для чтения.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latin typeface="Verdana" panose="020B0604030504040204" pitchFamily="34" charset="0"/>
              </a:rPr>
              <a:t>innerHTML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Courier New" panose="02070309020205020404" pitchFamily="49" charset="0"/>
              </a:rPr>
              <a:t>Внутреннее HTML-содержимое узла-элемента. Можно изменять.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latin typeface="Verdana" panose="020B0604030504040204" pitchFamily="34" charset="0"/>
              </a:rPr>
              <a:t>outerHTML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Courier New" panose="02070309020205020404" pitchFamily="49" charset="0"/>
              </a:rPr>
              <a:t>Полный HTML узла-элемента. Запись в elem.outerHTML не меняет elem. Вместо этого она заменяет его во внешнем контексте.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96EF78-BBDD-47E6-A1D9-872C180E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1350" y="6376988"/>
            <a:ext cx="549275" cy="3746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D469E7B6-D997-4AE8-8ED8-AF8FE2F0EE88}" type="slidenum">
              <a:rPr lang="ru-RU" altLang="ru-RU">
                <a:latin typeface="Comic Sans MS" panose="030F0702030302020204" pitchFamily="66" charset="0"/>
              </a:rPr>
              <a:pPr/>
              <a:t>51</a:t>
            </a:fld>
            <a:endParaRPr lang="ru-RU" altLang="ru-RU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0710C9-FD94-4F36-B147-4AC518AC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1350" y="6376988"/>
            <a:ext cx="549275" cy="3746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18F6E0C1-3073-4171-957F-EF18EB017661}" type="slidenum">
              <a:rPr lang="ru-RU" altLang="ru-RU">
                <a:latin typeface="Comic Sans MS" panose="030F0702030302020204" pitchFamily="66" charset="0"/>
              </a:rPr>
              <a:pPr/>
              <a:t>52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3EBA92C-71F4-4AE7-A57E-2C58B0F750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1538" y="246063"/>
            <a:ext cx="7043737" cy="684212"/>
          </a:xfrm>
        </p:spPr>
        <p:txBody>
          <a:bodyPr anchor="ctr"/>
          <a:lstStyle/>
          <a:p>
            <a:pPr eaLnBrk="1" hangingPunct="1"/>
            <a:r>
              <a:rPr lang="ru-RU" altLang="ru-RU" sz="2800"/>
              <a:t>Итог по </a:t>
            </a:r>
            <a:r>
              <a:rPr lang="en-US" altLang="ru-RU" sz="2800"/>
              <a:t>DOM</a:t>
            </a:r>
            <a:endParaRPr lang="ru-RU" altLang="ru-RU" sz="2800"/>
          </a:p>
        </p:txBody>
      </p:sp>
      <p:sp>
        <p:nvSpPr>
          <p:cNvPr id="63492" name="AutoShape 2">
            <a:extLst>
              <a:ext uri="{FF2B5EF4-FFF2-40B4-BE49-F238E27FC236}">
                <a16:creationId xmlns:a16="http://schemas.microsoft.com/office/drawing/2014/main" id="{FCB58D4C-6E9A-445B-ADB5-1917A0D3E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3493" name="Rectangle 4">
            <a:extLst>
              <a:ext uri="{FF2B5EF4-FFF2-40B4-BE49-F238E27FC236}">
                <a16:creationId xmlns:a16="http://schemas.microsoft.com/office/drawing/2014/main" id="{2B320ECB-1290-4A17-AC84-F3F434498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3" y="946150"/>
            <a:ext cx="8108950" cy="535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latin typeface="Verdana" panose="020B0604030504040204" pitchFamily="34" charset="0"/>
              </a:rPr>
              <a:t>Главные свойства DOM-узла</a:t>
            </a:r>
            <a:r>
              <a:rPr lang="en-US" altLang="ru-RU" sz="1800">
                <a:latin typeface="Verdana" panose="020B0604030504040204" pitchFamily="34" charset="0"/>
              </a:rPr>
              <a:t> (</a:t>
            </a:r>
            <a:r>
              <a:rPr lang="ru-RU" altLang="ru-RU" sz="1800">
                <a:latin typeface="Verdana" panose="020B0604030504040204" pitchFamily="34" charset="0"/>
              </a:rPr>
              <a:t>продолжение</a:t>
            </a:r>
            <a:r>
              <a:rPr lang="en-US" altLang="ru-RU" sz="1800">
                <a:latin typeface="Verdana" panose="020B0604030504040204" pitchFamily="34" charset="0"/>
              </a:rPr>
              <a:t>)</a:t>
            </a:r>
            <a:r>
              <a:rPr lang="ru-RU" altLang="ru-RU" sz="1800">
                <a:latin typeface="Verdana" panose="020B0604030504040204" pitchFamily="34" charset="0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latin typeface="Verdana" panose="020B0604030504040204" pitchFamily="34" charset="0"/>
              </a:rPr>
              <a:t>nodeValue/data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Courier New" panose="02070309020205020404" pitchFamily="49" charset="0"/>
              </a:rPr>
              <a:t>Содержимое узла-неэлемента (текст, комментарий).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Courier New" panose="02070309020205020404" pitchFamily="49" charset="0"/>
              </a:rPr>
              <a:t>Эти свойства практически одинаковые, обычно мы используем data. Можно изменять.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latin typeface="Verdana" panose="020B0604030504040204" pitchFamily="34" charset="0"/>
              </a:rPr>
              <a:t>textContent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Courier New" panose="02070309020205020404" pitchFamily="49" charset="0"/>
              </a:rPr>
              <a:t>Текст внутри элемента: HTML за вычетом всех &lt;тегов&gt;. Запись в него помещает текст в элемент, при этом все специальные символы и теги интерпретируются как текст. Можно использовать для защиты от вставки произвольного HTML кода.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latin typeface="Verdana" panose="020B0604030504040204" pitchFamily="34" charset="0"/>
              </a:rPr>
              <a:t>hidden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Courier New" panose="02070309020205020404" pitchFamily="49" charset="0"/>
              </a:rPr>
              <a:t>Когда значение установлено в true, делает то же самое, что и CSS display:none.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latin typeface="Verdana" panose="020B0604030504040204" pitchFamily="34" charset="0"/>
              </a:rPr>
              <a:t>В зависимости от своего класса DOM-узлы имеют и другие свойства. Например у элементов &lt;input&gt; (HTMLInputElement) есть свойства value, type, у элементов &lt;a&gt; (HTMLAnchorElement) есть href и т.д. Большинство стандартных HTML-атрибутов имеют соответствующие свойства DOM.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0">
            <a:extLst>
              <a:ext uri="{FF2B5EF4-FFF2-40B4-BE49-F238E27FC236}">
                <a16:creationId xmlns:a16="http://schemas.microsoft.com/office/drawing/2014/main" id="{F0B448FA-B63F-4527-8B5F-3618BF28D2DC}"/>
              </a:ext>
            </a:extLst>
          </p:cNvPr>
          <p:cNvGrpSpPr>
            <a:grpSpLocks/>
          </p:cNvGrpSpPr>
          <p:nvPr/>
        </p:nvGrpSpPr>
        <p:grpSpPr bwMode="auto">
          <a:xfrm>
            <a:off x="938213" y="1008063"/>
            <a:ext cx="7500937" cy="5146675"/>
            <a:chOff x="591" y="1000"/>
            <a:chExt cx="4725" cy="2641"/>
          </a:xfrm>
        </p:grpSpPr>
        <p:sp>
          <p:nvSpPr>
            <p:cNvPr id="64558" name="AutoShape 5">
              <a:extLst>
                <a:ext uri="{FF2B5EF4-FFF2-40B4-BE49-F238E27FC236}">
                  <a16:creationId xmlns:a16="http://schemas.microsoft.com/office/drawing/2014/main" id="{217316B9-0372-480C-8AA3-43944942C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" y="1000"/>
              <a:ext cx="4725" cy="2641"/>
            </a:xfrm>
            <a:prstGeom prst="roundRect">
              <a:avLst>
                <a:gd name="adj" fmla="val 4167"/>
              </a:avLst>
            </a:prstGeom>
            <a:solidFill>
              <a:srgbClr val="B3C8DF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ru-RU" altLang="ru-RU" sz="24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4559" name="AutoShape 6">
              <a:extLst>
                <a:ext uri="{FF2B5EF4-FFF2-40B4-BE49-F238E27FC236}">
                  <a16:creationId xmlns:a16="http://schemas.microsoft.com/office/drawing/2014/main" id="{36BCBCA1-0785-4C16-907F-96DD1B9D1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" y="1126"/>
              <a:ext cx="4545" cy="2441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>
              <a:lvl1pPr marL="231775" indent="-231775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15000"/>
                </a:spcBef>
                <a:buSzPct val="80000"/>
                <a:buFontTx/>
                <a:buNone/>
              </a:pPr>
              <a:endParaRPr lang="ru-RU" altLang="ru-RU" sz="24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4ADFD14-558B-4300-B31B-DB8E11902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4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0794D845-437B-473F-892E-11F80385CC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369300" cy="544513"/>
          </a:xfrm>
        </p:spPr>
        <p:txBody>
          <a:bodyPr anchor="ctr"/>
          <a:lstStyle/>
          <a:p>
            <a:pPr eaLnBrk="1" hangingPunct="1"/>
            <a:r>
              <a:rPr lang="ru-RU" altLang="ru-RU" sz="3200"/>
              <a:t>Задания для лабораторной</a:t>
            </a:r>
            <a:r>
              <a:rPr lang="en-US" altLang="ru-RU" sz="3200"/>
              <a:t> (</a:t>
            </a:r>
            <a:r>
              <a:rPr lang="en-US" altLang="ru-RU" sz="2800">
                <a:solidFill>
                  <a:schemeClr val="tx2"/>
                </a:solidFill>
              </a:rPr>
              <a:t>JS-3</a:t>
            </a:r>
            <a:r>
              <a:rPr lang="en-US" altLang="ru-RU" sz="3200"/>
              <a:t>)</a:t>
            </a:r>
          </a:p>
        </p:txBody>
      </p:sp>
      <p:sp>
        <p:nvSpPr>
          <p:cNvPr id="64517" name="Rectangle 10">
            <a:extLst>
              <a:ext uri="{FF2B5EF4-FFF2-40B4-BE49-F238E27FC236}">
                <a16:creationId xmlns:a16="http://schemas.microsoft.com/office/drawing/2014/main" id="{C8845358-AEEC-4EFF-B8CF-08688D9C7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38" y="1276350"/>
            <a:ext cx="7132637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900" b="1">
                <a:solidFill>
                  <a:srgbClr val="000000"/>
                </a:solidFill>
                <a:latin typeface="Courier New" panose="02070309020205020404" pitchFamily="49" charset="0"/>
              </a:rPr>
              <a:t>3. </a:t>
            </a:r>
            <a:r>
              <a:rPr lang="ru-RU" altLang="ru-RU" sz="1900" b="1">
                <a:solidFill>
                  <a:srgbClr val="000000"/>
                </a:solidFill>
              </a:rPr>
              <a:t>Сформировать массив дочерних элементов (по варианту) </a:t>
            </a:r>
            <a:r>
              <a:rPr lang="en-US" altLang="ru-RU" sz="1900" b="1">
                <a:solidFill>
                  <a:srgbClr val="000000"/>
                </a:solidFill>
              </a:rPr>
              <a:t>DOM-</a:t>
            </a:r>
            <a:r>
              <a:rPr lang="ru-RU" altLang="ru-RU" sz="1900" b="1">
                <a:solidFill>
                  <a:srgbClr val="000000"/>
                </a:solidFill>
              </a:rPr>
              <a:t>дерева, вывести число этих элементов.</a:t>
            </a:r>
          </a:p>
        </p:txBody>
      </p:sp>
      <p:sp>
        <p:nvSpPr>
          <p:cNvPr id="64518" name="AutoShape 2">
            <a:extLst>
              <a:ext uri="{FF2B5EF4-FFF2-40B4-BE49-F238E27FC236}">
                <a16:creationId xmlns:a16="http://schemas.microsoft.com/office/drawing/2014/main" id="{95B9E732-F8FF-4B15-98BB-4B9F7A069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rgbClr val="703DFF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rgbClr val="703DFF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rgbClr val="703DFF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12" name="Group 190">
            <a:extLst>
              <a:ext uri="{FF2B5EF4-FFF2-40B4-BE49-F238E27FC236}">
                <a16:creationId xmlns:a16="http://schemas.microsoft.com/office/drawing/2014/main" id="{6C7A7E7D-E8E0-4C48-B37A-99D5B1E493B1}"/>
              </a:ext>
            </a:extLst>
          </p:cNvPr>
          <p:cNvGraphicFramePr>
            <a:graphicFrameLocks noGrp="1"/>
          </p:cNvGraphicFramePr>
          <p:nvPr/>
        </p:nvGraphicFramePr>
        <p:xfrm>
          <a:off x="2365375" y="2220913"/>
          <a:ext cx="4151313" cy="3702256"/>
        </p:xfrm>
        <a:graphic>
          <a:graphicData uri="http://schemas.openxmlformats.org/drawingml/2006/table">
            <a:tbl>
              <a:tblPr/>
              <a:tblGrid>
                <a:gridCol w="108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ru-RU" altLang="ru-RU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kumimoji="0" lang="ru-RU" altLang="ru-RU" sz="14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</a:t>
                      </a:r>
                      <a:r>
                        <a:rPr kumimoji="0" lang="ru-RU" altLang="ru-RU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</a:t>
                      </a:r>
                      <a:r>
                        <a:rPr kumimoji="0" lang="en-US" altLang="ru-RU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ru-RU" altLang="ru-R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79" marR="89979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Действие</a:t>
                      </a:r>
                      <a:endParaRPr kumimoji="0" lang="ru-RU" altLang="ru-R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79" marR="89979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ru-RU" altLang="ru-R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79" marR="89979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Всех узлов дерева</a:t>
                      </a:r>
                      <a:endParaRPr kumimoji="0" lang="ru-RU" altLang="ru-R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79" marR="89979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altLang="ru-R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79" marR="89979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Только рисунков</a:t>
                      </a:r>
                      <a:endParaRPr kumimoji="0" lang="ru-RU" altLang="ru-R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79" marR="89979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3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ru-RU" altLang="ru-R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79" marR="89979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Только блоков</a:t>
                      </a:r>
                      <a:endParaRPr kumimoji="0" lang="ru-RU" altLang="ru-R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79" marR="89979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ru-RU" altLang="ru-R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79" marR="89979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Только списков</a:t>
                      </a:r>
                      <a:endParaRPr kumimoji="0" lang="ru-RU" altLang="ru-R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79" marR="89979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89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9979" marR="89979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Только таблиц</a:t>
                      </a:r>
                      <a:endParaRPr kumimoji="0" lang="ru-RU" altLang="ru-RU" sz="1400" b="1" i="0" u="none" strike="noStrike" cap="none" normalizeH="0" baseline="3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79" marR="89979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89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9979" marR="89979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Только форм</a:t>
                      </a:r>
                      <a:endParaRPr kumimoji="0" lang="ru-RU" altLang="ru-RU" sz="1400" b="1" i="0" u="none" strike="noStrike" cap="none" normalizeH="0" baseline="3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79" marR="89979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89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89979" marR="89979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Только пробельных узлов</a:t>
                      </a:r>
                    </a:p>
                  </a:txBody>
                  <a:tcPr marL="89979" marR="89979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798761"/>
                  </a:ext>
                </a:extLst>
              </a:tr>
              <a:tr h="307302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89979" marR="89979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Элементов внутри формы</a:t>
                      </a:r>
                    </a:p>
                  </a:txBody>
                  <a:tcPr marL="90162" marR="90162" marT="46984" marB="4698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224561"/>
                  </a:ext>
                </a:extLst>
              </a:tr>
              <a:tr h="52063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89979" marR="89979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Всех элементов внутри указанного блока (номер блока ввести)</a:t>
                      </a:r>
                    </a:p>
                  </a:txBody>
                  <a:tcPr marL="90162" marR="90162" marT="46984" marB="4698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303531"/>
                  </a:ext>
                </a:extLst>
              </a:tr>
              <a:tr h="307302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89979" marR="89979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Ссылок</a:t>
                      </a:r>
                    </a:p>
                  </a:txBody>
                  <a:tcPr marL="90162" marR="90162" marT="46984" marB="4698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586027"/>
                  </a:ext>
                </a:extLst>
              </a:tr>
            </a:tbl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CCF18A5-ED4F-40E2-A0DA-7644FBD5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6C257FC6-545D-4D23-A330-73161AD72EFE}" type="slidenum">
              <a:rPr lang="ru-RU" altLang="ru-RU">
                <a:latin typeface="Comic Sans MS" panose="030F0702030302020204" pitchFamily="66" charset="0"/>
              </a:rPr>
              <a:pPr/>
              <a:t>53</a:t>
            </a:fld>
            <a:endParaRPr lang="ru-RU" altLang="ru-RU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20">
            <a:extLst>
              <a:ext uri="{FF2B5EF4-FFF2-40B4-BE49-F238E27FC236}">
                <a16:creationId xmlns:a16="http://schemas.microsoft.com/office/drawing/2014/main" id="{BE4866A2-6D43-4B0A-A922-3E2372726D6E}"/>
              </a:ext>
            </a:extLst>
          </p:cNvPr>
          <p:cNvGrpSpPr>
            <a:grpSpLocks/>
          </p:cNvGrpSpPr>
          <p:nvPr/>
        </p:nvGrpSpPr>
        <p:grpSpPr bwMode="auto">
          <a:xfrm>
            <a:off x="938213" y="1008063"/>
            <a:ext cx="7500937" cy="5146675"/>
            <a:chOff x="591" y="1000"/>
            <a:chExt cx="4725" cy="2641"/>
          </a:xfrm>
        </p:grpSpPr>
        <p:sp>
          <p:nvSpPr>
            <p:cNvPr id="65570" name="AutoShape 5">
              <a:extLst>
                <a:ext uri="{FF2B5EF4-FFF2-40B4-BE49-F238E27FC236}">
                  <a16:creationId xmlns:a16="http://schemas.microsoft.com/office/drawing/2014/main" id="{6B565235-2FC1-4DAA-81B8-47F701A41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" y="1000"/>
              <a:ext cx="4725" cy="2641"/>
            </a:xfrm>
            <a:prstGeom prst="roundRect">
              <a:avLst>
                <a:gd name="adj" fmla="val 4167"/>
              </a:avLst>
            </a:prstGeom>
            <a:solidFill>
              <a:srgbClr val="B3C8DF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ru-RU" altLang="ru-RU" sz="24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5571" name="AutoShape 6">
              <a:extLst>
                <a:ext uri="{FF2B5EF4-FFF2-40B4-BE49-F238E27FC236}">
                  <a16:creationId xmlns:a16="http://schemas.microsoft.com/office/drawing/2014/main" id="{0F031A58-5C8F-4B72-943A-48E2CE694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" y="1126"/>
              <a:ext cx="4545" cy="2441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>
              <a:lvl1pPr marL="231775" indent="-231775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15000"/>
                </a:spcBef>
                <a:buSzPct val="80000"/>
                <a:buFontTx/>
                <a:buNone/>
              </a:pPr>
              <a:endParaRPr lang="ru-RU" altLang="ru-RU" sz="24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65539" name="Rectangle 2">
            <a:extLst>
              <a:ext uri="{FF2B5EF4-FFF2-40B4-BE49-F238E27FC236}">
                <a16:creationId xmlns:a16="http://schemas.microsoft.com/office/drawing/2014/main" id="{25A4912A-1DBA-4CBC-86F5-DC32C6A33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4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488CE48B-F020-4D90-8E22-C34B53FDA8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369300" cy="544513"/>
          </a:xfrm>
        </p:spPr>
        <p:txBody>
          <a:bodyPr anchor="ctr"/>
          <a:lstStyle/>
          <a:p>
            <a:pPr eaLnBrk="1" hangingPunct="1"/>
            <a:r>
              <a:rPr lang="ru-RU" altLang="ru-RU" sz="3200"/>
              <a:t>Задания для лабораторной</a:t>
            </a:r>
            <a:r>
              <a:rPr lang="en-US" altLang="ru-RU" sz="3200"/>
              <a:t> (</a:t>
            </a:r>
            <a:r>
              <a:rPr lang="en-US" altLang="ru-RU" sz="2800">
                <a:solidFill>
                  <a:schemeClr val="tx2"/>
                </a:solidFill>
              </a:rPr>
              <a:t>JS-4</a:t>
            </a:r>
            <a:r>
              <a:rPr lang="en-US" altLang="ru-RU" sz="3200"/>
              <a:t>)</a:t>
            </a:r>
          </a:p>
        </p:txBody>
      </p:sp>
      <p:sp>
        <p:nvSpPr>
          <p:cNvPr id="65541" name="Rectangle 10">
            <a:extLst>
              <a:ext uri="{FF2B5EF4-FFF2-40B4-BE49-F238E27FC236}">
                <a16:creationId xmlns:a16="http://schemas.microsoft.com/office/drawing/2014/main" id="{1728C166-4F2D-47C5-A1B3-D786B7DED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38" y="1276350"/>
            <a:ext cx="691832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900" b="1">
                <a:solidFill>
                  <a:srgbClr val="000000"/>
                </a:solidFill>
                <a:latin typeface="Courier New" panose="02070309020205020404" pitchFamily="49" charset="0"/>
              </a:rPr>
              <a:t>4</a:t>
            </a:r>
            <a:r>
              <a:rPr lang="ru-RU" altLang="ru-RU" sz="1900" b="1">
                <a:solidFill>
                  <a:srgbClr val="000000"/>
                </a:solidFill>
                <a:latin typeface="Courier New" panose="02070309020205020404" pitchFamily="49" charset="0"/>
              </a:rPr>
              <a:t>. </a:t>
            </a:r>
            <a:r>
              <a:rPr lang="ru-RU" altLang="ru-RU" sz="1900" b="1">
                <a:solidFill>
                  <a:srgbClr val="000000"/>
                </a:solidFill>
              </a:rPr>
              <a:t>С помощью функции </a:t>
            </a:r>
            <a:r>
              <a:rPr lang="en-US" altLang="ru-RU" sz="1900" b="1">
                <a:solidFill>
                  <a:srgbClr val="000000"/>
                </a:solidFill>
              </a:rPr>
              <a:t>setInterval() </a:t>
            </a:r>
            <a:r>
              <a:rPr lang="ru-RU" altLang="ru-RU" sz="1900" b="1">
                <a:solidFill>
                  <a:srgbClr val="000000"/>
                </a:solidFill>
              </a:rPr>
              <a:t>организовать однотипные действия с блоками в нашем примере.</a:t>
            </a:r>
          </a:p>
        </p:txBody>
      </p:sp>
      <p:sp>
        <p:nvSpPr>
          <p:cNvPr id="65542" name="AutoShape 2">
            <a:extLst>
              <a:ext uri="{FF2B5EF4-FFF2-40B4-BE49-F238E27FC236}">
                <a16:creationId xmlns:a16="http://schemas.microsoft.com/office/drawing/2014/main" id="{22D2A7A2-183D-4455-A5DF-6ABB3E0DC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rgbClr val="703DFF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rgbClr val="703DFF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rgbClr val="703DFF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12" name="Group 190">
            <a:extLst>
              <a:ext uri="{FF2B5EF4-FFF2-40B4-BE49-F238E27FC236}">
                <a16:creationId xmlns:a16="http://schemas.microsoft.com/office/drawing/2014/main" id="{6C7A7E7D-E8E0-4C48-B37A-99D5B1E493B1}"/>
              </a:ext>
            </a:extLst>
          </p:cNvPr>
          <p:cNvGraphicFramePr>
            <a:graphicFrameLocks noGrp="1"/>
          </p:cNvGraphicFramePr>
          <p:nvPr/>
        </p:nvGraphicFramePr>
        <p:xfrm>
          <a:off x="1225550" y="2200275"/>
          <a:ext cx="6743700" cy="3398841"/>
        </p:xfrm>
        <a:graphic>
          <a:graphicData uri="http://schemas.openxmlformats.org/drawingml/2006/table">
            <a:tbl>
              <a:tblPr/>
              <a:tblGrid>
                <a:gridCol w="897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ru-RU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kumimoji="0" lang="ru-RU" altLang="ru-RU" sz="12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</a:t>
                      </a:r>
                      <a:r>
                        <a:rPr kumimoji="0" lang="ru-RU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5)</a:t>
                      </a:r>
                      <a:endParaRPr kumimoji="0" lang="ru-RU" altLang="ru-RU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87" marR="89987" marT="46787" marB="467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Действие</a:t>
                      </a:r>
                      <a:endParaRPr kumimoji="0" lang="ru-RU" altLang="ru-RU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87" marR="89987" marT="46787" marB="467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4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ru-RU" altLang="ru-RU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87" marR="89987" marT="46787" marB="467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Через указанный промежуток времени </a:t>
                      </a:r>
                      <a:r>
                        <a:rPr kumimoji="0" lang="en-US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ru-RU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 </a:t>
                      </a:r>
                      <a:r>
                        <a:rPr kumimoji="0" lang="ru-RU" altLang="ru-RU" sz="12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мс</a:t>
                      </a:r>
                      <a:r>
                        <a:rPr kumimoji="0" lang="ru-RU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отображать картинку в одном из блоков (номер блока выбирается </a:t>
                      </a:r>
                      <a:r>
                        <a:rPr kumimoji="0" lang="ru-RU" altLang="ru-RU" sz="12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рандомно</a:t>
                      </a:r>
                      <a:r>
                        <a:rPr kumimoji="0" lang="ru-RU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ru-RU" altLang="ru-RU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87" marR="89987" marT="46787" marB="467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altLang="ru-RU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87" marR="89987" marT="46787" marB="467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Через указанный промежуток времени </a:t>
                      </a:r>
                      <a:r>
                        <a:rPr kumimoji="0" lang="ru-RU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150мс</a:t>
                      </a:r>
                      <a:r>
                        <a:rPr kumimoji="0" lang="ru-RU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перекрашивать блок (номер блока</a:t>
                      </a:r>
                      <a:r>
                        <a:rPr kumimoji="0" lang="en-US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 цвет выбирается </a:t>
                      </a:r>
                      <a:r>
                        <a:rPr kumimoji="0" lang="ru-RU" altLang="ru-RU" sz="12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рандомно</a:t>
                      </a:r>
                      <a:r>
                        <a:rPr kumimoji="0" lang="ru-RU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ru-RU" altLang="ru-RU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87" marR="89987" marT="46787" marB="467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4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ru-RU" altLang="ru-RU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87" marR="89987" marT="46787" marB="467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Через указанный промежуток времени </a:t>
                      </a:r>
                      <a:r>
                        <a:rPr kumimoji="0" lang="ru-RU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120мс</a:t>
                      </a:r>
                      <a:r>
                        <a:rPr kumimoji="0" lang="ru-RU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удалять из видимости один из блоков (номер блока выбирается </a:t>
                      </a:r>
                      <a:r>
                        <a:rPr kumimoji="0" lang="ru-RU" altLang="ru-RU" sz="12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рандомно</a:t>
                      </a:r>
                      <a:r>
                        <a:rPr kumimoji="0" lang="ru-RU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ru-RU" altLang="ru-RU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87" marR="89987" marT="46787" marB="467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4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ru-RU" altLang="ru-RU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87" marR="89987" marT="46787" marB="467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Через указанный промежуток времени</a:t>
                      </a:r>
                      <a:r>
                        <a:rPr kumimoji="0" lang="en-US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80мс </a:t>
                      </a:r>
                      <a:r>
                        <a:rPr kumimoji="0" lang="ru-RU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отображать текст в одном из блоков (номер блока выбирается последовательно)</a:t>
                      </a:r>
                      <a:endParaRPr kumimoji="0" lang="ru-RU" altLang="ru-RU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87" marR="89987" marT="46787" marB="467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441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9987" marR="89987" marT="46787" marB="467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Через указанный промежуток времени</a:t>
                      </a:r>
                      <a:r>
                        <a:rPr kumimoji="0" lang="en-US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50мс </a:t>
                      </a:r>
                      <a:r>
                        <a:rPr kumimoji="0" lang="ru-RU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выполнить анимацию выбранного блока – увеличение на 50% с разворотом по часовой стрелке на 180</a:t>
                      </a:r>
                      <a:r>
                        <a:rPr kumimoji="0" lang="ru-RU" altLang="ru-RU" sz="1200" b="1" i="0" u="none" strike="noStrike" cap="none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endParaRPr kumimoji="0" lang="ru-RU" altLang="ru-RU" sz="1200" b="1" i="0" u="none" strike="noStrike" cap="none" normalizeH="0" baseline="3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87" marR="89987" marT="46787" marB="467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334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9987" marR="89987" marT="46787" marB="467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Через указанный промежуток времени</a:t>
                      </a:r>
                      <a:r>
                        <a:rPr kumimoji="0" lang="en-US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100мс </a:t>
                      </a:r>
                      <a:r>
                        <a:rPr kumimoji="0" lang="ru-RU" altLang="ru-R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выполнить анимацию выбранного блока – уменьшение на 50% с растворением.</a:t>
                      </a:r>
                      <a:endParaRPr kumimoji="0" lang="ru-RU" altLang="ru-RU" sz="1200" b="1" i="0" u="none" strike="noStrike" cap="none" normalizeH="0" baseline="3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87" marR="89987" marT="46787" marB="467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A5BFF02-8583-4E0F-BF7E-4953BC3B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F58385FC-4D08-4385-A9BB-E3BD438E0E1D}" type="slidenum">
              <a:rPr lang="ru-RU" altLang="ru-RU">
                <a:latin typeface="Comic Sans MS" panose="030F0702030302020204" pitchFamily="66" charset="0"/>
              </a:rPr>
              <a:pPr/>
              <a:t>54</a:t>
            </a:fld>
            <a:endParaRPr lang="ru-RU" altLang="ru-RU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2">
            <a:extLst>
              <a:ext uri="{FF2B5EF4-FFF2-40B4-BE49-F238E27FC236}">
                <a16:creationId xmlns:a16="http://schemas.microsoft.com/office/drawing/2014/main" id="{584BB272-68B3-4949-8306-0357B0037753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1000125"/>
            <a:ext cx="8181975" cy="5705475"/>
            <a:chOff x="591" y="752"/>
            <a:chExt cx="4725" cy="2536"/>
          </a:xfrm>
        </p:grpSpPr>
        <p:sp>
          <p:nvSpPr>
            <p:cNvPr id="66630" name="AutoShape 5">
              <a:extLst>
                <a:ext uri="{FF2B5EF4-FFF2-40B4-BE49-F238E27FC236}">
                  <a16:creationId xmlns:a16="http://schemas.microsoft.com/office/drawing/2014/main" id="{24C9CE85-6FBB-4B24-96D6-04449F2A2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" y="752"/>
              <a:ext cx="4725" cy="2536"/>
            </a:xfrm>
            <a:prstGeom prst="roundRect">
              <a:avLst>
                <a:gd name="adj" fmla="val 4167"/>
              </a:avLst>
            </a:prstGeom>
            <a:solidFill>
              <a:srgbClr val="B3C8DF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ru-RU" altLang="ru-RU" sz="2400" b="1">
                <a:latin typeface="Arial Narrow" panose="020B0606020202030204" pitchFamily="34" charset="0"/>
              </a:endParaRPr>
            </a:p>
          </p:txBody>
        </p:sp>
        <p:sp>
          <p:nvSpPr>
            <p:cNvPr id="66631" name="AutoShape 6">
              <a:extLst>
                <a:ext uri="{FF2B5EF4-FFF2-40B4-BE49-F238E27FC236}">
                  <a16:creationId xmlns:a16="http://schemas.microsoft.com/office/drawing/2014/main" id="{508D0747-402E-4904-B45F-7A99C449C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" y="827"/>
              <a:ext cx="4544" cy="2396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>
              <a:lvl1pPr marL="231775" indent="-231775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15000"/>
                </a:spcBef>
                <a:buSzPct val="80000"/>
                <a:buFontTx/>
                <a:buBlip>
                  <a:blip r:embed="rId2"/>
                </a:buBlip>
              </a:pPr>
              <a:endParaRPr lang="ru-RU" altLang="ru-RU" sz="2400">
                <a:latin typeface="Arial Narrow" panose="020B0606020202030204" pitchFamily="34" charset="0"/>
              </a:endParaRPr>
            </a:p>
          </p:txBody>
        </p:sp>
      </p:grpSp>
      <p:sp>
        <p:nvSpPr>
          <p:cNvPr id="66563" name="Rectangle 2">
            <a:extLst>
              <a:ext uri="{FF2B5EF4-FFF2-40B4-BE49-F238E27FC236}">
                <a16:creationId xmlns:a16="http://schemas.microsoft.com/office/drawing/2014/main" id="{26CBB7B9-9417-456D-A05C-DDE4FAB2C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4400">
              <a:latin typeface="Arial" panose="020B060402020202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0E0C553-6C30-452E-B493-83384B7F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6300" y="6372225"/>
            <a:ext cx="534988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A14E654C-26D7-4C0A-819C-0A90C2FB80A4}" type="slidenum">
              <a:rPr lang="ru-RU" altLang="ru-RU">
                <a:latin typeface="Comic Sans MS" panose="030F0702030302020204" pitchFamily="66" charset="0"/>
              </a:rPr>
              <a:pPr/>
              <a:t>55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4CF94C4B-B60D-46A1-B761-F4B4196280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17500"/>
            <a:ext cx="8369300" cy="544513"/>
          </a:xfrm>
        </p:spPr>
        <p:txBody>
          <a:bodyPr anchor="ctr"/>
          <a:lstStyle/>
          <a:p>
            <a:pPr eaLnBrk="1" hangingPunct="1"/>
            <a:r>
              <a:rPr lang="ru-RU" altLang="ru-RU" sz="3200"/>
              <a:t>Задания для лабораторной (</a:t>
            </a:r>
            <a:r>
              <a:rPr lang="en-US" altLang="ru-RU" sz="2800">
                <a:solidFill>
                  <a:schemeClr val="tx2"/>
                </a:solidFill>
              </a:rPr>
              <a:t>JS-</a:t>
            </a:r>
            <a:r>
              <a:rPr lang="ru-RU" altLang="ru-RU" sz="2800">
                <a:solidFill>
                  <a:schemeClr val="tx2"/>
                </a:solidFill>
              </a:rPr>
              <a:t>5</a:t>
            </a:r>
            <a:r>
              <a:rPr lang="ru-RU" altLang="ru-RU" sz="3200"/>
              <a:t>)</a:t>
            </a:r>
            <a:endParaRPr lang="en-US" altLang="ru-RU" sz="3200"/>
          </a:p>
        </p:txBody>
      </p:sp>
      <p:sp>
        <p:nvSpPr>
          <p:cNvPr id="66566" name="Rectangle 8">
            <a:extLst>
              <a:ext uri="{FF2B5EF4-FFF2-40B4-BE49-F238E27FC236}">
                <a16:creationId xmlns:a16="http://schemas.microsoft.com/office/drawing/2014/main" id="{0B702F74-A834-4435-9CBA-46117C654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8" y="1265238"/>
            <a:ext cx="7896225" cy="246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865188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387475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909763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432050" indent="-3429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88925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334645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80365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426085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ru-RU" b="1"/>
              <a:t>5.</a:t>
            </a:r>
            <a:r>
              <a:rPr lang="ru-RU" altLang="ru-RU" b="1"/>
              <a:t> </a:t>
            </a:r>
            <a:r>
              <a:rPr lang="ru-RU" altLang="ru-RU" sz="1700" b="1"/>
              <a:t>Напишите скрипт для создания элемента согласно варианту(поясню на примере списка).</a:t>
            </a:r>
          </a:p>
          <a:p>
            <a:pPr eaLnBrk="1" hangingPunct="1"/>
            <a:r>
              <a:rPr lang="ru-RU" altLang="ru-RU" sz="1700" b="1"/>
              <a:t>Содержимое каждого пункта запрашивать у пользователя с помощью диалогового окна prompt (для вставки). Создавайте пункт &lt;li&gt; и добавляйте его к родителю - &lt;ul&gt;. Процесс прерывается, когда пользователь нажимает ESC. Все элементы должны создаваться динамически.</a:t>
            </a:r>
          </a:p>
          <a:p>
            <a:pPr eaLnBrk="1" hangingPunct="1"/>
            <a:r>
              <a:rPr lang="ru-RU" altLang="ru-RU" sz="1700" b="1"/>
              <a:t>  При удалении элемента сообщить его содержимое, запросить подтверждение удаления.</a:t>
            </a:r>
          </a:p>
        </p:txBody>
      </p:sp>
      <p:sp>
        <p:nvSpPr>
          <p:cNvPr id="66567" name="AutoShape 2">
            <a:extLst>
              <a:ext uri="{FF2B5EF4-FFF2-40B4-BE49-F238E27FC236}">
                <a16:creationId xmlns:a16="http://schemas.microsoft.com/office/drawing/2014/main" id="{033B4117-7A60-40BE-9933-136BAE3EF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CB552508-B6CC-46C0-B6A1-3D590E13D5F0}"/>
              </a:ext>
            </a:extLst>
          </p:cNvPr>
          <p:cNvGraphicFramePr>
            <a:graphicFrameLocks noGrp="1"/>
          </p:cNvGraphicFramePr>
          <p:nvPr/>
        </p:nvGraphicFramePr>
        <p:xfrm>
          <a:off x="752475" y="3702050"/>
          <a:ext cx="3402013" cy="2836865"/>
        </p:xfrm>
        <a:graphic>
          <a:graphicData uri="http://schemas.openxmlformats.org/drawingml/2006/table">
            <a:tbl>
              <a:tblPr/>
              <a:tblGrid>
                <a:gridCol w="86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6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</a:rPr>
                        <a:t>V mod </a:t>
                      </a:r>
                      <a:r>
                        <a:rPr lang="ru-RU" sz="1400" dirty="0">
                          <a:solidFill>
                            <a:srgbClr val="FFFFFF"/>
                          </a:solidFill>
                          <a:effectLst/>
                        </a:rPr>
                        <a:t> 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6F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FFFFFF"/>
                          </a:solidFill>
                          <a:effectLst/>
                        </a:rPr>
                        <a:t>Элемент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6F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254"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25511" marR="25511" marT="35733" marB="35733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</a:rPr>
                        <a:t>&lt;li&gt; </a:t>
                      </a:r>
                      <a:r>
                        <a:rPr lang="ru-RU" sz="1400" b="1" dirty="0">
                          <a:effectLst/>
                        </a:rPr>
                        <a:t>в </a:t>
                      </a:r>
                      <a:r>
                        <a:rPr lang="ru-RU" sz="1400" dirty="0">
                          <a:effectLst/>
                        </a:rPr>
                        <a:t>список </a:t>
                      </a:r>
                      <a:r>
                        <a:rPr lang="ru-RU" sz="1400" b="1" dirty="0">
                          <a:effectLst/>
                        </a:rPr>
                        <a:t>&lt;</a:t>
                      </a:r>
                      <a:r>
                        <a:rPr lang="en-US" sz="1400" b="1" dirty="0" err="1">
                          <a:effectLst/>
                        </a:rPr>
                        <a:t>ul</a:t>
                      </a:r>
                      <a:r>
                        <a:rPr lang="en-US" sz="1400" b="1" dirty="0">
                          <a:effectLst/>
                        </a:rPr>
                        <a:t>&gt;</a:t>
                      </a:r>
                      <a:endParaRPr lang="en-US" sz="1400" dirty="0">
                        <a:effectLst/>
                      </a:endParaRPr>
                    </a:p>
                  </a:txBody>
                  <a:tcPr marL="25511" marR="25511" marT="35733" marB="35733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254"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25511" marR="25511" marT="35733" marB="35733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</a:rPr>
                        <a:t>Абзацы в </a:t>
                      </a:r>
                      <a:r>
                        <a:rPr lang="ru-RU" sz="1400" b="1" dirty="0">
                          <a:effectLst/>
                        </a:rPr>
                        <a:t>&lt;</a:t>
                      </a:r>
                      <a:r>
                        <a:rPr lang="en-US" sz="1400" b="1" dirty="0">
                          <a:effectLst/>
                        </a:rPr>
                        <a:t>div&gt;</a:t>
                      </a:r>
                      <a:endParaRPr lang="en-US" sz="1400" dirty="0">
                        <a:effectLst/>
                      </a:endParaRPr>
                    </a:p>
                  </a:txBody>
                  <a:tcPr marL="25511" marR="25511" marT="35733" marB="35733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2</a:t>
                      </a:r>
                    </a:p>
                  </a:txBody>
                  <a:tcPr marL="25511" marR="25511" marT="35733" marB="35733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</a:rPr>
                        <a:t>&lt;li&gt; </a:t>
                      </a:r>
                      <a:r>
                        <a:rPr lang="ru-RU" sz="1400" b="1" dirty="0">
                          <a:effectLst/>
                        </a:rPr>
                        <a:t>в </a:t>
                      </a:r>
                      <a:r>
                        <a:rPr lang="ru-RU" sz="1400" dirty="0">
                          <a:effectLst/>
                        </a:rPr>
                        <a:t>список </a:t>
                      </a:r>
                      <a:r>
                        <a:rPr lang="ru-RU" sz="1400" b="1" dirty="0">
                          <a:effectLst/>
                        </a:rPr>
                        <a:t>&lt;</a:t>
                      </a:r>
                      <a:r>
                        <a:rPr lang="en-US" sz="1400" b="1" dirty="0" err="1">
                          <a:effectLst/>
                        </a:rPr>
                        <a:t>ol</a:t>
                      </a:r>
                      <a:r>
                        <a:rPr lang="en-US" sz="1400" b="1" dirty="0">
                          <a:effectLst/>
                        </a:rPr>
                        <a:t>&gt;</a:t>
                      </a:r>
                      <a:endParaRPr lang="en-US" sz="1400" dirty="0">
                        <a:effectLst/>
                      </a:endParaRPr>
                    </a:p>
                  </a:txBody>
                  <a:tcPr marL="25511" marR="25511" marT="35733" marB="35733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3</a:t>
                      </a:r>
                    </a:p>
                  </a:txBody>
                  <a:tcPr marL="25511" marR="25511" marT="35733" marB="35733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</a:rPr>
                        <a:t>Ссылки в </a:t>
                      </a:r>
                      <a:r>
                        <a:rPr lang="ru-RU" sz="1400" b="1" dirty="0">
                          <a:effectLst/>
                        </a:rPr>
                        <a:t>&lt;</a:t>
                      </a:r>
                      <a:r>
                        <a:rPr lang="en-US" sz="1400" b="1" dirty="0">
                          <a:effectLst/>
                        </a:rPr>
                        <a:t>div&gt;</a:t>
                      </a:r>
                      <a:endParaRPr lang="en-US" sz="1400" dirty="0">
                        <a:effectLst/>
                      </a:endParaRPr>
                    </a:p>
                  </a:txBody>
                  <a:tcPr marL="25511" marR="25511" marT="35733" marB="35733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4</a:t>
                      </a:r>
                    </a:p>
                  </a:txBody>
                  <a:tcPr marL="25511" marR="25511" marT="35733" marB="35733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</a:rPr>
                        <a:t>Блоки внутрь </a:t>
                      </a:r>
                      <a:r>
                        <a:rPr lang="ru-RU" sz="1400" b="1" dirty="0">
                          <a:effectLst/>
                        </a:rPr>
                        <a:t>&lt;</a:t>
                      </a:r>
                      <a:r>
                        <a:rPr lang="en-US" sz="1400" b="1" dirty="0">
                          <a:effectLst/>
                        </a:rPr>
                        <a:t>div&gt;</a:t>
                      </a:r>
                      <a:endParaRPr lang="en-US" sz="1400" dirty="0">
                        <a:effectLst/>
                      </a:endParaRPr>
                    </a:p>
                  </a:txBody>
                  <a:tcPr marL="25511" marR="25511" marT="35733" marB="35733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186"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5</a:t>
                      </a:r>
                    </a:p>
                  </a:txBody>
                  <a:tcPr marL="25511" marR="25511" marT="35733" marB="35733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</a:rPr>
                        <a:t>Ячейки &lt;</a:t>
                      </a:r>
                      <a:r>
                        <a:rPr lang="ru-RU" sz="1400" dirty="0" err="1">
                          <a:effectLst/>
                        </a:rPr>
                        <a:t>td</a:t>
                      </a:r>
                      <a:r>
                        <a:rPr lang="ru-RU" sz="1400" dirty="0">
                          <a:effectLst/>
                        </a:rPr>
                        <a:t>&gt; в строки таблицы</a:t>
                      </a:r>
                    </a:p>
                  </a:txBody>
                  <a:tcPr marL="25511" marR="25511" marT="35733" marB="35733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6</a:t>
                      </a:r>
                    </a:p>
                  </a:txBody>
                  <a:tcPr marL="25511" marR="25511" marT="35733" marB="35733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</a:rPr>
                        <a:t>Строки в таблицу</a:t>
                      </a:r>
                    </a:p>
                  </a:txBody>
                  <a:tcPr marL="25511" marR="25511" marT="35733" marB="35733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254"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7</a:t>
                      </a:r>
                    </a:p>
                  </a:txBody>
                  <a:tcPr marL="25511" marR="25511" marT="35733" marB="35733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</a:rPr>
                        <a:t>Вложенный список</a:t>
                      </a:r>
                    </a:p>
                  </a:txBody>
                  <a:tcPr marL="25511" marR="25511" marT="35733" marB="35733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6603" name="Прямоугольник 2">
            <a:extLst>
              <a:ext uri="{FF2B5EF4-FFF2-40B4-BE49-F238E27FC236}">
                <a16:creationId xmlns:a16="http://schemas.microsoft.com/office/drawing/2014/main" id="{922344E7-E82A-43D3-963A-C3AEFCD98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58963"/>
            <a:ext cx="457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endParaRPr lang="ru-RU" altLang="ru-RU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3A919640-58E3-40DD-8C3C-33D4D3F30CE5}"/>
              </a:ext>
            </a:extLst>
          </p:cNvPr>
          <p:cNvGraphicFramePr>
            <a:graphicFrameLocks noGrp="1"/>
          </p:cNvGraphicFramePr>
          <p:nvPr/>
        </p:nvGraphicFramePr>
        <p:xfrm>
          <a:off x="4313238" y="3921125"/>
          <a:ext cx="3746500" cy="25193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7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86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 mod 5</a:t>
                      </a:r>
                      <a:endParaRPr lang="ru-RU" sz="1200" b="1" kern="1200" dirty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1" marR="91421" marT="45721" marB="4572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b="1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Порядок вставки (удаления)</a:t>
                      </a:r>
                    </a:p>
                  </a:txBody>
                  <a:tcPr marL="91421" marR="91421" marT="45721" marB="4572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42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7615" marR="47615" marT="66677" marB="66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Прямой  (добавление)</a:t>
                      </a:r>
                    </a:p>
                  </a:txBody>
                  <a:tcPr marL="47615" marR="47615" marT="66677" marB="66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642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15" marR="47615" marT="66677" marB="66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Обратный (добавление)</a:t>
                      </a:r>
                    </a:p>
                  </a:txBody>
                  <a:tcPr marL="47615" marR="47615" marT="66677" marB="66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930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1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15" marR="47615" marT="66677" marB="66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Смена местами двух соседних элементов</a:t>
                      </a:r>
                    </a:p>
                  </a:txBody>
                  <a:tcPr marL="47615" marR="47615" marT="66677" marB="66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642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7615" marR="47615" marT="66677" marB="66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Удаление сверху от текущего</a:t>
                      </a:r>
                    </a:p>
                  </a:txBody>
                  <a:tcPr marL="47615" marR="47615" marT="66677" marB="66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642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7615" marR="47615" marT="66677" marB="66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Удаление снизу от текущего</a:t>
                      </a:r>
                    </a:p>
                  </a:txBody>
                  <a:tcPr marL="47615" marR="47615" marT="66677" marB="66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5E1BD4B-7914-4AA2-B8E4-4484E771B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4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5546" name="Rectangle 10">
            <a:extLst>
              <a:ext uri="{FF2B5EF4-FFF2-40B4-BE49-F238E27FC236}">
                <a16:creationId xmlns:a16="http://schemas.microsoft.com/office/drawing/2014/main" id="{4DC270E9-CE08-49CB-A51C-38E0EBF74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238" y="457200"/>
            <a:ext cx="48736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>
                <a:solidFill>
                  <a:srgbClr val="000000"/>
                </a:solidFill>
              </a:rPr>
              <a:t>Пользуйтесь отладчиком!</a:t>
            </a:r>
          </a:p>
        </p:txBody>
      </p:sp>
      <p:sp>
        <p:nvSpPr>
          <p:cNvPr id="67588" name="AutoShape 2">
            <a:extLst>
              <a:ext uri="{FF2B5EF4-FFF2-40B4-BE49-F238E27FC236}">
                <a16:creationId xmlns:a16="http://schemas.microsoft.com/office/drawing/2014/main" id="{A156C07A-34EE-4B43-8B70-C12A945F6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rgbClr val="703DFF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rgbClr val="703DFF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rgbClr val="703DFF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67589" name="Рисунок 1">
            <a:extLst>
              <a:ext uri="{FF2B5EF4-FFF2-40B4-BE49-F238E27FC236}">
                <a16:creationId xmlns:a16="http://schemas.microsoft.com/office/drawing/2014/main" id="{17EC0EE6-5D73-4F77-9EB6-8B25E11A3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98575"/>
            <a:ext cx="8847137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C9C74B8-A9B5-4ECE-89BB-13123761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56D638D7-E744-4DF7-95DA-8ACD5333CBD9}" type="slidenum">
              <a:rPr lang="ru-RU" altLang="ru-RU">
                <a:latin typeface="Comic Sans MS" panose="030F0702030302020204" pitchFamily="66" charset="0"/>
              </a:rPr>
              <a:pPr/>
              <a:t>56</a:t>
            </a:fld>
            <a:endParaRPr lang="ru-RU" altLang="ru-RU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EF4FFDB6-DF2A-4D8A-89D4-427B13DA2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4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5546" name="Rectangle 10">
            <a:extLst>
              <a:ext uri="{FF2B5EF4-FFF2-40B4-BE49-F238E27FC236}">
                <a16:creationId xmlns:a16="http://schemas.microsoft.com/office/drawing/2014/main" id="{60D57D3B-C5F0-4FD1-B174-14E9A0814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238" y="457200"/>
            <a:ext cx="48736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>
                <a:solidFill>
                  <a:srgbClr val="000000"/>
                </a:solidFill>
              </a:rPr>
              <a:t>Литература</a:t>
            </a:r>
          </a:p>
        </p:txBody>
      </p:sp>
      <p:sp>
        <p:nvSpPr>
          <p:cNvPr id="68612" name="AutoShape 2">
            <a:extLst>
              <a:ext uri="{FF2B5EF4-FFF2-40B4-BE49-F238E27FC236}">
                <a16:creationId xmlns:a16="http://schemas.microsoft.com/office/drawing/2014/main" id="{5715C306-3E43-4382-BE4E-FD539394A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rgbClr val="703DFF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rgbClr val="703DFF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rgbClr val="703DFF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8613" name="Прямоугольник 1">
            <a:extLst>
              <a:ext uri="{FF2B5EF4-FFF2-40B4-BE49-F238E27FC236}">
                <a16:creationId xmlns:a16="http://schemas.microsoft.com/office/drawing/2014/main" id="{9A79B491-A514-4D2A-8EC2-7B0981066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704975"/>
            <a:ext cx="8012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latin typeface="Courier New" panose="02070309020205020404" pitchFamily="49" charset="0"/>
                <a:hlinkClick r:id="rId2"/>
              </a:rPr>
              <a:t>https://learn.javascript.ru/bubbling-and-capturing</a:t>
            </a:r>
            <a:endParaRPr lang="ru-RU" altLang="ru-RU" sz="2000">
              <a:latin typeface="Courier New" panose="02070309020205020404" pitchFamily="49" charset="0"/>
            </a:endParaRPr>
          </a:p>
        </p:txBody>
      </p:sp>
      <p:sp>
        <p:nvSpPr>
          <p:cNvPr id="68614" name="Rectangle 3">
            <a:extLst>
              <a:ext uri="{FF2B5EF4-FFF2-40B4-BE49-F238E27FC236}">
                <a16:creationId xmlns:a16="http://schemas.microsoft.com/office/drawing/2014/main" id="{A1ED6246-B8D8-4FB7-9C9C-808CFE438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1028700"/>
            <a:ext cx="4872037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/>
              <a:t>1. Учебник по </a:t>
            </a:r>
            <a:r>
              <a:rPr lang="en-US" altLang="ru-RU" sz="2400"/>
              <a:t>Java Script:</a:t>
            </a:r>
          </a:p>
        </p:txBody>
      </p:sp>
      <p:sp>
        <p:nvSpPr>
          <p:cNvPr id="68615" name="Rectangle 3">
            <a:extLst>
              <a:ext uri="{FF2B5EF4-FFF2-40B4-BE49-F238E27FC236}">
                <a16:creationId xmlns:a16="http://schemas.microsoft.com/office/drawing/2014/main" id="{8BA606EE-007D-4954-983A-55061DA97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2533650"/>
            <a:ext cx="4872037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/>
              <a:t>2</a:t>
            </a:r>
            <a:r>
              <a:rPr lang="ru-RU" altLang="ru-RU" sz="2400"/>
              <a:t>. Ресурс для программистов</a:t>
            </a:r>
            <a:endParaRPr lang="en-US" altLang="ru-RU" sz="2400"/>
          </a:p>
        </p:txBody>
      </p:sp>
      <p:sp>
        <p:nvSpPr>
          <p:cNvPr id="68616" name="Прямоугольник 2">
            <a:extLst>
              <a:ext uri="{FF2B5EF4-FFF2-40B4-BE49-F238E27FC236}">
                <a16:creationId xmlns:a16="http://schemas.microsoft.com/office/drawing/2014/main" id="{65B3892A-E045-4594-88EF-0BC8ED052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2586038"/>
            <a:ext cx="2185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000">
                <a:latin typeface="Courier New" panose="02070309020205020404" pitchFamily="49" charset="0"/>
              </a:rPr>
              <a:t>overcoder.net</a:t>
            </a:r>
          </a:p>
        </p:txBody>
      </p:sp>
      <p:sp>
        <p:nvSpPr>
          <p:cNvPr id="68617" name="Rectangle 3">
            <a:extLst>
              <a:ext uri="{FF2B5EF4-FFF2-40B4-BE49-F238E27FC236}">
                <a16:creationId xmlns:a16="http://schemas.microsoft.com/office/drawing/2014/main" id="{75ED7906-791F-497D-8278-B9B210D70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3425825"/>
            <a:ext cx="748665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/>
              <a:t>3. Симпсон К. - ES6 и не только (Бестселлеры O’Reilly) - 2017</a:t>
            </a:r>
            <a:endParaRPr lang="en-US" altLang="ru-RU" sz="240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718057-7BA5-4BFF-AB75-74BBDD3D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1E158A5C-2DAB-4A97-B03C-57E88A49E45E}" type="slidenum">
              <a:rPr lang="ru-RU" altLang="ru-RU">
                <a:latin typeface="Comic Sans MS" panose="030F0702030302020204" pitchFamily="66" charset="0"/>
              </a:rPr>
              <a:pPr/>
              <a:t>57</a:t>
            </a:fld>
            <a:endParaRPr lang="ru-RU" altLang="ru-RU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FE0AECE-4E17-47CA-959D-4D61E9ED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F54B0463-0DE9-49AB-B310-176746994F3F}" type="slidenum">
              <a:rPr lang="ru-RU" altLang="ru-RU">
                <a:latin typeface="Comic Sans MS" panose="030F0702030302020204" pitchFamily="66" charset="0"/>
              </a:rPr>
              <a:pPr/>
              <a:t>6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3014962D-12C2-4541-A7D4-575857344D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66725"/>
            <a:ext cx="6634163" cy="796925"/>
          </a:xfrm>
        </p:spPr>
        <p:txBody>
          <a:bodyPr anchor="ctr"/>
          <a:lstStyle/>
          <a:p>
            <a:pPr eaLnBrk="1" hangingPunct="1"/>
            <a:r>
              <a:rPr lang="ru-RU" altLang="ru-RU" sz="2400" b="1"/>
              <a:t>Объектная модель документа DOM 2</a:t>
            </a:r>
            <a:br>
              <a:rPr lang="ru-RU" altLang="ru-RU" sz="2400" b="1"/>
            </a:br>
            <a:endParaRPr lang="en-US" altLang="ru-RU" sz="2400" b="1"/>
          </a:p>
        </p:txBody>
      </p:sp>
      <p:sp>
        <p:nvSpPr>
          <p:cNvPr id="15364" name="AutoShape 2">
            <a:extLst>
              <a:ext uri="{FF2B5EF4-FFF2-40B4-BE49-F238E27FC236}">
                <a16:creationId xmlns:a16="http://schemas.microsoft.com/office/drawing/2014/main" id="{DA32D3A9-117C-428C-8881-6F02B9549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365" name="Rectangle 1">
            <a:extLst>
              <a:ext uri="{FF2B5EF4-FFF2-40B4-BE49-F238E27FC236}">
                <a16:creationId xmlns:a16="http://schemas.microsoft.com/office/drawing/2014/main" id="{CD6F51D0-7BEF-4CAB-9637-EC031D9C3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1447800"/>
            <a:ext cx="8334375" cy="347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ru-RU" altLang="ru-RU" sz="2000">
                <a:latin typeface="Courier New" panose="02070309020205020404" pitchFamily="49" charset="0"/>
              </a:rPr>
              <a:t>Если браузер сталкивается с некорректно написанным HTML-кодом, он автоматически корректирует его при построении DOM.</a:t>
            </a:r>
          </a:p>
          <a:p>
            <a:pPr eaLnBrk="1" hangingPunct="1">
              <a:spcBef>
                <a:spcPct val="0"/>
              </a:spcBef>
            </a:pPr>
            <a:r>
              <a:rPr lang="ru-RU" altLang="ru-RU" sz="2000">
                <a:latin typeface="Courier New" panose="02070309020205020404" pitchFamily="49" charset="0"/>
              </a:rPr>
              <a:t>Например, в начале документа всегда должен быть тег &lt;html&gt;. </a:t>
            </a:r>
            <a:r>
              <a:rPr lang="ru-RU" altLang="ru-RU" sz="2000" b="1">
                <a:solidFill>
                  <a:srgbClr val="FF0000"/>
                </a:solidFill>
                <a:latin typeface="Courier New" panose="02070309020205020404" pitchFamily="49" charset="0"/>
              </a:rPr>
              <a:t>Даже если его нет в документе – он будет в дереве DOM, браузер его создаст. То же самое касается и тега &lt;body&gt;.</a:t>
            </a:r>
          </a:p>
          <a:p>
            <a:pPr eaLnBrk="1" hangingPunct="1">
              <a:spcBef>
                <a:spcPct val="0"/>
              </a:spcBef>
            </a:pPr>
            <a:r>
              <a:rPr lang="ru-RU" altLang="ru-RU" sz="2000">
                <a:latin typeface="Courier New" panose="02070309020205020404" pitchFamily="49" charset="0"/>
              </a:rPr>
              <a:t>Например, если HTML-файл состоит из единственного слова "Привет", браузер обернёт его в теги &lt;html&gt; и &lt;body&gt;, добавит необходимый тег &lt;head&gt;, и DOM будет выглядеть так: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8B90804-276E-4AF3-BB67-9837CE8764F9}"/>
              </a:ext>
            </a:extLst>
          </p:cNvPr>
          <p:cNvSpPr/>
          <p:nvPr/>
        </p:nvSpPr>
        <p:spPr>
          <a:xfrm>
            <a:off x="471488" y="985838"/>
            <a:ext cx="28448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i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Автоисправление</a:t>
            </a:r>
          </a:p>
        </p:txBody>
      </p:sp>
      <p:pic>
        <p:nvPicPr>
          <p:cNvPr id="15367" name="Рисунок 4">
            <a:extLst>
              <a:ext uri="{FF2B5EF4-FFF2-40B4-BE49-F238E27FC236}">
                <a16:creationId xmlns:a16="http://schemas.microsoft.com/office/drawing/2014/main" id="{B4E31C0B-2011-4650-871F-26A76D3D7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88" y="4900613"/>
            <a:ext cx="3417887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BE65975-E097-4F85-96A2-11D8E8E28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63" y="6488113"/>
            <a:ext cx="756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>
                <a:latin typeface="Courier New" panose="02070309020205020404" pitchFamily="49" charset="0"/>
                <a:hlinkClick r:id="rId3"/>
              </a:rPr>
              <a:t>http://software.hixie.ch/utilities/js/live-dom-viewer/</a:t>
            </a:r>
            <a:endParaRPr lang="ru-RU" altLang="ru-RU" sz="1800">
              <a:latin typeface="Courier New" panose="02070309020205020404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4745D98-7D88-4A53-B866-63D084606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0" y="5205413"/>
            <a:ext cx="2646363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000">
                <a:latin typeface="Courier New" panose="02070309020205020404" pitchFamily="49" charset="0"/>
              </a:rPr>
              <a:t>Можем проверить это в сервисе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Live DOM Viewer</a:t>
            </a:r>
          </a:p>
        </p:txBody>
      </p:sp>
      <p:sp>
        <p:nvSpPr>
          <p:cNvPr id="8" name="Стрелка вправо 7">
            <a:extLst>
              <a:ext uri="{FF2B5EF4-FFF2-40B4-BE49-F238E27FC236}">
                <a16:creationId xmlns:a16="http://schemas.microsoft.com/office/drawing/2014/main" id="{4CEABFC3-A18B-4DB8-9646-80417C1DD3E9}"/>
              </a:ext>
            </a:extLst>
          </p:cNvPr>
          <p:cNvSpPr/>
          <p:nvPr/>
        </p:nvSpPr>
        <p:spPr>
          <a:xfrm>
            <a:off x="4864100" y="5495925"/>
            <a:ext cx="593725" cy="425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DB925B0-06EB-4625-B9EE-9D0F08E1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5C6E193A-D905-4729-9349-6FC483E9D9BE}" type="slidenum">
              <a:rPr lang="ru-RU" altLang="ru-RU">
                <a:latin typeface="Comic Sans MS" panose="030F0702030302020204" pitchFamily="66" charset="0"/>
              </a:rPr>
              <a:pPr/>
              <a:t>7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571CF77-18CF-42C9-8A15-D3B199D7C1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66725"/>
            <a:ext cx="6634163" cy="796925"/>
          </a:xfrm>
        </p:spPr>
        <p:txBody>
          <a:bodyPr anchor="ctr"/>
          <a:lstStyle/>
          <a:p>
            <a:pPr eaLnBrk="1" hangingPunct="1"/>
            <a:r>
              <a:rPr lang="ru-RU" altLang="ru-RU" sz="2400" b="1"/>
              <a:t>Объектная модель документа DOM 2</a:t>
            </a:r>
            <a:br>
              <a:rPr lang="ru-RU" altLang="ru-RU" sz="2400" b="1"/>
            </a:br>
            <a:endParaRPr lang="en-US" altLang="ru-RU" sz="2400" b="1"/>
          </a:p>
        </p:txBody>
      </p:sp>
      <p:sp>
        <p:nvSpPr>
          <p:cNvPr id="16388" name="AutoShape 2">
            <a:extLst>
              <a:ext uri="{FF2B5EF4-FFF2-40B4-BE49-F238E27FC236}">
                <a16:creationId xmlns:a16="http://schemas.microsoft.com/office/drawing/2014/main" id="{3DC7BDAB-2676-4EA5-96D9-D3AF5C9FF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B04A52A-8AFC-4822-B618-EEA2AC46FAC9}"/>
              </a:ext>
            </a:extLst>
          </p:cNvPr>
          <p:cNvSpPr/>
          <p:nvPr/>
        </p:nvSpPr>
        <p:spPr>
          <a:xfrm>
            <a:off x="471488" y="985838"/>
            <a:ext cx="28448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i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Автоисправление</a:t>
            </a:r>
          </a:p>
        </p:txBody>
      </p:sp>
      <p:sp>
        <p:nvSpPr>
          <p:cNvPr id="8" name="Стрелка вправо 7">
            <a:extLst>
              <a:ext uri="{FF2B5EF4-FFF2-40B4-BE49-F238E27FC236}">
                <a16:creationId xmlns:a16="http://schemas.microsoft.com/office/drawing/2014/main" id="{E34B01A4-C22B-42DA-AF15-04CF524D615A}"/>
              </a:ext>
            </a:extLst>
          </p:cNvPr>
          <p:cNvSpPr/>
          <p:nvPr/>
        </p:nvSpPr>
        <p:spPr>
          <a:xfrm>
            <a:off x="4187825" y="3695700"/>
            <a:ext cx="593725" cy="427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391" name="Прямоугольник 8">
            <a:extLst>
              <a:ext uri="{FF2B5EF4-FFF2-40B4-BE49-F238E27FC236}">
                <a16:creationId xmlns:a16="http://schemas.microsoft.com/office/drawing/2014/main" id="{09C33C39-38B9-47B1-9191-D1A935D3F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3" y="1447800"/>
            <a:ext cx="7791450" cy="163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ru-RU" altLang="ru-RU" sz="2000">
                <a:latin typeface="Courier New" panose="02070309020205020404" pitchFamily="49" charset="0"/>
              </a:rPr>
              <a:t>При генерации DOM браузер самостоятельно обрабатывает ошибки в документе, закрывает теги и так далее.</a:t>
            </a:r>
          </a:p>
          <a:p>
            <a:pPr eaLnBrk="1" hangingPunct="1">
              <a:spcBef>
                <a:spcPct val="0"/>
              </a:spcBef>
            </a:pPr>
            <a:r>
              <a:rPr lang="ru-RU" altLang="ru-RU" sz="2000">
                <a:latin typeface="Courier New" panose="02070309020205020404" pitchFamily="49" charset="0"/>
              </a:rPr>
              <a:t>Есть такой документ с незакрытыми тегами:</a:t>
            </a:r>
          </a:p>
          <a:p>
            <a:pPr eaLnBrk="1" hangingPunct="1">
              <a:spcBef>
                <a:spcPct val="0"/>
              </a:spcBef>
            </a:pPr>
            <a:endParaRPr lang="ru-RU" altLang="ru-RU" sz="2000">
              <a:latin typeface="Courier New" panose="02070309020205020404" pitchFamily="49" charset="0"/>
            </a:endParaRPr>
          </a:p>
        </p:txBody>
      </p:sp>
      <p:sp>
        <p:nvSpPr>
          <p:cNvPr id="16392" name="Rectangle 2">
            <a:extLst>
              <a:ext uri="{FF2B5EF4-FFF2-40B4-BE49-F238E27FC236}">
                <a16:creationId xmlns:a16="http://schemas.microsoft.com/office/drawing/2014/main" id="{4BC1FC4D-7152-4C89-B785-FA7B01FF4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2795588"/>
            <a:ext cx="3027363" cy="2154237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4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ru-RU" sz="24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ru-RU" sz="24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24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Посылка для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4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ru-RU" sz="24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ru-RU" sz="24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24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дяди Федора</a:t>
            </a:r>
            <a:endParaRPr lang="en-US" altLang="ru-RU" sz="2400">
              <a:solidFill>
                <a:srgbClr val="333333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4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4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ru-RU" sz="24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ru-RU" sz="24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24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Матроскина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4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ru-RU" sz="24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ru-RU" sz="24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24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и Шарика</a:t>
            </a:r>
            <a:endParaRPr lang="en-US" altLang="ru-RU" sz="2400">
              <a:solidFill>
                <a:srgbClr val="333333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4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&lt;/ul&gt;</a:t>
            </a:r>
            <a:endParaRPr lang="ru-RU" altLang="ru-RU" sz="2400">
              <a:solidFill>
                <a:srgbClr val="333333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393" name="Прямоугольник 11">
            <a:extLst>
              <a:ext uri="{FF2B5EF4-FFF2-40B4-BE49-F238E27FC236}">
                <a16:creationId xmlns:a16="http://schemas.microsoft.com/office/drawing/2014/main" id="{EF08A5C1-9C70-439A-B3B2-E6710FA83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5" y="2765425"/>
            <a:ext cx="2390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Courier New" panose="02070309020205020404" pitchFamily="49" charset="0"/>
              </a:rPr>
              <a:t>Live DOM Viewer</a:t>
            </a:r>
            <a:r>
              <a:rPr lang="ru-RU" altLang="ru-RU" sz="1800" b="1">
                <a:latin typeface="Courier New" panose="02070309020205020404" pitchFamily="49" charset="0"/>
              </a:rPr>
              <a:t>:</a:t>
            </a:r>
            <a:endParaRPr lang="en-US" altLang="ru-RU" sz="1800" b="1">
              <a:latin typeface="Courier New" panose="02070309020205020404" pitchFamily="49" charset="0"/>
            </a:endParaRPr>
          </a:p>
        </p:txBody>
      </p:sp>
      <p:sp>
        <p:nvSpPr>
          <p:cNvPr id="16394" name="Прямоугольник 2">
            <a:extLst>
              <a:ext uri="{FF2B5EF4-FFF2-40B4-BE49-F238E27FC236}">
                <a16:creationId xmlns:a16="http://schemas.microsoft.com/office/drawing/2014/main" id="{EAABD070-051F-443D-A651-62206FC9C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438" y="5924550"/>
            <a:ext cx="67849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333333"/>
                </a:solidFill>
                <a:latin typeface="BlinkMacSystemFont"/>
              </a:rPr>
              <a:t>DOM будет нормальным, потому что браузер сам закроет теги и восстановит отсутствующие детали</a:t>
            </a:r>
            <a:r>
              <a:rPr lang="en-US" altLang="ru-RU" sz="1800">
                <a:solidFill>
                  <a:srgbClr val="333333"/>
                </a:solidFill>
                <a:latin typeface="BlinkMacSystemFont"/>
              </a:rPr>
              <a:t>.</a:t>
            </a:r>
            <a:endParaRPr lang="ru-RU" altLang="ru-RU" sz="1800">
              <a:latin typeface="Courier New" panose="02070309020205020404" pitchFamily="49" charset="0"/>
            </a:endParaRPr>
          </a:p>
        </p:txBody>
      </p:sp>
      <p:pic>
        <p:nvPicPr>
          <p:cNvPr id="16395" name="Рисунок 4">
            <a:extLst>
              <a:ext uri="{FF2B5EF4-FFF2-40B4-BE49-F238E27FC236}">
                <a16:creationId xmlns:a16="http://schemas.microsoft.com/office/drawing/2014/main" id="{76DC8033-1D00-4BCD-80E2-4E5889D75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25" y="3135313"/>
            <a:ext cx="2770188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417326C-490A-4F32-AAA0-B6F1A68F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F1F5F94E-BA36-4A0B-BDA7-82C84B7BAE0E}" type="slidenum">
              <a:rPr lang="ru-RU" altLang="ru-RU">
                <a:latin typeface="Comic Sans MS" panose="030F0702030302020204" pitchFamily="66" charset="0"/>
              </a:rPr>
              <a:pPr/>
              <a:t>8</a:t>
            </a:fld>
            <a:endParaRPr lang="ru-RU" altLang="ru-RU">
              <a:latin typeface="Comic Sans MS" panose="030F0702030302020204" pitchFamily="66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6609ED-E0DA-48A1-9E74-2C8A58B7EB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66725"/>
            <a:ext cx="6634163" cy="796925"/>
          </a:xfrm>
        </p:spPr>
        <p:txBody>
          <a:bodyPr anchor="ctr"/>
          <a:lstStyle/>
          <a:p>
            <a:pPr eaLnBrk="1" hangingPunct="1"/>
            <a:r>
              <a:rPr lang="ru-RU" altLang="ru-RU" sz="2400" b="1"/>
              <a:t>Объектная модель документа DOM 2</a:t>
            </a:r>
            <a:br>
              <a:rPr lang="ru-RU" altLang="ru-RU" sz="2400" b="1"/>
            </a:br>
            <a:endParaRPr lang="en-US" altLang="ru-RU" sz="2400" b="1"/>
          </a:p>
        </p:txBody>
      </p:sp>
      <p:sp>
        <p:nvSpPr>
          <p:cNvPr id="17412" name="AutoShape 2">
            <a:extLst>
              <a:ext uri="{FF2B5EF4-FFF2-40B4-BE49-F238E27FC236}">
                <a16:creationId xmlns:a16="http://schemas.microsoft.com/office/drawing/2014/main" id="{9D4CB8B5-902F-4167-AFE4-5A79EFCFB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6E5B60F-4025-4AF1-92E6-6581B9B69D64}"/>
              </a:ext>
            </a:extLst>
          </p:cNvPr>
          <p:cNvSpPr/>
          <p:nvPr/>
        </p:nvSpPr>
        <p:spPr>
          <a:xfrm>
            <a:off x="471488" y="985838"/>
            <a:ext cx="28448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i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Автоисправление</a:t>
            </a:r>
          </a:p>
        </p:txBody>
      </p:sp>
      <p:sp>
        <p:nvSpPr>
          <p:cNvPr id="17414" name="Прямоугольник 11">
            <a:extLst>
              <a:ext uri="{FF2B5EF4-FFF2-40B4-BE49-F238E27FC236}">
                <a16:creationId xmlns:a16="http://schemas.microsoft.com/office/drawing/2014/main" id="{2CBC45E1-D542-42EA-8FBA-F01B7CD68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3" y="3830638"/>
            <a:ext cx="239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Courier New" panose="02070309020205020404" pitchFamily="49" charset="0"/>
              </a:rPr>
              <a:t>Live DOM Viewer</a:t>
            </a:r>
            <a:r>
              <a:rPr lang="ru-RU" altLang="ru-RU" sz="1800" b="1">
                <a:latin typeface="Courier New" panose="02070309020205020404" pitchFamily="49" charset="0"/>
              </a:rPr>
              <a:t>:</a:t>
            </a:r>
            <a:endParaRPr lang="en-US" altLang="ru-RU" sz="1800" b="1">
              <a:latin typeface="Courier New" panose="02070309020205020404" pitchFamily="49" charset="0"/>
            </a:endParaRPr>
          </a:p>
        </p:txBody>
      </p:sp>
      <p:sp>
        <p:nvSpPr>
          <p:cNvPr id="17415" name="Rectangle 2">
            <a:extLst>
              <a:ext uri="{FF2B5EF4-FFF2-40B4-BE49-F238E27FC236}">
                <a16:creationId xmlns:a16="http://schemas.microsoft.com/office/drawing/2014/main" id="{1ACF3908-DF89-4E54-80E4-208F19D99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1479550"/>
            <a:ext cx="8610600" cy="194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ru-RU" altLang="ru-RU" sz="2000">
                <a:latin typeface="Courier New" panose="02070309020205020404" pitchFamily="49" charset="0"/>
              </a:rPr>
              <a:t>Таблицы всегда содержат &lt;tbody&gt;</a:t>
            </a:r>
          </a:p>
          <a:p>
            <a:pPr eaLnBrk="1" hangingPunct="1">
              <a:spcBef>
                <a:spcPct val="0"/>
              </a:spcBef>
            </a:pPr>
            <a:r>
              <a:rPr lang="ru-RU" altLang="ru-RU" sz="2000">
                <a:latin typeface="Courier New" panose="02070309020205020404" pitchFamily="49" charset="0"/>
              </a:rPr>
              <a:t>Важный «особый случай» – работа с таблицами. По стандарту DOM у них должен быть &lt;tbody&gt;, но в HTML их можно написать и без него. В этом случае браузер добавляет &lt;tbody&gt; в DOM самостоятельно.</a:t>
            </a:r>
          </a:p>
          <a:p>
            <a:pPr eaLnBrk="1" hangingPunct="1">
              <a:spcBef>
                <a:spcPct val="0"/>
              </a:spcBef>
            </a:pPr>
            <a:r>
              <a:rPr lang="ru-RU" altLang="ru-RU" sz="2000">
                <a:latin typeface="Courier New" panose="02070309020205020404" pitchFamily="49" charset="0"/>
              </a:rPr>
              <a:t>Для такого HTML:</a:t>
            </a:r>
          </a:p>
        </p:txBody>
      </p:sp>
      <p:pic>
        <p:nvPicPr>
          <p:cNvPr id="17416" name="Рисунок 4">
            <a:extLst>
              <a:ext uri="{FF2B5EF4-FFF2-40B4-BE49-F238E27FC236}">
                <a16:creationId xmlns:a16="http://schemas.microsoft.com/office/drawing/2014/main" id="{A839283B-5E75-4CDA-99D5-68782E389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4276725"/>
            <a:ext cx="3109912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Rectangle 3">
            <a:extLst>
              <a:ext uri="{FF2B5EF4-FFF2-40B4-BE49-F238E27FC236}">
                <a16:creationId xmlns:a16="http://schemas.microsoft.com/office/drawing/2014/main" id="{DF479D4D-AA14-42A4-A7D5-211DC8B44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3471863"/>
            <a:ext cx="6502400" cy="30797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table </a:t>
            </a:r>
            <a:r>
              <a:rPr lang="en-US" altLang="ru-RU" sz="2000">
                <a:solidFill>
                  <a:srgbClr val="669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ru-RU" sz="2000">
                <a:solidFill>
                  <a:srgbClr val="0077AA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"&gt;&lt;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ru-RU" sz="2000">
                <a:solidFill>
                  <a:srgbClr val="33333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ru-RU" sz="2000">
                <a:solidFill>
                  <a:srgbClr val="99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altLang="ru-RU" sz="2000">
                <a:solidFill>
                  <a:srgbClr val="9999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ru-RU" sz="20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90527AE-8F5E-4B90-B9AF-4BB3E4BD6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75" y="4513263"/>
            <a:ext cx="3305175" cy="194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latin typeface="Courier New" panose="02070309020205020404" pitchFamily="49" charset="0"/>
              </a:rPr>
              <a:t>&lt;tbody&gt; появился автоматически.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latin typeface="Courier New" panose="02070309020205020404" pitchFamily="49" charset="0"/>
              </a:rPr>
              <a:t>Важно знать об этом, иначе при работе с таблицами возможны сюрпризы. </a:t>
            </a:r>
          </a:p>
        </p:txBody>
      </p:sp>
      <p:sp>
        <p:nvSpPr>
          <p:cNvPr id="15" name="Стрелка вправо 14">
            <a:extLst>
              <a:ext uri="{FF2B5EF4-FFF2-40B4-BE49-F238E27FC236}">
                <a16:creationId xmlns:a16="http://schemas.microsoft.com/office/drawing/2014/main" id="{173C2BD8-2613-4855-9D45-2E72D6FC837F}"/>
              </a:ext>
            </a:extLst>
          </p:cNvPr>
          <p:cNvSpPr/>
          <p:nvPr/>
        </p:nvSpPr>
        <p:spPr>
          <a:xfrm>
            <a:off x="4051300" y="5237163"/>
            <a:ext cx="593725" cy="427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8D7A8962-BC9C-413B-B63B-ADFBEA7E08DA}"/>
              </a:ext>
            </a:extLst>
          </p:cNvPr>
          <p:cNvSpPr/>
          <p:nvPr/>
        </p:nvSpPr>
        <p:spPr>
          <a:xfrm>
            <a:off x="941388" y="5403850"/>
            <a:ext cx="1228725" cy="38258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9683D26-CF9C-4920-B31F-DF97D445D0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66725"/>
            <a:ext cx="6634163" cy="796925"/>
          </a:xfrm>
        </p:spPr>
        <p:txBody>
          <a:bodyPr anchor="ctr"/>
          <a:lstStyle/>
          <a:p>
            <a:pPr eaLnBrk="1" hangingPunct="1"/>
            <a:r>
              <a:rPr lang="ru-RU" altLang="ru-RU" sz="2400" b="1"/>
              <a:t>Объектная модель документа DOM 2</a:t>
            </a:r>
            <a:br>
              <a:rPr lang="ru-RU" altLang="ru-RU" sz="2400" b="1"/>
            </a:br>
            <a:endParaRPr lang="en-US" altLang="ru-RU" sz="2400" b="1"/>
          </a:p>
        </p:txBody>
      </p:sp>
      <p:sp>
        <p:nvSpPr>
          <p:cNvPr id="18435" name="AutoShape 2">
            <a:extLst>
              <a:ext uri="{FF2B5EF4-FFF2-40B4-BE49-F238E27FC236}">
                <a16:creationId xmlns:a16="http://schemas.microsoft.com/office/drawing/2014/main" id="{497E2CF8-0D2B-419F-B629-399EA0F3F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4105275" cy="433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«WEB-технологии. </a:t>
            </a:r>
            <a:r>
              <a:rPr lang="en-US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JS</a:t>
            </a:r>
            <a:r>
              <a:rPr lang="ru-RU" altLang="ru-RU" sz="2000" b="1">
                <a:solidFill>
                  <a:schemeClr val="folHlink"/>
                </a:solidFill>
                <a:latin typeface="Arial" panose="020B0604020202020204" pitchFamily="34" charset="0"/>
              </a:rPr>
              <a:t>»</a:t>
            </a:r>
            <a:r>
              <a:rPr lang="ru-RU" altLang="ru-RU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78F19A8-4DF4-4389-9139-9E9E24903658}"/>
              </a:ext>
            </a:extLst>
          </p:cNvPr>
          <p:cNvSpPr/>
          <p:nvPr/>
        </p:nvSpPr>
        <p:spPr>
          <a:xfrm>
            <a:off x="471488" y="985838"/>
            <a:ext cx="2903537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i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Пробельные узлы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93DC5F3-2ABF-4722-9E3F-52B0D618E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1447800"/>
            <a:ext cx="8293100" cy="5019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ru-RU" altLang="ru-RU" sz="2000" dirty="0"/>
              <a:t>Пробелы и переводы строки – это полноправные символы, как буквы и цифры. Они образуют текстовые узлы и становятся частью дерева DOM. </a:t>
            </a:r>
          </a:p>
          <a:p>
            <a:pPr eaLnBrk="1" hangingPunct="1">
              <a:defRPr/>
            </a:pPr>
            <a:r>
              <a:rPr lang="ru-RU" altLang="ru-RU" sz="2000" b="1" i="1" dirty="0"/>
              <a:t>Существует всего два исключения из этого правила:</a:t>
            </a:r>
          </a:p>
          <a:p>
            <a:pPr marL="342900" indent="-342900" eaLnBrk="1" hangingPunct="1">
              <a:buFontTx/>
              <a:buChar char="•"/>
              <a:defRPr/>
            </a:pPr>
            <a:r>
              <a:rPr lang="ru-RU" altLang="ru-RU" sz="2000" dirty="0"/>
              <a:t>По историческим причинам пробелы и перевод строки перед тегом &lt;</a:t>
            </a:r>
            <a:r>
              <a:rPr lang="ru-RU" altLang="ru-RU" sz="2000" dirty="0" err="1"/>
              <a:t>head</a:t>
            </a:r>
            <a:r>
              <a:rPr lang="ru-RU" altLang="ru-RU" sz="2000" dirty="0"/>
              <a:t>&gt; игнорируются;</a:t>
            </a:r>
          </a:p>
          <a:p>
            <a:pPr marL="342900" indent="-342900" eaLnBrk="1" hangingPunct="1">
              <a:buFontTx/>
              <a:buChar char="•"/>
              <a:defRPr/>
            </a:pPr>
            <a:r>
              <a:rPr lang="ru-RU" altLang="ru-RU" sz="2000" dirty="0"/>
              <a:t>Если мы записываем что-либо после закрывающего тега &lt;/</a:t>
            </a:r>
            <a:r>
              <a:rPr lang="ru-RU" altLang="ru-RU" sz="2000" dirty="0" err="1"/>
              <a:t>body</a:t>
            </a:r>
            <a:r>
              <a:rPr lang="ru-RU" altLang="ru-RU" sz="2000" dirty="0"/>
              <a:t>&gt;, </a:t>
            </a:r>
            <a:r>
              <a:rPr lang="ru-RU" altLang="ru-RU" sz="2000" b="1" dirty="0"/>
              <a:t>браузер автоматически перемещает эту запись в конец </a:t>
            </a:r>
            <a:r>
              <a:rPr lang="ru-RU" altLang="ru-RU" sz="2000" b="1" dirty="0" err="1"/>
              <a:t>body</a:t>
            </a:r>
            <a:r>
              <a:rPr lang="ru-RU" altLang="ru-RU" sz="2000" dirty="0"/>
              <a:t>, поскольку спецификация HTML требует, чтобы всё содержимое было внутри &lt;</a:t>
            </a:r>
            <a:r>
              <a:rPr lang="ru-RU" altLang="ru-RU" sz="2000" dirty="0" err="1"/>
              <a:t>body</a:t>
            </a:r>
            <a:r>
              <a:rPr lang="ru-RU" altLang="ru-RU" sz="2000" dirty="0"/>
              <a:t>&gt;. Поэтому после закрывающего тега &lt;/</a:t>
            </a:r>
            <a:r>
              <a:rPr lang="ru-RU" altLang="ru-RU" sz="2000" dirty="0" err="1"/>
              <a:t>body</a:t>
            </a:r>
            <a:r>
              <a:rPr lang="ru-RU" altLang="ru-RU" sz="2000" dirty="0"/>
              <a:t>&gt; не может быть никаких пробелов.</a:t>
            </a:r>
          </a:p>
          <a:p>
            <a:pPr eaLnBrk="1" hangingPunct="1">
              <a:defRPr/>
            </a:pPr>
            <a:r>
              <a:rPr lang="ru-RU" altLang="ru-RU" sz="2000" dirty="0"/>
              <a:t>В остальных случаях всё просто – если в документе есть пробелы (или любые другие символы), они становятся текстовыми узлами дерева DOM, и если мы их удалим, то в DOM их тоже не будет.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33F6967-530D-4FCD-A299-8A15D4A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6088" y="6248400"/>
            <a:ext cx="557212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40ED119E-7678-47B9-84C3-FB1F25DDBBD0}" type="slidenum">
              <a:rPr lang="ru-RU" altLang="ru-RU">
                <a:latin typeface="Comic Sans MS" panose="030F0702030302020204" pitchFamily="66" charset="0"/>
              </a:rPr>
              <a:pPr/>
              <a:t>9</a:t>
            </a:fld>
            <a:endParaRPr lang="ru-RU" altLang="ru-RU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астель">
  <a:themeElements>
    <a:clrScheme name="Пастель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Пастель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Пастель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стель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стель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стель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стель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стель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стель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стель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11076531032E44E8537941A0BC56B6B" ma:contentTypeVersion="11" ma:contentTypeDescription="Создание документа." ma:contentTypeScope="" ma:versionID="490896df3706796fb158e71e9b5c0566">
  <xsd:schema xmlns:xsd="http://www.w3.org/2001/XMLSchema" xmlns:xs="http://www.w3.org/2001/XMLSchema" xmlns:p="http://schemas.microsoft.com/office/2006/metadata/properties" xmlns:ns2="bb0f82e4-6d17-4b5c-b4f3-a98cf09d9784" targetNamespace="http://schemas.microsoft.com/office/2006/metadata/properties" ma:root="true" ma:fieldsID="59c59a9cff08f509c6604c0c2b43ad84" ns2:_="">
    <xsd:import namespace="bb0f82e4-6d17-4b5c-b4f3-a98cf09d97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f82e4-6d17-4b5c-b4f3-a98cf09d97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E9AB5B-FE7E-456C-89FB-BFA1DCF2DA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0f82e4-6d17-4b5c-b4f3-a98cf09d97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DD218C-5E7F-491C-A876-CDAD53EF62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42720</TotalTime>
  <Words>3559</Words>
  <Application>Microsoft Office PowerPoint</Application>
  <PresentationFormat>Экран (4:3)</PresentationFormat>
  <Paragraphs>736</Paragraphs>
  <Slides>57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57</vt:i4>
      </vt:variant>
    </vt:vector>
  </HeadingPairs>
  <TitlesOfParts>
    <vt:vector size="59" baseType="lpstr">
      <vt:lpstr>Пастель</vt:lpstr>
      <vt:lpstr>2_Пиксел</vt:lpstr>
      <vt:lpstr>Презентация PowerPoint</vt:lpstr>
      <vt:lpstr>Лекция 5 язык  JavaScript</vt:lpstr>
      <vt:lpstr>Объектная модель документа DOM (Document Object Model )</vt:lpstr>
      <vt:lpstr>Объектная модель документа DOM (Document Object Model )</vt:lpstr>
      <vt:lpstr>Объектная модель документа DOM 2 </vt:lpstr>
      <vt:lpstr>Объектная модель документа DOM 2 </vt:lpstr>
      <vt:lpstr>Объектная модель документа DOM 2 </vt:lpstr>
      <vt:lpstr>Объектная модель документа DOM 2 </vt:lpstr>
      <vt:lpstr>Объектная модель документа DOM 2 </vt:lpstr>
      <vt:lpstr>Объектная модель документа DOM 2 </vt:lpstr>
      <vt:lpstr>Презентация PowerPoint</vt:lpstr>
      <vt:lpstr>Итого, DOM</vt:lpstr>
      <vt:lpstr>DOM: типы элементов</vt:lpstr>
      <vt:lpstr>Пробельные узлы</vt:lpstr>
      <vt:lpstr>Пробельные узлы</vt:lpstr>
      <vt:lpstr>Корневые и дочерние элементы DOM </vt:lpstr>
      <vt:lpstr>Отображение дочерних объектов</vt:lpstr>
      <vt:lpstr>Обращение к элементам внутри документа</vt:lpstr>
      <vt:lpstr>Элементы навигации по документу</vt:lpstr>
      <vt:lpstr>Элементы навигации по документу</vt:lpstr>
      <vt:lpstr>Элементы навигации по документу</vt:lpstr>
      <vt:lpstr>Обращение к содержимому элемента  </vt:lpstr>
      <vt:lpstr>Коллекции</vt:lpstr>
      <vt:lpstr>Презентация PowerPoint</vt:lpstr>
      <vt:lpstr>Обращение к содержимому элемента  </vt:lpstr>
      <vt:lpstr>Элементы навигации</vt:lpstr>
      <vt:lpstr>Элементы навигации</vt:lpstr>
      <vt:lpstr>Элементы навигации</vt:lpstr>
      <vt:lpstr>Элементы навигации</vt:lpstr>
      <vt:lpstr>Создание элементов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Удаление элементов</vt:lpstr>
      <vt:lpstr>Удаление элементов</vt:lpstr>
      <vt:lpstr>Клонирование элементов: cloneNode</vt:lpstr>
      <vt:lpstr>Клонирование элементов: cloneNode</vt:lpstr>
      <vt:lpstr>Пример. Создать список узлов: DocumentFragment</vt:lpstr>
      <vt:lpstr>Создать список узлов:</vt:lpstr>
      <vt:lpstr>Исследование элементов</vt:lpstr>
      <vt:lpstr>Исследование элементов</vt:lpstr>
      <vt:lpstr>Исследование элементов</vt:lpstr>
      <vt:lpstr>Исследование элементов</vt:lpstr>
      <vt:lpstr>Пример. Изменение атрибутов</vt:lpstr>
      <vt:lpstr>Пример. Изменение атрибутов</vt:lpstr>
      <vt:lpstr>Пример. Изменение атрибутов</vt:lpstr>
      <vt:lpstr>Итог по DOM</vt:lpstr>
      <vt:lpstr>Итог по DOM</vt:lpstr>
      <vt:lpstr>Задания для лабораторной (JS-3)</vt:lpstr>
      <vt:lpstr>Задания для лабораторной (JS-4)</vt:lpstr>
      <vt:lpstr>Задания для лабораторной (JS-5)</vt:lpstr>
      <vt:lpstr>Презентация PowerPoint</vt:lpstr>
      <vt:lpstr>Презентация PowerPoint</vt:lpstr>
    </vt:vector>
  </TitlesOfParts>
  <Manager>Гудзенко Д. Ю.</Manager>
  <Company>Specialist.ru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CSS. Уровень 1</dc:title>
  <dc:subject>Каскадные таблицы стилей (CSS)</dc:subject>
  <dc:creator>Тыщенко О.Б., Борисов И. О.</dc:creator>
  <cp:keywords>HTML, CSS</cp:keywords>
  <dc:description/>
  <cp:lastModifiedBy>Татьяна</cp:lastModifiedBy>
  <cp:revision>400</cp:revision>
  <dcterms:created xsi:type="dcterms:W3CDTF">2006-01-06T13:25:48Z</dcterms:created>
  <dcterms:modified xsi:type="dcterms:W3CDTF">2022-03-15T11:30:06Z</dcterms:modified>
  <cp:category>Интернет и Веб-технологии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3.1.1005</vt:lpwstr>
  </property>
</Properties>
</file>