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FD3DA-1303-7D4B-821E-229F44763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FILMKONZEPT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1801-DC3E-344F-9B13-3173234BB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SAVER-POOL</a:t>
            </a:r>
            <a:br>
              <a:rPr lang="de-DE" dirty="0"/>
            </a:br>
            <a:r>
              <a:rPr lang="de-DE" sz="1100" dirty="0"/>
              <a:t>VON KONSTANTIN FRANK, NINA HOLZINGER UND DAVID ANDRASCHKO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4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55BDF-1B5F-4540-94A6-F519EFFC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ART VON VIDEO?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5F2CB-57D9-C845-881B-88976560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Produktvideo</a:t>
            </a:r>
          </a:p>
          <a:p>
            <a:r>
              <a:rPr lang="de-DE" sz="4000" dirty="0"/>
              <a:t>Making </a:t>
            </a:r>
            <a:r>
              <a:rPr lang="de-DE" sz="4000" dirty="0" err="1"/>
              <a:t>of</a:t>
            </a:r>
            <a:r>
              <a:rPr lang="de-DE" sz="4000" dirty="0"/>
              <a:t> vom Projektablauf</a:t>
            </a:r>
          </a:p>
        </p:txBody>
      </p:sp>
    </p:spTree>
    <p:extLst>
      <p:ext uri="{BB962C8B-B14F-4D97-AF65-F5344CB8AC3E}">
        <p14:creationId xmlns:p14="http://schemas.microsoft.com/office/powerpoint/2010/main" val="21296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7035-1E51-CD47-90B7-D4D5D419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506915"/>
            <a:ext cx="9612971" cy="2852737"/>
          </a:xfrm>
        </p:spPr>
        <p:txBody>
          <a:bodyPr>
            <a:normAutofit/>
          </a:bodyPr>
          <a:lstStyle/>
          <a:p>
            <a:r>
              <a:rPr lang="de-DE" sz="9600" dirty="0"/>
              <a:t>PRODUKTVIDEO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B38D63-B7F3-484B-8554-22962644F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9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DFBAB0F-4E37-A24D-AA27-7A31D9A1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3156ECC-DBF9-2F4A-BBCF-5CB9F76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KIND SPIELT IM GARTEN</a:t>
            </a:r>
          </a:p>
          <a:p>
            <a:r>
              <a:rPr lang="de-DE" dirty="0"/>
              <a:t>FRIEDLICHER „SONNTAGNACHMITTAG“</a:t>
            </a:r>
          </a:p>
          <a:p>
            <a:r>
              <a:rPr lang="de-DE" dirty="0"/>
              <a:t>ELTERN GEHEN INS HAUS</a:t>
            </a:r>
          </a:p>
          <a:p>
            <a:r>
              <a:rPr lang="de-DE" dirty="0"/>
              <a:t>KIND FÄLLT INS POOL</a:t>
            </a:r>
          </a:p>
          <a:p>
            <a:r>
              <a:rPr lang="de-DE" dirty="0"/>
              <a:t>ALARM</a:t>
            </a:r>
          </a:p>
          <a:p>
            <a:r>
              <a:rPr lang="de-DE" dirty="0"/>
              <a:t>ELTERN RETTEN DAS KIND</a:t>
            </a:r>
          </a:p>
        </p:txBody>
      </p:sp>
    </p:spTree>
    <p:extLst>
      <p:ext uri="{BB962C8B-B14F-4D97-AF65-F5344CB8AC3E}">
        <p14:creationId xmlns:p14="http://schemas.microsoft.com/office/powerpoint/2010/main" val="166504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C6636-970A-7F43-BE52-1D461218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EC79A-18BD-B24C-A86F-837B1278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 SONY A6000 +1x  SIGMA evtl. GH4 VON SCHULE</a:t>
            </a:r>
          </a:p>
          <a:p>
            <a:r>
              <a:rPr lang="de-DE" dirty="0"/>
              <a:t>GIMBAL + evtl. GIMBAL VON SCHULE</a:t>
            </a:r>
          </a:p>
          <a:p>
            <a:r>
              <a:rPr lang="de-DE" dirty="0"/>
              <a:t>LICHTER</a:t>
            </a:r>
          </a:p>
          <a:p>
            <a:r>
              <a:rPr lang="de-DE" dirty="0"/>
              <a:t>PUPPE</a:t>
            </a:r>
          </a:p>
          <a:p>
            <a:r>
              <a:rPr lang="de-DE" dirty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12564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B86AE48-930E-CC41-A9FE-25993207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506915"/>
            <a:ext cx="9612971" cy="2852737"/>
          </a:xfrm>
        </p:spPr>
        <p:txBody>
          <a:bodyPr/>
          <a:lstStyle/>
          <a:p>
            <a:r>
              <a:rPr lang="de-DE" dirty="0"/>
              <a:t>MAKING OF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20CF01-5DDD-3B4E-B76B-813CD81E3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01040D0-B4FF-AF42-B891-65009685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312941-6C1E-674A-8C21-AD2EE539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800" dirty="0"/>
              <a:t>SKRIBBLES</a:t>
            </a:r>
          </a:p>
          <a:p>
            <a:r>
              <a:rPr lang="de-DE" sz="1800" dirty="0"/>
              <a:t>WHITEBOARD SKRIBBLES</a:t>
            </a:r>
          </a:p>
          <a:p>
            <a:r>
              <a:rPr lang="de-DE" sz="1800" dirty="0"/>
              <a:t>LÖTEN</a:t>
            </a:r>
          </a:p>
          <a:p>
            <a:r>
              <a:rPr lang="de-DE" sz="1800" dirty="0"/>
              <a:t>ERSTER PROGRAMMCODE</a:t>
            </a:r>
          </a:p>
          <a:p>
            <a:r>
              <a:rPr lang="de-DE" sz="1800" dirty="0"/>
              <a:t>GEHÄUSE BAUEN (evtl. 3D DRUCKER)</a:t>
            </a:r>
          </a:p>
          <a:p>
            <a:r>
              <a:rPr lang="de-DE" sz="1800" dirty="0"/>
              <a:t>SCHWIMMTESTS</a:t>
            </a:r>
          </a:p>
          <a:p>
            <a:r>
              <a:rPr lang="de-DE" sz="1800" dirty="0"/>
              <a:t>ERNEUT PROGRAMMIEREN</a:t>
            </a:r>
          </a:p>
          <a:p>
            <a:r>
              <a:rPr lang="de-DE" sz="1800" dirty="0"/>
              <a:t>POOLTESTS</a:t>
            </a:r>
          </a:p>
          <a:p>
            <a:r>
              <a:rPr lang="de-DE" sz="1800" dirty="0"/>
              <a:t>APP PROGRAMMIERUNG</a:t>
            </a:r>
          </a:p>
          <a:p>
            <a:r>
              <a:rPr lang="de-DE" sz="1800" dirty="0"/>
              <a:t>FERTIGES PRODUKT</a:t>
            </a:r>
          </a:p>
        </p:txBody>
      </p:sp>
    </p:spTree>
    <p:extLst>
      <p:ext uri="{BB962C8B-B14F-4D97-AF65-F5344CB8AC3E}">
        <p14:creationId xmlns:p14="http://schemas.microsoft.com/office/powerpoint/2010/main" val="414996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6CB5F-D077-1B45-9170-C76EE249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D52A-C2FE-FB44-8260-D2063237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2x SONY A6000 +1x  SIGMA evtl. GH4 VON SCHULE</a:t>
            </a:r>
          </a:p>
          <a:p>
            <a:r>
              <a:rPr lang="de-DE" dirty="0"/>
              <a:t>GIMBAL + evtl. GIMBAL VON SCHULE</a:t>
            </a:r>
          </a:p>
          <a:p>
            <a:r>
              <a:rPr lang="de-DE" dirty="0"/>
              <a:t>LICHTER</a:t>
            </a:r>
          </a:p>
          <a:p>
            <a:r>
              <a:rPr lang="de-DE" dirty="0"/>
              <a:t>LÖTEQUIPMENT</a:t>
            </a:r>
          </a:p>
          <a:p>
            <a:r>
              <a:rPr lang="de-DE" dirty="0"/>
              <a:t>MICROCONTROLLER + SENSOR</a:t>
            </a:r>
          </a:p>
          <a:p>
            <a:r>
              <a:rPr lang="de-DE" dirty="0"/>
              <a:t>WHITEBOARD</a:t>
            </a:r>
          </a:p>
          <a:p>
            <a:r>
              <a:rPr lang="de-DE" dirty="0"/>
              <a:t>POOL</a:t>
            </a:r>
          </a:p>
          <a:p>
            <a:r>
              <a:rPr lang="de-DE" dirty="0"/>
              <a:t>GEHÄUSE</a:t>
            </a:r>
          </a:p>
          <a:p>
            <a:r>
              <a:rPr lang="de-DE" dirty="0"/>
              <a:t>3D DRUCKER</a:t>
            </a:r>
          </a:p>
          <a:p>
            <a:r>
              <a:rPr lang="de-DE"/>
              <a:t>LAPTOP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60272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122</Words>
  <Application>Microsoft Macintosh PowerPoint</Application>
  <PresentationFormat>Breitbild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Franklin Gothic Book</vt:lpstr>
      <vt:lpstr>Ausschnitt</vt:lpstr>
      <vt:lpstr>FILMKONZEPT</vt:lpstr>
      <vt:lpstr>WELCHE ART VON VIDEO?</vt:lpstr>
      <vt:lpstr>PRODUKTVIDEO</vt:lpstr>
      <vt:lpstr>EXPOSE</vt:lpstr>
      <vt:lpstr>EQUIPMENT</vt:lpstr>
      <vt:lpstr>MAKING OF</vt:lpstr>
      <vt:lpstr>EXPOSE</vt:lpstr>
      <vt:lpstr>EQUIPMENT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FILMKONZEPT</dc:title>
  <dc:creator>1617 1AHITM Frank Konstantin</dc:creator>
  <cp:lastModifiedBy>1617 1AHITM Frank Konstantin</cp:lastModifiedBy>
  <cp:revision>7</cp:revision>
  <dcterms:created xsi:type="dcterms:W3CDTF">2019-10-17T09:23:06Z</dcterms:created>
  <dcterms:modified xsi:type="dcterms:W3CDTF">2019-10-17T09:53:01Z</dcterms:modified>
</cp:coreProperties>
</file>