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AF8E5ED2-2D74-4497-B379-D9EFA1BE007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857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951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251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42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7903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7760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319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0251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112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028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893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01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328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937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40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0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116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52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5F6D28-8278-439B-9F88-390AB352A4E6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D0937E6-950B-4DD7-82BD-E4B32E3716C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821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EAE414A-7EAD-4093-B00D-BF6CA1905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Älykäs kasvatusalusta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B96DA14-62A0-407F-AE50-0DB0D3F66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fi-FI" dirty="0"/>
              <a:t>Juska Forelius, Niko Hakala, Konstantin Gurin, Pekka Helenius</a:t>
            </a:r>
          </a:p>
        </p:txBody>
      </p:sp>
    </p:spTree>
    <p:extLst>
      <p:ext uri="{BB962C8B-B14F-4D97-AF65-F5344CB8AC3E}">
        <p14:creationId xmlns:p14="http://schemas.microsoft.com/office/powerpoint/2010/main" val="412628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E0B452-A533-4711-9409-F7F7F374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teemme?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2CE4E0D-9415-49D9-8C1D-9EEC4ACD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Järjestelmä joka automatisoi mm. kasvien kastelun.</a:t>
            </a:r>
          </a:p>
          <a:p>
            <a:r>
              <a:rPr lang="fi-FI" dirty="0"/>
              <a:t>Järjestelmäkokonaisuuteen on tavoite tuottaa toimiva </a:t>
            </a:r>
            <a:r>
              <a:rPr lang="fi-FI" dirty="0" err="1"/>
              <a:t>back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–ratkaisu ja mahdollisesti myös </a:t>
            </a:r>
            <a:r>
              <a:rPr lang="fi-FI" dirty="0" err="1"/>
              <a:t>front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.</a:t>
            </a:r>
          </a:p>
          <a:p>
            <a:r>
              <a:rPr lang="fi-FI" dirty="0"/>
              <a:t>Käytämme projektiin </a:t>
            </a:r>
            <a:r>
              <a:rPr lang="fi-FI" dirty="0" err="1"/>
              <a:t>raspberry</a:t>
            </a:r>
            <a:r>
              <a:rPr lang="fi-FI" dirty="0"/>
              <a:t> </a:t>
            </a:r>
            <a:r>
              <a:rPr lang="fi-FI" dirty="0" err="1"/>
              <a:t>pi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3b+</a:t>
            </a:r>
          </a:p>
          <a:p>
            <a:r>
              <a:rPr lang="fi-FI" dirty="0"/>
              <a:t>Ohjelmistokielenä käytämme python3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714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06D2A65-5E77-46B9-80BD-14D93891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Tavoitteet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1DAFBF3-0A14-426B-96E6-214D82A58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sz="3000" dirty="0"/>
              <a:t>Päätavoitteet:</a:t>
            </a:r>
          </a:p>
          <a:p>
            <a:r>
              <a:rPr lang="fi-FI" dirty="0"/>
              <a:t>Tuottaa toimiva kasvienkasvatusjärjestelmä.</a:t>
            </a:r>
          </a:p>
          <a:p>
            <a:r>
              <a:rPr lang="fi-FI" dirty="0"/>
              <a:t>Oppia python3 kieltä ja </a:t>
            </a:r>
            <a:r>
              <a:rPr lang="fi-FI" dirty="0" err="1"/>
              <a:t>raspberry</a:t>
            </a:r>
            <a:r>
              <a:rPr lang="fi-FI" dirty="0"/>
              <a:t> </a:t>
            </a:r>
            <a:r>
              <a:rPr lang="fi-FI" dirty="0" err="1"/>
              <a:t>pin</a:t>
            </a:r>
            <a:r>
              <a:rPr lang="fi-FI" dirty="0"/>
              <a:t> käyttöä.</a:t>
            </a:r>
          </a:p>
          <a:p>
            <a:endParaRPr lang="fi-FI" dirty="0"/>
          </a:p>
          <a:p>
            <a:r>
              <a:rPr lang="fi-FI" sz="3000" dirty="0"/>
              <a:t>Lisätavoitteita:</a:t>
            </a:r>
          </a:p>
          <a:p>
            <a:r>
              <a:rPr lang="fi-FI" dirty="0" err="1"/>
              <a:t>Backend</a:t>
            </a:r>
            <a:r>
              <a:rPr lang="fi-FI" dirty="0"/>
              <a:t> johon kerätään lokitietoja järjestelmästä.</a:t>
            </a:r>
          </a:p>
          <a:p>
            <a:r>
              <a:rPr lang="fi-FI" dirty="0" err="1"/>
              <a:t>Frontend</a:t>
            </a:r>
            <a:r>
              <a:rPr lang="fi-FI" dirty="0"/>
              <a:t> josta näkee kasvatusjärjestelmän tietoja, kasvin kosteusarvoja ja veden kulutusta.</a:t>
            </a:r>
          </a:p>
        </p:txBody>
      </p:sp>
    </p:spTree>
    <p:extLst>
      <p:ext uri="{BB962C8B-B14F-4D97-AF65-F5344CB8AC3E}">
        <p14:creationId xmlns:p14="http://schemas.microsoft.com/office/powerpoint/2010/main" val="217922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4AE987F8-7D2A-4F43-9FEB-CED63B856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57" y="1038463"/>
            <a:ext cx="8499686" cy="4781073"/>
          </a:xfrm>
        </p:spPr>
      </p:pic>
    </p:spTree>
    <p:extLst>
      <p:ext uri="{BB962C8B-B14F-4D97-AF65-F5344CB8AC3E}">
        <p14:creationId xmlns:p14="http://schemas.microsoft.com/office/powerpoint/2010/main" val="328763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02A3E27-6A48-404A-8EF6-1366181C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rajaus ja budjetti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4350F43-20BA-4AE0-89F3-234A6387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Projektissa ensisijaisena valmistamme itse tuotteen jonka jälkeen teemme </a:t>
            </a:r>
            <a:r>
              <a:rPr lang="fi-FI" dirty="0" err="1"/>
              <a:t>backend</a:t>
            </a:r>
            <a:r>
              <a:rPr lang="fi-FI" dirty="0"/>
              <a:t> ratkaisun.</a:t>
            </a:r>
          </a:p>
          <a:p>
            <a:r>
              <a:rPr lang="fi-FI" dirty="0"/>
              <a:t>Kun nämä ovat valmiit teemme </a:t>
            </a:r>
            <a:r>
              <a:rPr lang="fi-FI" dirty="0" err="1"/>
              <a:t>frontendin</a:t>
            </a:r>
            <a:r>
              <a:rPr lang="fi-FI" dirty="0"/>
              <a:t>.</a:t>
            </a:r>
          </a:p>
          <a:p>
            <a:r>
              <a:rPr lang="fi-FI" dirty="0"/>
              <a:t>Laitehankinnat teemme itse, budjetti per henkilö on noin ~20€</a:t>
            </a:r>
          </a:p>
        </p:txBody>
      </p:sp>
    </p:spTree>
    <p:extLst>
      <p:ext uri="{BB962C8B-B14F-4D97-AF65-F5344CB8AC3E}">
        <p14:creationId xmlns:p14="http://schemas.microsoft.com/office/powerpoint/2010/main" val="355268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D8C55AE-B8BC-4BE8-9B93-4768A7E1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Riskit ja onnistumisen edellytykset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2F89CB7-89F4-4C23-8BC0-7F893E3D7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sz="3600" dirty="0"/>
              <a:t>Riskit:</a:t>
            </a:r>
          </a:p>
          <a:p>
            <a:r>
              <a:rPr lang="fi-FI" dirty="0"/>
              <a:t>Vesivahinko, koodit ei toimi, laitteet rikki, kasvi kuolee, fyysinen turvallisuus.</a:t>
            </a:r>
          </a:p>
          <a:p>
            <a:endParaRPr lang="fi-FI" dirty="0"/>
          </a:p>
          <a:p>
            <a:r>
              <a:rPr lang="fi-FI" sz="3600" dirty="0"/>
              <a:t>Onnistumisen edellytykset:</a:t>
            </a:r>
          </a:p>
          <a:p>
            <a:r>
              <a:rPr lang="fi-FI" dirty="0"/>
              <a:t>Vesivahinko estetään siten että aloitetaan pienellä määrällä vettä.</a:t>
            </a:r>
          </a:p>
          <a:p>
            <a:r>
              <a:rPr lang="fi-FI" dirty="0"/>
              <a:t>Koodin toimivuuden testausta.</a:t>
            </a:r>
          </a:p>
          <a:p>
            <a:r>
              <a:rPr lang="fi-FI" dirty="0"/>
              <a:t>Laitteiden toiminnan testaus ja varaosat.</a:t>
            </a:r>
          </a:p>
          <a:p>
            <a:r>
              <a:rPr lang="fi-FI" dirty="0"/>
              <a:t>Fyysinen turvallisuus hoidetaan valvomalla komponentteja.</a:t>
            </a:r>
          </a:p>
        </p:txBody>
      </p:sp>
    </p:spTree>
    <p:extLst>
      <p:ext uri="{BB962C8B-B14F-4D97-AF65-F5344CB8AC3E}">
        <p14:creationId xmlns:p14="http://schemas.microsoft.com/office/powerpoint/2010/main" val="88762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21EE7D3-6D3E-44DA-8C64-0635C448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2367093"/>
            <a:ext cx="10364451" cy="1596177"/>
          </a:xfrm>
        </p:spPr>
        <p:txBody>
          <a:bodyPr>
            <a:normAutofit/>
          </a:bodyPr>
          <a:lstStyle/>
          <a:p>
            <a:r>
              <a:rPr lang="fi-FI" sz="8000" dirty="0"/>
              <a:t>Kiitos!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8931926-1E33-4507-9A2E-7D34E198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788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isara">
  <a:themeElements>
    <a:clrScheme name="Pisar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Pisar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TM04033925[[fn=Pisara]]</Template>
  <TotalTime>60</TotalTime>
  <Words>169</Words>
  <Application>Microsoft Office PowerPoint</Application>
  <PresentationFormat>Laajakuva</PresentationFormat>
  <Paragraphs>29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0" baseType="lpstr">
      <vt:lpstr>Arial</vt:lpstr>
      <vt:lpstr>Tw Cen MT</vt:lpstr>
      <vt:lpstr>Pisara</vt:lpstr>
      <vt:lpstr>Älykäs kasvatusalusta</vt:lpstr>
      <vt:lpstr>Mitä teemme?</vt:lpstr>
      <vt:lpstr>Tavoitteet</vt:lpstr>
      <vt:lpstr>PowerPoint-esitys</vt:lpstr>
      <vt:lpstr>Projektin rajaus ja budjetti</vt:lpstr>
      <vt:lpstr>Riskit ja onnistumisen edellytykset</vt:lpstr>
      <vt:lpstr>Kiitos!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Älykäs kasvienkasvatusjärjestelmä</dc:title>
  <dc:creator>Hakala Niko</dc:creator>
  <cp:lastModifiedBy>Hakala Niko</cp:lastModifiedBy>
  <cp:revision>8</cp:revision>
  <dcterms:created xsi:type="dcterms:W3CDTF">2019-09-04T09:51:14Z</dcterms:created>
  <dcterms:modified xsi:type="dcterms:W3CDTF">2019-09-04T10:55:15Z</dcterms:modified>
</cp:coreProperties>
</file>