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5" r:id="rId48"/>
    <p:sldId id="304" r:id="rId49"/>
    <p:sldId id="312" r:id="rId50"/>
    <p:sldId id="314" r:id="rId51"/>
    <p:sldId id="313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8" d="100"/>
          <a:sy n="88" d="100"/>
        </p:scale>
        <p:origin x="48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09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www.nakov.com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05392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49160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-1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1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4656" y="2646363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79212" y="3693066"/>
            <a:ext cx="2275200" cy="678393"/>
          </a:xfrm>
          <a:prstGeom prst="wedgeRoundRectCallout">
            <a:avLst>
              <a:gd name="adj1" fmla="val -67084"/>
              <a:gd name="adj2" fmla="val -62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compile </a:t>
            </a:r>
            <a:r>
              <a:rPr lang="en-US" sz="2800" dirty="0" smtClean="0">
                <a:solidFill>
                  <a:srgbClr val="FFFFFF"/>
                </a:solidFill>
              </a:rPr>
              <a:t>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</a:t>
            </a:r>
            <a:r>
              <a:rPr lang="en-US" sz="2800" dirty="0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noProof="1">
                <a:solidFill>
                  <a:srgbClr val="FFFFFF"/>
                </a:solidFill>
              </a:rPr>
              <a:t>. Calculated at </a:t>
            </a:r>
            <a:r>
              <a:rPr lang="en-US" sz="2800" noProof="1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http://softuni.bg/courses/csharp-basics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06648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96221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2903</Words>
  <Application>Microsoft Office PowerPoint</Application>
  <PresentationFormat>Custom</PresentationFormat>
  <Paragraphs>588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SoftUniFoundation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SoftUni Diamond Partners</vt:lpstr>
      <vt:lpstr>Free Trainings @ Software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2014-09-27T10:43:57Z</dcterms:modified>
</cp:coreProperties>
</file>