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49" r:id="rId33"/>
    <p:sldId id="351" r:id="rId34"/>
    <p:sldId id="352" r:id="rId35"/>
    <p:sldId id="42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533" autoAdjust="0"/>
  </p:normalViewPr>
  <p:slideViewPr>
    <p:cSldViewPr>
      <p:cViewPr varScale="1">
        <p:scale>
          <a:sx n="88" d="100"/>
          <a:sy n="88" d="100"/>
        </p:scale>
        <p:origin x="37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49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7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27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3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9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00248" y="2182657"/>
            <a:ext cx="7382341" cy="962789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3" y="3076107"/>
            <a:ext cx="7955178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bg-BG" dirty="0" smtClean="0"/>
              <a:t>-</a:t>
            </a:r>
            <a:r>
              <a:rPr lang="en-US" dirty="0" smtClean="0"/>
              <a:t>Flow </a:t>
            </a:r>
            <a:r>
              <a:rPr lang="en-US" dirty="0"/>
              <a:t>Logic in C#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5481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538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93069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9633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4621269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1" y="151179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7622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1143000"/>
            <a:ext cx="11034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 biggerNum);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7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4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2093416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007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00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8012" y="1219200"/>
            <a:ext cx="1097280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number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26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19200"/>
            <a:ext cx="2378353" cy="23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aldinsight.com/content_images/fig/29700203010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114800"/>
            <a:ext cx="4429125" cy="207281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1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708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0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Console.WriteLine("Wednesday");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Console.WriteLine("Thursday");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Console.WriteLine("Friday");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Console.WriteLine("Saturday");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6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837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</a:t>
            </a:r>
            <a:r>
              <a:rPr lang="en-US" dirty="0" smtClean="0"/>
              <a:t>rule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are obligated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71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labels </a:t>
            </a:r>
            <a:r>
              <a:rPr lang="en-US" sz="3200" dirty="0" smtClean="0"/>
              <a:t>allow matching several cases and executing </a:t>
            </a:r>
            <a:r>
              <a:rPr lang="en-US" sz="3200" dirty="0"/>
              <a:t>the same statement in more than one case</a:t>
            </a:r>
            <a:endParaRPr lang="bg-BG" sz="32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Multiple Labels – Example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6012" y="2151995"/>
            <a:ext cx="10606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don't know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such animal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34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8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303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412" y="2057400"/>
            <a:ext cx="2667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21370"/>
              </p:ext>
            </p:extLst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59106"/>
              </p:ext>
            </p:extLst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simplest </a:t>
            </a:r>
            <a:r>
              <a:rPr lang="en-US" dirty="0"/>
              <a:t>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1612" y="1044274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535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1615</Words>
  <Application>Microsoft Office PowerPoint</Application>
  <PresentationFormat>Custom</PresentationFormat>
  <Paragraphs>338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Software Development Course</dc:subject>
  <dc:creator/>
  <cp:keywords>SoftUni, Software University, programming, software development, software engineering, course, conditional statements, if, if-else, switch-case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2014-10-11T10:43:46Z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