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351" r:id="rId58"/>
    <p:sldId id="352" r:id="rId59"/>
    <p:sldId id="448" r:id="rId60"/>
    <p:sldId id="393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88" d="100"/>
          <a:sy n="88" d="100"/>
        </p:scale>
        <p:origin x="3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4497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9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10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</a:t>
            </a:r>
            <a:r>
              <a:rPr lang="en-US" noProof="1" smtClean="0"/>
              <a:t>integers in </a:t>
            </a:r>
            <a:r>
              <a:rPr lang="en-US" noProof="1"/>
              <a:t>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</a:t>
            </a:r>
            <a:r>
              <a:rPr lang="en-US" dirty="0" smtClean="0"/>
              <a:t>Integ</a:t>
            </a:r>
            <a:r>
              <a:rPr lang="en-US" dirty="0" smtClean="0"/>
              <a:t>ers </a:t>
            </a:r>
            <a:r>
              <a:rPr lang="en-US" dirty="0" smtClean="0"/>
              <a:t>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</a:t>
            </a:r>
            <a:r>
              <a:rPr lang="en-US" noProof="1" smtClean="0"/>
              <a:t>Integers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softuni.bg/courses/csharp-basics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3115</Words>
  <Application>Microsoft Office PowerPoint</Application>
  <PresentationFormat>Custom</PresentationFormat>
  <Paragraphs>580</Paragraphs>
  <Slides>59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Integers [N..M] – Example</vt:lpstr>
      <vt:lpstr>Product of the Integers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2014-10-18T08:01:10Z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