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__163471968818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3538AE-4D2F-467B-A45D-2FA5F1317E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Анализ итоговых продаж в Европе.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146A21-FDDD-4A7B-A2D2-A291466939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8/24/2023 4:58:02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6D1B43C-F763-4923-9559-24B846A5C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2023-08-24T16:58:04Z</dcterms:created>
  <dcterms:modified xsi:type="dcterms:W3CDTF">2023-08-24T16:58:04Z</dcterms:modified>
</cp:coreProperties>
</file>